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9"/>
  </p:notesMasterIdLst>
  <p:handoutMasterIdLst>
    <p:handoutMasterId r:id="rId98"/>
  </p:handoutMasterIdLst>
  <p:sldIdLst>
    <p:sldId id="616" r:id="rId4"/>
    <p:sldId id="820" r:id="rId5"/>
    <p:sldId id="822" r:id="rId6"/>
    <p:sldId id="821" r:id="rId7"/>
    <p:sldId id="617" r:id="rId8"/>
    <p:sldId id="626" r:id="rId10"/>
    <p:sldId id="618" r:id="rId11"/>
    <p:sldId id="619" r:id="rId12"/>
    <p:sldId id="710" r:id="rId13"/>
    <p:sldId id="621" r:id="rId14"/>
    <p:sldId id="622" r:id="rId15"/>
    <p:sldId id="623" r:id="rId16"/>
    <p:sldId id="624" r:id="rId17"/>
    <p:sldId id="620" r:id="rId18"/>
    <p:sldId id="256" r:id="rId19"/>
    <p:sldId id="311" r:id="rId20"/>
    <p:sldId id="431" r:id="rId21"/>
    <p:sldId id="366" r:id="rId22"/>
    <p:sldId id="258" r:id="rId23"/>
    <p:sldId id="259" r:id="rId24"/>
    <p:sldId id="260" r:id="rId25"/>
    <p:sldId id="261" r:id="rId26"/>
    <p:sldId id="425" r:id="rId27"/>
    <p:sldId id="466" r:id="rId28"/>
    <p:sldId id="375" r:id="rId29"/>
    <p:sldId id="432" r:id="rId30"/>
    <p:sldId id="433" r:id="rId31"/>
    <p:sldId id="434" r:id="rId32"/>
    <p:sldId id="385" r:id="rId33"/>
    <p:sldId id="435" r:id="rId34"/>
    <p:sldId id="384" r:id="rId35"/>
    <p:sldId id="437" r:id="rId36"/>
    <p:sldId id="386" r:id="rId37"/>
    <p:sldId id="387" r:id="rId38"/>
    <p:sldId id="388" r:id="rId39"/>
    <p:sldId id="712" r:id="rId40"/>
    <p:sldId id="426" r:id="rId41"/>
    <p:sldId id="266" r:id="rId42"/>
    <p:sldId id="438" r:id="rId43"/>
    <p:sldId id="441" r:id="rId44"/>
    <p:sldId id="439" r:id="rId45"/>
    <p:sldId id="458" r:id="rId46"/>
    <p:sldId id="306" r:id="rId47"/>
    <p:sldId id="271" r:id="rId48"/>
    <p:sldId id="272" r:id="rId49"/>
    <p:sldId id="459" r:id="rId50"/>
    <p:sldId id="324" r:id="rId51"/>
    <p:sldId id="452" r:id="rId52"/>
    <p:sldId id="451" r:id="rId53"/>
    <p:sldId id="453" r:id="rId54"/>
    <p:sldId id="463" r:id="rId55"/>
    <p:sldId id="464" r:id="rId56"/>
    <p:sldId id="465" r:id="rId57"/>
    <p:sldId id="447" r:id="rId58"/>
    <p:sldId id="329" r:id="rId59"/>
    <p:sldId id="427" r:id="rId60"/>
    <p:sldId id="442" r:id="rId61"/>
    <p:sldId id="443" r:id="rId62"/>
    <p:sldId id="444" r:id="rId63"/>
    <p:sldId id="337" r:id="rId64"/>
    <p:sldId id="338" r:id="rId65"/>
    <p:sldId id="285" r:id="rId66"/>
    <p:sldId id="331" r:id="rId67"/>
    <p:sldId id="309" r:id="rId68"/>
    <p:sldId id="445" r:id="rId69"/>
    <p:sldId id="391" r:id="rId70"/>
    <p:sldId id="392" r:id="rId71"/>
    <p:sldId id="393" r:id="rId72"/>
    <p:sldId id="793" r:id="rId73"/>
    <p:sldId id="428" r:id="rId74"/>
    <p:sldId id="286" r:id="rId75"/>
    <p:sldId id="343" r:id="rId76"/>
    <p:sldId id="354" r:id="rId77"/>
    <p:sldId id="347" r:id="rId78"/>
    <p:sldId id="359" r:id="rId79"/>
    <p:sldId id="399" r:id="rId80"/>
    <p:sldId id="355" r:id="rId81"/>
    <p:sldId id="429" r:id="rId82"/>
    <p:sldId id="403" r:id="rId83"/>
    <p:sldId id="406" r:id="rId84"/>
    <p:sldId id="407" r:id="rId85"/>
    <p:sldId id="409" r:id="rId86"/>
    <p:sldId id="411" r:id="rId87"/>
    <p:sldId id="430" r:id="rId88"/>
    <p:sldId id="362" r:id="rId89"/>
    <p:sldId id="363" r:id="rId90"/>
    <p:sldId id="369" r:id="rId91"/>
    <p:sldId id="364" r:id="rId92"/>
    <p:sldId id="402" r:id="rId93"/>
    <p:sldId id="353" r:id="rId94"/>
    <p:sldId id="817" r:id="rId95"/>
    <p:sldId id="460" r:id="rId96"/>
    <p:sldId id="461" r:id="rId97"/>
  </p:sldIdLst>
  <p:sldSz cx="9144000" cy="6858000" type="screen4x3"/>
  <p:notesSz cx="7315200" cy="9601200"/>
  <p:custDataLst>
    <p:tags r:id="rId102"/>
  </p:custDataLst>
  <p:defaultTextStyle>
    <a:defPPr>
      <a:defRPr lang="en-US"/>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9pPr>
  </p:defaultTextStyle>
  <p:extLst>
    <p:ext uri="{EFAFB233-063F-42B5-8137-9DF3F51BA10A}">
      <p15:sldGuideLst xmlns:p15="http://schemas.microsoft.com/office/powerpoint/2012/main">
        <p15:guide id="1" orient="horz" pos="2115" userDrawn="1">
          <p15:clr>
            <a:srgbClr val="A4A3A4"/>
          </p15:clr>
        </p15:guide>
        <p15:guide id="2" pos="2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949"/>
    <a:srgbClr val="990716"/>
    <a:srgbClr val="339900"/>
    <a:srgbClr val="336600"/>
    <a:srgbClr val="000099"/>
    <a:srgbClr val="33CCFF"/>
    <a:srgbClr val="0099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94" d="100"/>
          <a:sy n="94" d="100"/>
        </p:scale>
        <p:origin x="-1072" y="-96"/>
      </p:cViewPr>
      <p:guideLst>
        <p:guide orient="horz" pos="2115"/>
        <p:guide pos="2852"/>
      </p:guideLst>
    </p:cSldViewPr>
  </p:slideViewPr>
  <p:notesTextViewPr>
    <p:cViewPr>
      <p:scale>
        <a:sx n="100" d="100"/>
        <a:sy n="100" d="100"/>
      </p:scale>
      <p:origin x="0" y="0"/>
    </p:cViewPr>
  </p:notesTextViewPr>
  <p:sorterViewPr showFormatting="0">
    <p:cViewPr>
      <p:scale>
        <a:sx n="66" d="100"/>
        <a:sy n="66" d="100"/>
      </p:scale>
      <p:origin x="0" y="2244"/>
    </p:cViewPr>
  </p:sorter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handoutMaster" Target="handoutMasters/handoutMaster1.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notesMaster" Target="notesMasters/notesMaster1.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2" Type="http://schemas.openxmlformats.org/officeDocument/2006/relationships/tags" Target="tags/tag4.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107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1429" tIns="45714" rIns="91429" bIns="45714" numCol="1" anchor="t" anchorCtr="0" compatLnSpc="1"/>
          <a:lstStyle>
            <a:lvl1pPr>
              <a:defRPr sz="1200">
                <a:latin typeface="Times New Roman" panose="02020603050405020304" charse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131075" name="Rectangle 3"/>
          <p:cNvSpPr>
            <a:spLocks noGrp="1" noChangeArrowheads="1"/>
          </p:cNvSpPr>
          <p:nvPr>
            <p:ph type="dt" sz="quarter" idx="1"/>
          </p:nvPr>
        </p:nvSpPr>
        <p:spPr bwMode="auto">
          <a:xfrm>
            <a:off x="4143375" y="0"/>
            <a:ext cx="3170238" cy="479425"/>
          </a:xfrm>
          <a:prstGeom prst="rect">
            <a:avLst/>
          </a:prstGeom>
          <a:noFill/>
          <a:ln>
            <a:noFill/>
          </a:ln>
        </p:spPr>
        <p:txBody>
          <a:bodyPr vert="horz" wrap="square" lIns="91429" tIns="45714" rIns="91429" bIns="45714" numCol="1" anchor="t" anchorCtr="0" compatLnSpc="1"/>
          <a:lstStyle>
            <a:lvl1pPr algn="r">
              <a:defRPr sz="1200">
                <a:latin typeface="Times New Roman" panose="02020603050405020304" charset="0"/>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131076" name="Rectangle 4"/>
          <p:cNvSpPr>
            <a:spLocks noGrp="1" noChangeArrowheads="1"/>
          </p:cNvSpPr>
          <p:nvPr>
            <p:ph type="ftr" sz="quarter" idx="2"/>
          </p:nvPr>
        </p:nvSpPr>
        <p:spPr bwMode="auto">
          <a:xfrm>
            <a:off x="0" y="9120188"/>
            <a:ext cx="3170238" cy="479425"/>
          </a:xfrm>
          <a:prstGeom prst="rect">
            <a:avLst/>
          </a:prstGeom>
          <a:noFill/>
          <a:ln>
            <a:noFill/>
          </a:ln>
        </p:spPr>
        <p:txBody>
          <a:bodyPr vert="horz" wrap="square" lIns="91429" tIns="45714" rIns="91429" bIns="45714" numCol="1" anchor="b" anchorCtr="0" compatLnSpc="1"/>
          <a:lstStyle>
            <a:lvl1pPr>
              <a:defRPr sz="1200">
                <a:latin typeface="Times New Roman" panose="02020603050405020304" charse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a:noFill/>
          </a:ln>
        </p:spPr>
        <p:txBody>
          <a:bodyPr vert="horz" wrap="square" lIns="91429" tIns="45714" rIns="91429" bIns="45714" numCol="1" anchor="b" anchorCtr="0" compatLnSpc="1"/>
          <a:p>
            <a:pPr lvl="0" algn="r" fontAlgn="base"/>
            <a:fld id="{9A0DB2DC-4C9A-4742-B13C-FB6460FD3503}" type="slidenum">
              <a:rPr lang="en-US" sz="1200" strike="noStrike" noProof="1" dirty="0">
                <a:latin typeface="Times New Roman" panose="02020603050405020304" charset="0"/>
                <a:ea typeface="MS PGothic" panose="020B0600070205080204" charset="-128"/>
                <a:cs typeface="+mn-cs"/>
              </a:rPr>
            </a:fld>
            <a:endParaRPr lang="en-US" sz="1200" strike="noStrike" noProof="1" dirty="0">
              <a:latin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6649" tIns="48325" rIns="96649" bIns="48325" numCol="1" anchor="t" anchorCtr="0" compatLnSpc="1"/>
          <a:lstStyle>
            <a:lvl1pPr defTabSz="967105">
              <a:defRPr sz="1300">
                <a:latin typeface="Times New Roman" panose="02020603050405020304" charset="0"/>
              </a:defRPr>
            </a:lvl1pPr>
          </a:lstStyle>
          <a:p>
            <a:pPr marL="0" marR="0" lvl="0" indent="0" algn="l" defTabSz="967105" rtl="0" eaLnBrk="0" fontAlgn="base" latinLnBrk="0" hangingPunct="0">
              <a:lnSpc>
                <a:spcPct val="100000"/>
              </a:lnSpc>
              <a:spcBef>
                <a:spcPct val="0"/>
              </a:spcBef>
              <a:spcAft>
                <a:spcPct val="0"/>
              </a:spcAft>
              <a:buClrTx/>
              <a:buSzTx/>
              <a:buFontTx/>
              <a:buNone/>
              <a:defRPr/>
            </a:pPr>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3075" name="Rectangle 3"/>
          <p:cNvSpPr>
            <a:spLocks noGrp="1" noChangeArrowheads="1"/>
          </p:cNvSpPr>
          <p:nvPr>
            <p:ph type="dt" idx="1"/>
          </p:nvPr>
        </p:nvSpPr>
        <p:spPr bwMode="auto">
          <a:xfrm>
            <a:off x="4144963" y="0"/>
            <a:ext cx="3170238" cy="479425"/>
          </a:xfrm>
          <a:prstGeom prst="rect">
            <a:avLst/>
          </a:prstGeom>
          <a:noFill/>
          <a:ln>
            <a:noFill/>
          </a:ln>
        </p:spPr>
        <p:txBody>
          <a:bodyPr vert="horz" wrap="square" lIns="96649" tIns="48325" rIns="96649" bIns="48325" numCol="1" anchor="t" anchorCtr="0" compatLnSpc="1"/>
          <a:lstStyle>
            <a:lvl1pPr algn="r" defTabSz="967105">
              <a:defRPr sz="1300">
                <a:latin typeface="Times New Roman" panose="02020603050405020304" charset="0"/>
              </a:defRPr>
            </a:lvl1pPr>
          </a:lstStyle>
          <a:p>
            <a:pPr marL="0" marR="0" lvl="0" indent="0" algn="r" defTabSz="967105" rtl="0" eaLnBrk="0" fontAlgn="base" latinLnBrk="0" hangingPunct="0">
              <a:lnSpc>
                <a:spcPct val="100000"/>
              </a:lnSpc>
              <a:spcBef>
                <a:spcPct val="0"/>
              </a:spcBef>
              <a:spcAft>
                <a:spcPct val="0"/>
              </a:spcAft>
              <a:buClrTx/>
              <a:buSzTx/>
              <a:buFontTx/>
              <a:buNone/>
              <a:defRPr/>
            </a:pPr>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16388" name="Rectangle 4"/>
          <p:cNvSpPr>
            <a:spLocks noTextEdit="1"/>
          </p:cNvSpPr>
          <p:nvPr>
            <p:ph type="sldImg"/>
          </p:nvPr>
        </p:nvSpPr>
        <p:spPr>
          <a:xfrm>
            <a:off x="1258888" y="720725"/>
            <a:ext cx="4800600" cy="360045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974725" y="4560888"/>
            <a:ext cx="5365750" cy="4319588"/>
          </a:xfrm>
          <a:prstGeom prst="rect">
            <a:avLst/>
          </a:prstGeom>
          <a:noFill/>
          <a:ln>
            <a:noFill/>
          </a:ln>
        </p:spPr>
        <p:txBody>
          <a:bodyPr vert="horz" wrap="square" lIns="96649" tIns="48325" rIns="96649" bIns="48325"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S PGothic" panose="020B0600070205080204" charset="-128"/>
              </a:rPr>
              <a:t>Click to edit Master text styles</a:t>
            </a:r>
            <a:endPar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n-cs"/>
              </a:rPr>
              <a:t>Second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n-cs"/>
              </a:rPr>
              <a:t>Third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n-cs"/>
              </a:rPr>
              <a:t>Fourth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n-cs"/>
              </a:rPr>
              <a:t>Fifth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charset="0"/>
              <a:ea typeface="MS PGothic" panose="020B0600070205080204" charset="-128"/>
              <a:cs typeface="+mn-cs"/>
            </a:endParaRPr>
          </a:p>
        </p:txBody>
      </p:sp>
      <p:sp>
        <p:nvSpPr>
          <p:cNvPr id="3078" name="Rectangle 6"/>
          <p:cNvSpPr>
            <a:spLocks noGrp="1" noChangeArrowheads="1"/>
          </p:cNvSpPr>
          <p:nvPr>
            <p:ph type="ftr" sz="quarter" idx="4"/>
          </p:nvPr>
        </p:nvSpPr>
        <p:spPr bwMode="auto">
          <a:xfrm>
            <a:off x="0" y="9121775"/>
            <a:ext cx="3170238" cy="479425"/>
          </a:xfrm>
          <a:prstGeom prst="rect">
            <a:avLst/>
          </a:prstGeom>
          <a:noFill/>
          <a:ln>
            <a:noFill/>
          </a:ln>
        </p:spPr>
        <p:txBody>
          <a:bodyPr vert="horz" wrap="square" lIns="96649" tIns="48325" rIns="96649" bIns="48325" numCol="1" anchor="b" anchorCtr="0" compatLnSpc="1"/>
          <a:lstStyle>
            <a:lvl1pPr defTabSz="967105">
              <a:defRPr sz="1300">
                <a:latin typeface="Times New Roman" panose="02020603050405020304" charset="0"/>
              </a:defRPr>
            </a:lvl1pPr>
          </a:lstStyle>
          <a:p>
            <a:pPr marL="0" marR="0" lvl="0" indent="0" algn="l" defTabSz="967105" rtl="0" eaLnBrk="0" fontAlgn="base" latinLnBrk="0" hangingPunct="0">
              <a:lnSpc>
                <a:spcPct val="100000"/>
              </a:lnSpc>
              <a:spcBef>
                <a:spcPct val="0"/>
              </a:spcBef>
              <a:spcAft>
                <a:spcPct val="0"/>
              </a:spcAft>
              <a:buClrTx/>
              <a:buSzTx/>
              <a:buFontTx/>
              <a:buNone/>
              <a:defRPr/>
            </a:pPr>
            <a:endParaRPr kumimoji="0" lang="en-US" sz="1300" b="0" i="0" u="none" strike="noStrike" kern="1200" cap="none" spc="0" normalizeH="0" baseline="0" noProof="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3079" name="Rectangle 7"/>
          <p:cNvSpPr>
            <a:spLocks noGrp="1" noChangeArrowheads="1"/>
          </p:cNvSpPr>
          <p:nvPr>
            <p:ph type="sldNum" sz="quarter" idx="5"/>
          </p:nvPr>
        </p:nvSpPr>
        <p:spPr bwMode="auto">
          <a:xfrm>
            <a:off x="4144963" y="9121775"/>
            <a:ext cx="3170238" cy="479425"/>
          </a:xfrm>
          <a:prstGeom prst="rect">
            <a:avLst/>
          </a:prstGeom>
          <a:noFill/>
          <a:ln>
            <a:noFill/>
          </a:ln>
        </p:spPr>
        <p:txBody>
          <a:bodyPr vert="horz" wrap="square" lIns="96649" tIns="48325" rIns="96649" bIns="48325" numCol="1" anchor="b" anchorCtr="0" compatLnSpc="1"/>
          <a:p>
            <a:pPr lvl="0" algn="r" defTabSz="967105" fontAlgn="base"/>
            <a:fld id="{9A0DB2DC-4C9A-4742-B13C-FB6460FD3503}" type="slidenum">
              <a:rPr lang="en-US" sz="1300" strike="noStrike" noProof="1" dirty="0">
                <a:latin typeface="Times New Roman" panose="02020603050405020304" charset="0"/>
                <a:ea typeface="MS PGothic" panose="020B0600070205080204" charset="-128"/>
                <a:cs typeface="+mn-cs"/>
              </a:rPr>
            </a:fld>
            <a:endParaRPr lang="en-US" sz="1300" strike="noStrike" noProof="1" dirty="0">
              <a:latin typeface="Times New Roman" panose="0202060305040502030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charset="0"/>
        <a:ea typeface="MS PGothic" panose="020B0600070205080204" charset="-128"/>
        <a:cs typeface="MS PGothic" panose="020B060007020508020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MS PGothic" panose="020B060007020508020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MS PGothic" panose="020B060007020508020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MS PGothic" panose="020B060007020508020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MS PGothic" panose="020B060007020508020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TextEdit="1"/>
          </p:cNvSpPr>
          <p:nvPr>
            <p:ph type="sldImg"/>
          </p:nvPr>
        </p:nvSpPr>
        <p:spPr/>
      </p:sp>
      <p:sp>
        <p:nvSpPr>
          <p:cNvPr id="22530" name="文本占位符 2"/>
          <p:cNvSpPr/>
          <p:nvPr>
            <p:ph type="body"/>
          </p:nvPr>
        </p:nvSpPr>
        <p:spPr>
          <a:xfrm>
            <a:off x="974725" y="4560888"/>
            <a:ext cx="5365750" cy="4319587"/>
          </a:xfrm>
        </p:spPr>
        <p:txBody>
          <a:bodyPr wrap="square" lIns="96649" tIns="48325" rIns="96649" bIns="48325" anchor="t" anchorCtr="0"/>
          <a:p>
            <a:pPr lvl="0"/>
            <a:r>
              <a:rPr lang="zh-CN" altLang="en-US"/>
              <a:t>TCP/IP的全称是TCP/IP Protocol Suite或TCP/IP Protocols。 其中TCP是Transmission Control Protocol，传输控制协议；IP是Internet Protocol Address，互联网协议地址。</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49154" name="Rectangle 2"/>
          <p:cNvSpPr>
            <a:spLocks noTextEdit="1"/>
          </p:cNvSpPr>
          <p:nvPr>
            <p:ph type="sldImg"/>
          </p:nvPr>
        </p:nvSpPr>
        <p:spPr/>
      </p:sp>
      <p:sp>
        <p:nvSpPr>
          <p:cNvPr id="4915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51202" name="Rectangle 2"/>
          <p:cNvSpPr>
            <a:spLocks noTextEdit="1"/>
          </p:cNvSpPr>
          <p:nvPr>
            <p:ph type="sldImg"/>
          </p:nvPr>
        </p:nvSpPr>
        <p:spPr/>
      </p:sp>
      <p:sp>
        <p:nvSpPr>
          <p:cNvPr id="5120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53250" name="Rectangle 2"/>
          <p:cNvSpPr>
            <a:spLocks noTextEdit="1"/>
          </p:cNvSpPr>
          <p:nvPr>
            <p:ph type="sldImg"/>
          </p:nvPr>
        </p:nvSpPr>
        <p:spPr/>
      </p:sp>
      <p:sp>
        <p:nvSpPr>
          <p:cNvPr id="53251"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55298" name="Rectangle 2"/>
          <p:cNvSpPr>
            <a:spLocks noTextEdit="1"/>
          </p:cNvSpPr>
          <p:nvPr>
            <p:ph type="sldImg"/>
          </p:nvPr>
        </p:nvSpPr>
        <p:spPr/>
      </p:sp>
      <p:sp>
        <p:nvSpPr>
          <p:cNvPr id="5529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TextEdit="1"/>
          </p:cNvSpPr>
          <p:nvPr>
            <p:ph type="sldImg"/>
          </p:nvPr>
        </p:nvSpPr>
        <p:spPr/>
      </p:sp>
      <p:sp>
        <p:nvSpPr>
          <p:cNvPr id="57346" name="文本占位符 2"/>
          <p:cNvSpPr/>
          <p:nvPr>
            <p:ph type="body"/>
          </p:nvPr>
        </p:nvSpPr>
        <p:spPr>
          <a:xfrm>
            <a:off x="974725" y="4560888"/>
            <a:ext cx="5365750" cy="4319587"/>
          </a:xfrm>
        </p:spPr>
        <p:txBody>
          <a:bodyPr wrap="square" lIns="96649" tIns="48325" rIns="96649" bIns="48325" anchor="t" anchorCtr="0"/>
          <a:p>
            <a:pPr lvl="0"/>
            <a:r>
              <a:rPr lang="en-US" altLang="zh-CN"/>
              <a:t>splitter </a:t>
            </a:r>
            <a:r>
              <a:rPr lang="zh-CN" altLang="en-US">
                <a:ea typeface="宋体" panose="02010600030101010101" pitchFamily="2" charset="-122"/>
              </a:rPr>
              <a:t>分配器</a:t>
            </a:r>
            <a:endParaRPr lang="zh-CN" altLang="en-US">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幻灯片图像占位符 1"/>
          <p:cNvSpPr>
            <a:spLocks noTextEdit="1"/>
          </p:cNvSpPr>
          <p:nvPr>
            <p:ph type="sldImg"/>
          </p:nvPr>
        </p:nvSpPr>
        <p:spPr/>
      </p:sp>
      <p:sp>
        <p:nvSpPr>
          <p:cNvPr id="60418" name="文本占位符 2"/>
          <p:cNvSpPr/>
          <p:nvPr>
            <p:ph type="body"/>
          </p:nvPr>
        </p:nvSpPr>
        <p:spPr>
          <a:xfrm>
            <a:off x="974725" y="4560888"/>
            <a:ext cx="5365750" cy="4319587"/>
          </a:xfrm>
        </p:spPr>
        <p:txBody>
          <a:bodyPr wrap="square" lIns="96649" tIns="48325" rIns="96649" bIns="48325" anchor="t" anchorCtr="0"/>
          <a:p>
            <a:pPr lvl="0"/>
            <a:r>
              <a:rPr lang="en-US" altLang="zh-CN"/>
              <a:t>CMTS </a:t>
            </a:r>
            <a:r>
              <a:rPr lang="zh-CN" altLang="en-US">
                <a:ea typeface="宋体" panose="02010600030101010101" pitchFamily="2" charset="-122"/>
              </a:rPr>
              <a:t>电缆调制解调器端系统</a:t>
            </a:r>
            <a:endParaRPr lang="zh-CN" altLang="en-US">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62466" name="Rectangle 2"/>
          <p:cNvSpPr>
            <a:spLocks noTextEdit="1"/>
          </p:cNvSpPr>
          <p:nvPr>
            <p:ph type="sldImg"/>
          </p:nvPr>
        </p:nvSpPr>
        <p:spPr/>
      </p:sp>
      <p:sp>
        <p:nvSpPr>
          <p:cNvPr id="62467" name="Rectangle 3"/>
          <p:cNvSpPr>
            <a:spLocks noGrp="1"/>
          </p:cNvSpPr>
          <p:nvPr>
            <p:ph type="body"/>
          </p:nvPr>
        </p:nvSpPr>
        <p:spPr>
          <a:xfrm>
            <a:off x="974725" y="4560888"/>
            <a:ext cx="5365750" cy="4319587"/>
          </a:xfrm>
        </p:spPr>
        <p:txBody>
          <a:bodyPr wrap="square" lIns="96649" tIns="48325" rIns="96649" bIns="48325" anchor="t" anchorCtr="0"/>
          <a:p>
            <a:pPr lvl="0"/>
            <a:r>
              <a:rPr lang="zh-CN" altLang="zh-CN" dirty="0"/>
              <a:t>Network Address Translation（</a:t>
            </a:r>
            <a:r>
              <a:rPr lang="en-US" altLang="zh-CN" dirty="0"/>
              <a:t>NAT</a:t>
            </a:r>
            <a:r>
              <a:rPr lang="zh-CN" altLang="zh-CN" dirty="0"/>
              <a:t>）</a:t>
            </a:r>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65538" name="Rectangle 2"/>
          <p:cNvSpPr>
            <a:spLocks noTextEdit="1"/>
          </p:cNvSpPr>
          <p:nvPr>
            <p:ph type="sldImg"/>
          </p:nvPr>
        </p:nvSpPr>
        <p:spPr/>
      </p:sp>
      <p:sp>
        <p:nvSpPr>
          <p:cNvPr id="6553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68610" name="Rectangle 2"/>
          <p:cNvSpPr>
            <a:spLocks noTextEdit="1"/>
          </p:cNvSpPr>
          <p:nvPr>
            <p:ph type="sldImg"/>
          </p:nvPr>
        </p:nvSpPr>
        <p:spPr/>
      </p:sp>
      <p:sp>
        <p:nvSpPr>
          <p:cNvPr id="68611"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70658" name="Rectangle 2"/>
          <p:cNvSpPr>
            <a:spLocks noTextEdit="1"/>
          </p:cNvSpPr>
          <p:nvPr>
            <p:ph type="sldImg"/>
          </p:nvPr>
        </p:nvSpPr>
        <p:spPr/>
      </p:sp>
      <p:sp>
        <p:nvSpPr>
          <p:cNvPr id="7065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TextEdit="1"/>
          </p:cNvSpPr>
          <p:nvPr>
            <p:ph type="sldImg"/>
          </p:nvPr>
        </p:nvSpPr>
        <p:spPr/>
      </p:sp>
      <p:sp>
        <p:nvSpPr>
          <p:cNvPr id="29698" name="文本占位符 2"/>
          <p:cNvSpPr/>
          <p:nvPr>
            <p:ph type="body"/>
          </p:nvPr>
        </p:nvSpPr>
        <p:spPr>
          <a:xfrm>
            <a:off x="974725" y="4560888"/>
            <a:ext cx="5365750" cy="4319587"/>
          </a:xfrm>
        </p:spPr>
        <p:txBody>
          <a:bodyPr wrap="square" lIns="96649" tIns="48325" rIns="96649" bIns="48325" anchor="t" anchorCtr="0"/>
          <a:p>
            <a:pPr lvl="0"/>
            <a:r>
              <a:rPr lang="zh-CN" altLang="en-US"/>
              <a:t>everything over IP 和IP over everything</a:t>
            </a:r>
            <a:endParaRPr lang="zh-CN" altLang="en-US"/>
          </a:p>
          <a:p>
            <a:pPr lvl="0"/>
            <a:r>
              <a:rPr lang="zh-CN" altLang="en-US">
                <a:latin typeface="宋体" panose="02010600030101010101" pitchFamily="2" charset="-122"/>
                <a:ea typeface="宋体" panose="02010600030101010101" pitchFamily="2" charset="-122"/>
              </a:rPr>
              <a:t> 两个端系统之间的数据透明传送，具体功能包括寻址和路由选择、连接的建立、保持和终止等。</a:t>
            </a:r>
            <a:endParaRPr lang="zh-CN" altLang="en-US">
              <a:latin typeface="宋体" panose="02010600030101010101" pitchFamily="2" charset="-122"/>
              <a:ea typeface="宋体" panose="02010600030101010101" pitchFamily="2" charset="-122"/>
            </a:endParaRPr>
          </a:p>
          <a:p>
            <a:pPr lvl="0"/>
            <a:r>
              <a:rPr lang="zh-CN" altLang="en-US"/>
              <a:t>链路层：如何将数据组合成数据块，在数据链路层中称这种数据块为帧，帧是数据链路层的传送单位；如何控制帧在物理信道上的传输，包括如何处理传输差错，如何调节发送速率以使与接收方相匹配；以及在两个网络实体之间提供数据链路通路的建立、维持和释放的管理。</a:t>
            </a:r>
            <a:endParaRPr lang="zh-CN" altLang="en-US"/>
          </a:p>
          <a:p>
            <a:pPr lvl="0"/>
            <a:endParaRPr lang="zh-CN" altLang="en-US"/>
          </a:p>
          <a:p>
            <a:pPr lvl="0"/>
            <a:r>
              <a:rPr lang="zh-CN" altLang="en-US"/>
              <a:t>物理层规定:为传输数据所需要的物理链路创建、维持、拆除，而提供具有机械的，电子的，功能的和规范的特性。</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72706" name="Rectangle 2"/>
          <p:cNvSpPr>
            <a:spLocks noTextEdit="1"/>
          </p:cNvSpPr>
          <p:nvPr>
            <p:ph type="sldImg"/>
          </p:nvPr>
        </p:nvSpPr>
        <p:spPr/>
      </p:sp>
      <p:sp>
        <p:nvSpPr>
          <p:cNvPr id="7270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75778" name="Rectangle 2"/>
          <p:cNvSpPr>
            <a:spLocks noTextEdit="1"/>
          </p:cNvSpPr>
          <p:nvPr>
            <p:ph type="sldImg"/>
          </p:nvPr>
        </p:nvSpPr>
        <p:spPr/>
      </p:sp>
      <p:sp>
        <p:nvSpPr>
          <p:cNvPr id="7577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77826" name="Rectangle 2"/>
          <p:cNvSpPr>
            <a:spLocks noTextEdit="1"/>
          </p:cNvSpPr>
          <p:nvPr>
            <p:ph type="sldImg"/>
          </p:nvPr>
        </p:nvSpPr>
        <p:spPr/>
      </p:sp>
      <p:sp>
        <p:nvSpPr>
          <p:cNvPr id="7782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solidFill>
                  <a:srgbClr val="000000"/>
                </a:solidFill>
                <a:latin typeface="Times New Roman" panose="02020603050405020304" charset="0"/>
              </a:rPr>
            </a:fld>
            <a:endParaRPr lang="en-US" altLang="zh-CN" sz="1300" dirty="0">
              <a:solidFill>
                <a:srgbClr val="000000"/>
              </a:solidFill>
              <a:latin typeface="Times New Roman" panose="02020603050405020304" charset="0"/>
            </a:endParaRPr>
          </a:p>
        </p:txBody>
      </p:sp>
      <p:sp>
        <p:nvSpPr>
          <p:cNvPr id="79874" name="Rectangle 2"/>
          <p:cNvSpPr>
            <a:spLocks noTextEdit="1"/>
          </p:cNvSpPr>
          <p:nvPr>
            <p:ph type="sldImg"/>
          </p:nvPr>
        </p:nvSpPr>
        <p:spPr/>
      </p:sp>
      <p:sp>
        <p:nvSpPr>
          <p:cNvPr id="7987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81922" name="Rectangle 2"/>
          <p:cNvSpPr>
            <a:spLocks noTextEdit="1"/>
          </p:cNvSpPr>
          <p:nvPr>
            <p:ph type="sldImg"/>
          </p:nvPr>
        </p:nvSpPr>
        <p:spPr/>
      </p:sp>
      <p:sp>
        <p:nvSpPr>
          <p:cNvPr id="8192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幻灯片图像占位符 1"/>
          <p:cNvSpPr>
            <a:spLocks noTextEdit="1"/>
          </p:cNvSpPr>
          <p:nvPr>
            <p:ph type="sldImg"/>
          </p:nvPr>
        </p:nvSpPr>
        <p:spPr/>
      </p:sp>
      <p:sp>
        <p:nvSpPr>
          <p:cNvPr id="83970" name="文本占位符 2"/>
          <p:cNvSpPr/>
          <p:nvPr>
            <p:ph type="body"/>
          </p:nvPr>
        </p:nvSpPr>
        <p:spPr>
          <a:xfrm>
            <a:off x="974725" y="4560888"/>
            <a:ext cx="5365750" cy="4319587"/>
          </a:xfrm>
        </p:spPr>
        <p:txBody>
          <a:bodyPr wrap="square" lIns="96649" tIns="48325" rIns="96649" bIns="48325" anchor="t" anchorCtr="0"/>
          <a:p>
            <a:pPr lvl="0"/>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86018" name="Rectangle 2"/>
          <p:cNvSpPr>
            <a:spLocks noTextEdit="1"/>
          </p:cNvSpPr>
          <p:nvPr>
            <p:ph type="sldImg"/>
          </p:nvPr>
        </p:nvSpPr>
        <p:spPr/>
      </p:sp>
      <p:sp>
        <p:nvSpPr>
          <p:cNvPr id="8601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88066" name="Rectangle 2"/>
          <p:cNvSpPr>
            <a:spLocks noTextEdit="1"/>
          </p:cNvSpPr>
          <p:nvPr>
            <p:ph type="sldImg"/>
          </p:nvPr>
        </p:nvSpPr>
        <p:spPr/>
      </p:sp>
      <p:sp>
        <p:nvSpPr>
          <p:cNvPr id="88067" name="Rectangle 3"/>
          <p:cNvSpPr>
            <a:spLocks noGrp="1"/>
          </p:cNvSpPr>
          <p:nvPr>
            <p:ph type="body"/>
          </p:nvPr>
        </p:nvSpPr>
        <p:spPr>
          <a:xfrm>
            <a:off x="974725" y="4560888"/>
            <a:ext cx="5365750" cy="4319587"/>
          </a:xfrm>
        </p:spPr>
        <p:txBody>
          <a:bodyPr wrap="square" lIns="96649" tIns="48325" rIns="96649" bIns="48325" anchor="t" anchorCtr="0"/>
          <a:p>
            <a:pPr lvl="0"/>
            <a:r>
              <a:rPr lang="en-US" altLang="zh-CN" dirty="0"/>
              <a:t>Two simple multiple access control techniques.</a:t>
            </a:r>
            <a:endParaRPr lang="en-US" altLang="zh-CN" dirty="0"/>
          </a:p>
          <a:p>
            <a:pPr lvl="0"/>
            <a:endParaRPr lang="en-US" altLang="zh-CN" dirty="0"/>
          </a:p>
          <a:p>
            <a:pPr lvl="0"/>
            <a:r>
              <a:rPr lang="en-US" altLang="zh-CN" dirty="0"/>
              <a:t>Each mobile</a:t>
            </a:r>
            <a:r>
              <a:rPr lang="ja-JP" altLang="en-US" dirty="0"/>
              <a:t>’</a:t>
            </a:r>
            <a:r>
              <a:rPr lang="en-US" altLang="ja-JP" dirty="0"/>
              <a:t>s share of the bandwidth is divided into portions for the uplink and the downlink. Also, possibly, out of band signaling.</a:t>
            </a:r>
            <a:endParaRPr lang="en-US" altLang="ja-JP" dirty="0"/>
          </a:p>
          <a:p>
            <a:pPr lvl="0"/>
            <a:endParaRPr lang="en-US" altLang="zh-CN" dirty="0"/>
          </a:p>
          <a:p>
            <a:pPr lvl="0"/>
            <a:r>
              <a:rPr lang="en-US" altLang="zh-CN" dirty="0"/>
              <a:t>As we will see, used in AMPS, GSM, IS-54/136</a:t>
            </a:r>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90114" name="Rectangle 2"/>
          <p:cNvSpPr>
            <a:spLocks noTextEdit="1"/>
          </p:cNvSpPr>
          <p:nvPr>
            <p:ph type="sldImg"/>
          </p:nvPr>
        </p:nvSpPr>
        <p:spPr/>
      </p:sp>
      <p:sp>
        <p:nvSpPr>
          <p:cNvPr id="9011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92162" name="Rectangle 2"/>
          <p:cNvSpPr>
            <a:spLocks noTextEdit="1"/>
          </p:cNvSpPr>
          <p:nvPr>
            <p:ph type="sldImg"/>
          </p:nvPr>
        </p:nvSpPr>
        <p:spPr/>
      </p:sp>
      <p:sp>
        <p:nvSpPr>
          <p:cNvPr id="9216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34818" name="Rectangle 2"/>
          <p:cNvSpPr>
            <a:spLocks noTextEdit="1"/>
          </p:cNvSpPr>
          <p:nvPr>
            <p:ph type="sldImg"/>
          </p:nvPr>
        </p:nvSpPr>
        <p:spPr/>
      </p:sp>
      <p:sp>
        <p:nvSpPr>
          <p:cNvPr id="3481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94210" name="Rectangle 2"/>
          <p:cNvSpPr>
            <a:spLocks noTextEdit="1"/>
          </p:cNvSpPr>
          <p:nvPr>
            <p:ph type="sldImg"/>
          </p:nvPr>
        </p:nvSpPr>
        <p:spPr/>
      </p:sp>
      <p:sp>
        <p:nvSpPr>
          <p:cNvPr id="94211"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96258" name="Rectangle 2"/>
          <p:cNvSpPr>
            <a:spLocks noTextEdit="1"/>
          </p:cNvSpPr>
          <p:nvPr>
            <p:ph type="sldImg"/>
          </p:nvPr>
        </p:nvSpPr>
        <p:spPr/>
      </p:sp>
      <p:sp>
        <p:nvSpPr>
          <p:cNvPr id="9625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98306" name="Rectangle 2"/>
          <p:cNvSpPr>
            <a:spLocks noTextEdit="1"/>
          </p:cNvSpPr>
          <p:nvPr>
            <p:ph type="sldImg"/>
          </p:nvPr>
        </p:nvSpPr>
        <p:spPr/>
      </p:sp>
      <p:sp>
        <p:nvSpPr>
          <p:cNvPr id="9830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00354" name="Rectangle 2"/>
          <p:cNvSpPr>
            <a:spLocks noTextEdit="1"/>
          </p:cNvSpPr>
          <p:nvPr>
            <p:ph type="sldImg"/>
          </p:nvPr>
        </p:nvSpPr>
        <p:spPr/>
      </p:sp>
      <p:sp>
        <p:nvSpPr>
          <p:cNvPr id="10035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02402" name="Rectangle 2"/>
          <p:cNvSpPr>
            <a:spLocks noTextEdit="1"/>
          </p:cNvSpPr>
          <p:nvPr>
            <p:ph type="sldImg"/>
          </p:nvPr>
        </p:nvSpPr>
        <p:spPr/>
      </p:sp>
      <p:sp>
        <p:nvSpPr>
          <p:cNvPr id="10240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04450" name="Rectangle 2"/>
          <p:cNvSpPr>
            <a:spLocks noTextEdit="1"/>
          </p:cNvSpPr>
          <p:nvPr>
            <p:ph type="sldImg"/>
          </p:nvPr>
        </p:nvSpPr>
        <p:spPr/>
      </p:sp>
      <p:sp>
        <p:nvSpPr>
          <p:cNvPr id="104451"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06498" name="Rectangle 2"/>
          <p:cNvSpPr>
            <a:spLocks noTextEdit="1"/>
          </p:cNvSpPr>
          <p:nvPr>
            <p:ph type="sldImg"/>
          </p:nvPr>
        </p:nvSpPr>
        <p:spPr/>
      </p:sp>
      <p:sp>
        <p:nvSpPr>
          <p:cNvPr id="10649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08546" name="Rectangle 2"/>
          <p:cNvSpPr>
            <a:spLocks noTextEdit="1"/>
          </p:cNvSpPr>
          <p:nvPr>
            <p:ph type="sldImg"/>
          </p:nvPr>
        </p:nvSpPr>
        <p:spPr/>
      </p:sp>
      <p:sp>
        <p:nvSpPr>
          <p:cNvPr id="10854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10594" name="Rectangle 2"/>
          <p:cNvSpPr>
            <a:spLocks noTextEdit="1"/>
          </p:cNvSpPr>
          <p:nvPr>
            <p:ph type="sldImg"/>
          </p:nvPr>
        </p:nvSpPr>
        <p:spPr/>
      </p:sp>
      <p:sp>
        <p:nvSpPr>
          <p:cNvPr id="11059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12642" name="Rectangle 2"/>
          <p:cNvSpPr>
            <a:spLocks noTextEdit="1"/>
          </p:cNvSpPr>
          <p:nvPr>
            <p:ph type="sldImg"/>
          </p:nvPr>
        </p:nvSpPr>
        <p:spPr/>
      </p:sp>
      <p:sp>
        <p:nvSpPr>
          <p:cNvPr id="11264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36866" name="Rectangle 2"/>
          <p:cNvSpPr>
            <a:spLocks noTextEdit="1"/>
          </p:cNvSpPr>
          <p:nvPr>
            <p:ph type="sldImg"/>
          </p:nvPr>
        </p:nvSpPr>
        <p:spPr/>
      </p:sp>
      <p:sp>
        <p:nvSpPr>
          <p:cNvPr id="3686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14690" name="Rectangle 2"/>
          <p:cNvSpPr>
            <a:spLocks noTextEdit="1"/>
          </p:cNvSpPr>
          <p:nvPr>
            <p:ph type="sldImg"/>
          </p:nvPr>
        </p:nvSpPr>
        <p:spPr/>
      </p:sp>
      <p:sp>
        <p:nvSpPr>
          <p:cNvPr id="114691"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solidFill>
                  <a:srgbClr val="000000"/>
                </a:solidFill>
                <a:latin typeface="Times New Roman" panose="02020603050405020304" charset="0"/>
              </a:rPr>
            </a:fld>
            <a:endParaRPr lang="en-US" altLang="zh-CN" sz="1300" dirty="0">
              <a:solidFill>
                <a:srgbClr val="000000"/>
              </a:solidFill>
              <a:latin typeface="Times New Roman" panose="02020603050405020304" charset="0"/>
            </a:endParaRPr>
          </a:p>
        </p:txBody>
      </p:sp>
      <p:sp>
        <p:nvSpPr>
          <p:cNvPr id="116738" name="Rectangle 2"/>
          <p:cNvSpPr>
            <a:spLocks noTextEdit="1"/>
          </p:cNvSpPr>
          <p:nvPr>
            <p:ph type="sldImg"/>
          </p:nvPr>
        </p:nvSpPr>
        <p:spPr/>
      </p:sp>
      <p:sp>
        <p:nvSpPr>
          <p:cNvPr id="11673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solidFill>
                  <a:srgbClr val="000000"/>
                </a:solidFill>
                <a:latin typeface="Times New Roman" panose="02020603050405020304" charset="0"/>
              </a:rPr>
            </a:fld>
            <a:endParaRPr lang="en-US" altLang="zh-CN" sz="1300" dirty="0">
              <a:solidFill>
                <a:srgbClr val="000000"/>
              </a:solidFill>
              <a:latin typeface="Times New Roman" panose="02020603050405020304" charset="0"/>
            </a:endParaRPr>
          </a:p>
        </p:txBody>
      </p:sp>
      <p:sp>
        <p:nvSpPr>
          <p:cNvPr id="118786" name="Rectangle 2"/>
          <p:cNvSpPr>
            <a:spLocks noTextEdit="1"/>
          </p:cNvSpPr>
          <p:nvPr>
            <p:ph type="sldImg"/>
          </p:nvPr>
        </p:nvSpPr>
        <p:spPr/>
      </p:sp>
      <p:sp>
        <p:nvSpPr>
          <p:cNvPr id="11878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dirty="0">
                <a:solidFill>
                  <a:srgbClr val="000000"/>
                </a:solidFill>
                <a:latin typeface="Times New Roman" panose="02020603050405020304" charset="0"/>
              </a:rPr>
            </a:fld>
            <a:endParaRPr lang="en-US" altLang="zh-CN" sz="1300" dirty="0">
              <a:solidFill>
                <a:srgbClr val="000000"/>
              </a:solidFill>
              <a:latin typeface="Times New Roman" panose="02020603050405020304" charset="0"/>
            </a:endParaRPr>
          </a:p>
        </p:txBody>
      </p:sp>
      <p:sp>
        <p:nvSpPr>
          <p:cNvPr id="120834" name="Rectangle 2"/>
          <p:cNvSpPr>
            <a:spLocks noTextEdit="1"/>
          </p:cNvSpPr>
          <p:nvPr>
            <p:ph type="sldImg"/>
          </p:nvPr>
        </p:nvSpPr>
        <p:spPr/>
      </p:sp>
      <p:sp>
        <p:nvSpPr>
          <p:cNvPr id="12083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22882" name="Rectangle 2"/>
          <p:cNvSpPr>
            <a:spLocks noTextEdit="1"/>
          </p:cNvSpPr>
          <p:nvPr>
            <p:ph type="sldImg"/>
          </p:nvPr>
        </p:nvSpPr>
        <p:spPr/>
      </p:sp>
      <p:sp>
        <p:nvSpPr>
          <p:cNvPr id="12288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24930" name="Rectangle 2"/>
          <p:cNvSpPr>
            <a:spLocks noTextEdit="1"/>
          </p:cNvSpPr>
          <p:nvPr>
            <p:ph type="sldImg"/>
          </p:nvPr>
        </p:nvSpPr>
        <p:spPr/>
      </p:sp>
      <p:sp>
        <p:nvSpPr>
          <p:cNvPr id="124931"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26978" name="Rectangle 2"/>
          <p:cNvSpPr>
            <a:spLocks noTextEdit="1"/>
          </p:cNvSpPr>
          <p:nvPr>
            <p:ph type="sldImg"/>
          </p:nvPr>
        </p:nvSpPr>
        <p:spPr/>
      </p:sp>
      <p:sp>
        <p:nvSpPr>
          <p:cNvPr id="12697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29026" name="Rectangle 2"/>
          <p:cNvSpPr>
            <a:spLocks noTextEdit="1"/>
          </p:cNvSpPr>
          <p:nvPr>
            <p:ph type="sldImg"/>
          </p:nvPr>
        </p:nvSpPr>
        <p:spPr/>
      </p:sp>
      <p:sp>
        <p:nvSpPr>
          <p:cNvPr id="12902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31074" name="Rectangle 2"/>
          <p:cNvSpPr>
            <a:spLocks noTextEdit="1"/>
          </p:cNvSpPr>
          <p:nvPr>
            <p:ph type="sldImg"/>
          </p:nvPr>
        </p:nvSpPr>
        <p:spPr/>
      </p:sp>
      <p:sp>
        <p:nvSpPr>
          <p:cNvPr id="13107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33122" name="Rectangle 2"/>
          <p:cNvSpPr>
            <a:spLocks noTextEdit="1"/>
          </p:cNvSpPr>
          <p:nvPr>
            <p:ph type="sldImg"/>
          </p:nvPr>
        </p:nvSpPr>
        <p:spPr/>
      </p:sp>
      <p:sp>
        <p:nvSpPr>
          <p:cNvPr id="13312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38914" name="Rectangle 2"/>
          <p:cNvSpPr>
            <a:spLocks noTextEdit="1"/>
          </p:cNvSpPr>
          <p:nvPr>
            <p:ph type="sldImg"/>
          </p:nvPr>
        </p:nvSpPr>
        <p:spPr/>
      </p:sp>
      <p:sp>
        <p:nvSpPr>
          <p:cNvPr id="38915" name="Rectangle 3"/>
          <p:cNvSpPr>
            <a:spLocks noGrp="1"/>
          </p:cNvSpPr>
          <p:nvPr>
            <p:ph type="body"/>
          </p:nvPr>
        </p:nvSpPr>
        <p:spPr>
          <a:xfrm>
            <a:off x="974725" y="4560888"/>
            <a:ext cx="5365750" cy="4319587"/>
          </a:xfrm>
        </p:spPr>
        <p:txBody>
          <a:bodyPr wrap="square" lIns="96649" tIns="48325" rIns="96649" bIns="48325" anchor="t" anchorCtr="0"/>
          <a:p>
            <a:pPr lvl="0"/>
            <a:r>
              <a:rPr lang="en-US" altLang="zh-CN" dirty="0">
                <a:solidFill>
                  <a:srgbClr val="C00000"/>
                </a:solidFill>
                <a:latin typeface="Gill Sans MT" panose="020B0502020104020203" charset="0"/>
              </a:rPr>
              <a:t> ISP </a:t>
            </a:r>
            <a:r>
              <a:rPr lang="en-US" altLang="zh-CN" dirty="0">
                <a:latin typeface="Gill Sans MT" panose="020B0502020104020203" charset="0"/>
              </a:rPr>
              <a:t>(Internet Service Providers</a:t>
            </a:r>
            <a:r>
              <a:rPr lang="zh-CN" altLang="en-US" dirty="0">
                <a:latin typeface="Gill Sans MT" panose="020B0502020104020203" charset="0"/>
                <a:ea typeface="宋体" panose="02010600030101010101" pitchFamily="2" charset="-122"/>
              </a:rPr>
              <a:t>，</a:t>
            </a:r>
            <a:r>
              <a:rPr lang="en-US" altLang="zh-CN" dirty="0">
                <a:latin typeface="Gill Sans MT" panose="020B0502020104020203" charset="0"/>
                <a:ea typeface="宋体" panose="02010600030101010101" pitchFamily="2" charset="-122"/>
              </a:rPr>
              <a:t>Internet</a:t>
            </a:r>
            <a:r>
              <a:rPr lang="zh-CN" altLang="en-US" dirty="0">
                <a:latin typeface="Gill Sans MT" panose="020B0502020104020203" charset="0"/>
                <a:ea typeface="宋体" panose="02010600030101010101" pitchFamily="2" charset="-122"/>
              </a:rPr>
              <a:t>提供商</a:t>
            </a:r>
            <a:r>
              <a:rPr lang="en-US" altLang="zh-CN" dirty="0">
                <a:latin typeface="Gill Sans MT" panose="020B0502020104020203" charset="0"/>
              </a:rPr>
              <a:t>)</a:t>
            </a:r>
            <a:endParaRPr lang="en-US" altLang="zh-CN" dirty="0">
              <a:latin typeface="Gill Sans MT" panose="020B0502020104020203" charset="0"/>
            </a:endParaRPr>
          </a:p>
          <a:p>
            <a:pPr lvl="0"/>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39266" name="Rectangle 2"/>
          <p:cNvSpPr>
            <a:spLocks noTextEdit="1"/>
          </p:cNvSpPr>
          <p:nvPr>
            <p:ph type="sldImg"/>
          </p:nvPr>
        </p:nvSpPr>
        <p:spPr/>
      </p:sp>
      <p:sp>
        <p:nvSpPr>
          <p:cNvPr id="13926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41314" name="Rectangle 2"/>
          <p:cNvSpPr>
            <a:spLocks noTextEdit="1"/>
          </p:cNvSpPr>
          <p:nvPr>
            <p:ph type="sldImg"/>
          </p:nvPr>
        </p:nvSpPr>
        <p:spPr/>
      </p:sp>
      <p:sp>
        <p:nvSpPr>
          <p:cNvPr id="14131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43362" name="Rectangle 2"/>
          <p:cNvSpPr>
            <a:spLocks noTextEdit="1"/>
          </p:cNvSpPr>
          <p:nvPr>
            <p:ph type="sldImg"/>
          </p:nvPr>
        </p:nvSpPr>
        <p:spPr/>
      </p:sp>
      <p:sp>
        <p:nvSpPr>
          <p:cNvPr id="14336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45410" name="Rectangle 2"/>
          <p:cNvSpPr>
            <a:spLocks noTextEdit="1"/>
          </p:cNvSpPr>
          <p:nvPr>
            <p:ph type="sldImg"/>
          </p:nvPr>
        </p:nvSpPr>
        <p:spPr/>
      </p:sp>
      <p:sp>
        <p:nvSpPr>
          <p:cNvPr id="145411"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47458" name="Rectangle 2"/>
          <p:cNvSpPr>
            <a:spLocks noTextEdit="1"/>
          </p:cNvSpPr>
          <p:nvPr>
            <p:ph type="sldImg"/>
          </p:nvPr>
        </p:nvSpPr>
        <p:spPr/>
      </p:sp>
      <p:sp>
        <p:nvSpPr>
          <p:cNvPr id="14745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49506" name="Rectangle 2"/>
          <p:cNvSpPr>
            <a:spLocks noTextEdit="1"/>
          </p:cNvSpPr>
          <p:nvPr>
            <p:ph type="sldImg"/>
          </p:nvPr>
        </p:nvSpPr>
        <p:spPr/>
      </p:sp>
      <p:sp>
        <p:nvSpPr>
          <p:cNvPr id="14950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51554" name="Rectangle 2"/>
          <p:cNvSpPr>
            <a:spLocks noTextEdit="1"/>
          </p:cNvSpPr>
          <p:nvPr>
            <p:ph type="sldImg"/>
          </p:nvPr>
        </p:nvSpPr>
        <p:spPr/>
      </p:sp>
      <p:sp>
        <p:nvSpPr>
          <p:cNvPr id="15155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53602" name="Rectangle 2"/>
          <p:cNvSpPr>
            <a:spLocks noTextEdit="1"/>
          </p:cNvSpPr>
          <p:nvPr>
            <p:ph type="sldImg"/>
          </p:nvPr>
        </p:nvSpPr>
        <p:spPr/>
      </p:sp>
      <p:sp>
        <p:nvSpPr>
          <p:cNvPr id="15360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55650" name="Rectangle 2"/>
          <p:cNvSpPr>
            <a:spLocks noTextEdit="1"/>
          </p:cNvSpPr>
          <p:nvPr>
            <p:ph type="sldImg"/>
          </p:nvPr>
        </p:nvSpPr>
        <p:spPr/>
      </p:sp>
      <p:sp>
        <p:nvSpPr>
          <p:cNvPr id="155651"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62818" name="Rectangle 2"/>
          <p:cNvSpPr>
            <a:spLocks noTextEdit="1"/>
          </p:cNvSpPr>
          <p:nvPr>
            <p:ph type="sldImg"/>
          </p:nvPr>
        </p:nvSpPr>
        <p:spPr/>
      </p:sp>
      <p:sp>
        <p:nvSpPr>
          <p:cNvPr id="16281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40962" name="Rectangle 2"/>
          <p:cNvSpPr>
            <a:spLocks noTextEdit="1"/>
          </p:cNvSpPr>
          <p:nvPr>
            <p:ph type="sldImg"/>
          </p:nvPr>
        </p:nvSpPr>
        <p:spPr/>
      </p:sp>
      <p:sp>
        <p:nvSpPr>
          <p:cNvPr id="4096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64866" name="Rectangle 2"/>
          <p:cNvSpPr>
            <a:spLocks noTextEdit="1"/>
          </p:cNvSpPr>
          <p:nvPr>
            <p:ph type="sldImg"/>
          </p:nvPr>
        </p:nvSpPr>
        <p:spPr/>
      </p:sp>
      <p:sp>
        <p:nvSpPr>
          <p:cNvPr id="16486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66914" name="Rectangle 2"/>
          <p:cNvSpPr>
            <a:spLocks noTextEdit="1"/>
          </p:cNvSpPr>
          <p:nvPr>
            <p:ph type="sldImg"/>
          </p:nvPr>
        </p:nvSpPr>
        <p:spPr/>
      </p:sp>
      <p:sp>
        <p:nvSpPr>
          <p:cNvPr id="166915"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68962" name="Rectangle 2"/>
          <p:cNvSpPr>
            <a:spLocks noTextEdit="1"/>
          </p:cNvSpPr>
          <p:nvPr>
            <p:ph type="sldImg"/>
          </p:nvPr>
        </p:nvSpPr>
        <p:spPr/>
      </p:sp>
      <p:sp>
        <p:nvSpPr>
          <p:cNvPr id="168963"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71010" name="Rectangle 2"/>
          <p:cNvSpPr>
            <a:spLocks noTextEdit="1"/>
          </p:cNvSpPr>
          <p:nvPr>
            <p:ph type="sldImg"/>
          </p:nvPr>
        </p:nvSpPr>
        <p:spPr/>
      </p:sp>
      <p:sp>
        <p:nvSpPr>
          <p:cNvPr id="171011"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73058" name="Rectangle 2"/>
          <p:cNvSpPr>
            <a:spLocks noTextEdit="1"/>
          </p:cNvSpPr>
          <p:nvPr>
            <p:ph type="sldImg"/>
          </p:nvPr>
        </p:nvSpPr>
        <p:spPr/>
      </p:sp>
      <p:sp>
        <p:nvSpPr>
          <p:cNvPr id="17305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175106" name="Rectangle 2"/>
          <p:cNvSpPr>
            <a:spLocks noTextEdit="1"/>
          </p:cNvSpPr>
          <p:nvPr>
            <p:ph type="sldImg"/>
          </p:nvPr>
        </p:nvSpPr>
        <p:spPr/>
      </p:sp>
      <p:sp>
        <p:nvSpPr>
          <p:cNvPr id="17510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Slide Image Placeholder 1"/>
          <p:cNvSpPr>
            <a:spLocks noGrp="1" noRot="1" noChangeAspect="1" noTextEdit="1"/>
          </p:cNvSpPr>
          <p:nvPr>
            <p:ph type="sldImg"/>
          </p:nvPr>
        </p:nvSpPr>
        <p:spPr/>
      </p:sp>
      <p:sp>
        <p:nvSpPr>
          <p:cNvPr id="178178" name="Notes Placeholder 2"/>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
        <p:nvSpPr>
          <p:cNvPr id="178179" name="Slide Number Placeholder 3"/>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Slide Image Placeholder 1"/>
          <p:cNvSpPr>
            <a:spLocks noGrp="1" noRot="1" noChangeAspect="1" noTextEdit="1"/>
          </p:cNvSpPr>
          <p:nvPr>
            <p:ph type="sldImg"/>
          </p:nvPr>
        </p:nvSpPr>
        <p:spPr/>
      </p:sp>
      <p:sp>
        <p:nvSpPr>
          <p:cNvPr id="180226" name="Notes Placeholder 2"/>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
        <p:nvSpPr>
          <p:cNvPr id="180227" name="Slide Number Placeholder 3"/>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43010" name="Rectangle 2"/>
          <p:cNvSpPr>
            <a:spLocks noTextEdit="1"/>
          </p:cNvSpPr>
          <p:nvPr>
            <p:ph type="sldImg"/>
          </p:nvPr>
        </p:nvSpPr>
        <p:spPr/>
      </p:sp>
      <p:sp>
        <p:nvSpPr>
          <p:cNvPr id="43011" name="Rectangle 3"/>
          <p:cNvSpPr>
            <a:spLocks noGrp="1"/>
          </p:cNvSpPr>
          <p:nvPr>
            <p:ph type="body"/>
          </p:nvPr>
        </p:nvSpPr>
        <p:spPr>
          <a:xfrm>
            <a:off x="974725" y="4560888"/>
            <a:ext cx="5365750" cy="4319587"/>
          </a:xfrm>
        </p:spPr>
        <p:txBody>
          <a:bodyPr wrap="square" lIns="96649" tIns="48325" rIns="96649" bIns="48325" anchor="t" anchorCtr="0"/>
          <a:p>
            <a:pPr lvl="0"/>
            <a:r>
              <a:rPr lang="zh-CN" altLang="zh-CN" dirty="0"/>
              <a:t>最初的“阿帕网”，由西海岸的4个节点构成。</a:t>
            </a:r>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45058" name="Rectangle 2"/>
          <p:cNvSpPr>
            <a:spLocks noTextEdit="1"/>
          </p:cNvSpPr>
          <p:nvPr>
            <p:ph type="sldImg"/>
          </p:nvPr>
        </p:nvSpPr>
        <p:spPr/>
      </p:sp>
      <p:sp>
        <p:nvSpPr>
          <p:cNvPr id="45059"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7"/>
          <p:cNvSpPr txBox="1">
            <a:spLocks noGrp="1"/>
          </p:cNvSpPr>
          <p:nvPr>
            <p:ph type="sldNum" sz="quarter"/>
          </p:nvPr>
        </p:nvSpPr>
        <p:spPr>
          <a:xfrm>
            <a:off x="4144963" y="9121775"/>
            <a:ext cx="3170237" cy="479425"/>
          </a:xfrm>
          <a:prstGeom prst="rect">
            <a:avLst/>
          </a:prstGeom>
          <a:noFill/>
          <a:ln w="9525">
            <a:noFill/>
          </a:ln>
        </p:spPr>
        <p:txBody>
          <a:bodyPr vert="horz" wrap="square" lIns="96649" tIns="48325" rIns="96649" bIns="48325" anchor="b" anchorCtr="0"/>
          <a:p>
            <a:pPr lvl="0" algn="r" defTabSz="967105"/>
            <a:fld id="{9A0DB2DC-4C9A-4742-B13C-FB6460FD3503}" type="slidenum">
              <a:rPr lang="en-US" altLang="zh-CN" sz="1300" dirty="0">
                <a:latin typeface="Times New Roman" panose="02020603050405020304" charset="0"/>
              </a:rPr>
            </a:fld>
            <a:endParaRPr lang="en-US" altLang="zh-CN" sz="1300" dirty="0">
              <a:latin typeface="Times New Roman" panose="02020603050405020304" charset="0"/>
            </a:endParaRPr>
          </a:p>
        </p:txBody>
      </p:sp>
      <p:sp>
        <p:nvSpPr>
          <p:cNvPr id="47106" name="Rectangle 2"/>
          <p:cNvSpPr>
            <a:spLocks noTextEdit="1"/>
          </p:cNvSpPr>
          <p:nvPr>
            <p:ph type="sldImg"/>
          </p:nvPr>
        </p:nvSpPr>
        <p:spPr/>
      </p:sp>
      <p:sp>
        <p:nvSpPr>
          <p:cNvPr id="47107" name="Rectangle 3"/>
          <p:cNvSpPr>
            <a:spLocks noGrp="1"/>
          </p:cNvSpPr>
          <p:nvPr>
            <p:ph type="body"/>
          </p:nvPr>
        </p:nvSpPr>
        <p:spPr>
          <a:xfrm>
            <a:off x="974725" y="4560888"/>
            <a:ext cx="5365750" cy="4319587"/>
          </a:xfrm>
        </p:spPr>
        <p:txBody>
          <a:bodyPr wrap="square" lIns="96649" tIns="48325" rIns="96649" bIns="48325" anchor="t" anchorCtr="0"/>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
        <p:nvSpPr>
          <p:cNvPr id="7" name="Rectangle 5"/>
          <p:cNvSpPr>
            <a:spLocks noGrp="1" noChangeArrowheads="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8" name="Rectangle 6"/>
          <p:cNvSpPr>
            <a:spLocks noGrp="1" noChangeArrowheads="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
        <p:nvSpPr>
          <p:cNvPr id="4" name="日期占位符 3"/>
          <p:cNvSpPr>
            <a:spLocks noGrp="1"/>
          </p:cNvSpPr>
          <p:nvPr>
            <p:ph type="dt" sz="half" idx="10"/>
          </p:nvPr>
        </p:nvSpPr>
        <p:spPr>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3"/>
          <p:cNvSpPr>
            <a:spLocks noGrp="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4"/>
          <p:cNvSpPr>
            <a:spLocks noGrp="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5"/>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533400" y="228600"/>
            <a:ext cx="5676900" cy="6030913"/>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3"/>
          <p:cNvSpPr>
            <a:spLocks noGrp="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4"/>
          <p:cNvSpPr>
            <a:spLocks noGrp="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5"/>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533400" y="1611313"/>
            <a:ext cx="3810000" cy="46482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quarter" idx="2"/>
          </p:nvPr>
        </p:nvSpPr>
        <p:spPr>
          <a:xfrm>
            <a:off x="4495800" y="1611313"/>
            <a:ext cx="3810000" cy="22479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Content Placeholder 4"/>
          <p:cNvSpPr>
            <a:spLocks noGrp="1"/>
          </p:cNvSpPr>
          <p:nvPr>
            <p:ph sz="quarter" idx="3"/>
          </p:nvPr>
        </p:nvSpPr>
        <p:spPr>
          <a:xfrm>
            <a:off x="4495800" y="4011613"/>
            <a:ext cx="3810000" cy="22479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5"/>
          <p:cNvSpPr>
            <a:spLocks noGrp="1"/>
          </p:cNvSpPr>
          <p:nvPr>
            <p:ph type="dt" sz="half" idx="1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6"/>
          <p:cNvSpPr>
            <a:spLocks noGrp="1"/>
          </p:cNvSpPr>
          <p:nvPr>
            <p:ph type="ftr" sz="quarter" idx="1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7"/>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en-US" strike="noStrike" noProof="1" smtClean="0"/>
              <a:t>Click to edit Master subtitle style</a:t>
            </a:r>
            <a:endParaRPr lang="en-US" strike="noStrike" noProof="1"/>
          </a:p>
        </p:txBody>
      </p:sp>
      <p:sp>
        <p:nvSpPr>
          <p:cNvPr id="7" name="Rectangle 5"/>
          <p:cNvSpPr>
            <a:spLocks noGrp="1" noChangeArrowheads="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8" name="Rectangle 6"/>
          <p:cNvSpPr>
            <a:spLocks noGrp="1" noChangeArrowheads="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
        <p:nvSpPr>
          <p:cNvPr id="4" name="日期占位符 3"/>
          <p:cNvSpPr>
            <a:spLocks noGrp="1"/>
          </p:cNvSpPr>
          <p:nvPr>
            <p:ph type="dt" sz="half" idx="10"/>
          </p:nvPr>
        </p:nvSpPr>
        <p:spPr>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6" name="灯片编号占位符 5"/>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endParaRPr lang="en-US" strike="noStrike" noProof="1" smtClean="0"/>
          </a:p>
        </p:txBody>
      </p:sp>
      <p:sp>
        <p:nvSpPr>
          <p:cNvPr id="4" name="日期占位符 3"/>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6" name="灯片编号占位符 5"/>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dirty="0" smtClean="0"/>
              <a:t>Click to edit Master text styles</a:t>
            </a:r>
            <a:endParaRPr lang="en-US" strike="noStrike" noProof="1" dirty="0" smtClean="0"/>
          </a:p>
          <a:p>
            <a:pPr lvl="1" fontAlgn="base"/>
            <a:r>
              <a:rPr lang="en-US" strike="noStrike" noProof="1" dirty="0" smtClean="0"/>
              <a:t>Second level</a:t>
            </a:r>
            <a:endParaRPr lang="en-US" strike="noStrike" noProof="1" dirty="0" smtClean="0"/>
          </a:p>
          <a:p>
            <a:pPr lvl="2" fontAlgn="base"/>
            <a:r>
              <a:rPr lang="en-US" strike="noStrike" noProof="1" dirty="0" smtClean="0"/>
              <a:t>Third level</a:t>
            </a:r>
            <a:endParaRPr lang="en-US" strike="noStrike" noProof="1" dirty="0" smtClean="0"/>
          </a:p>
          <a:p>
            <a:pPr lvl="3" fontAlgn="base"/>
            <a:r>
              <a:rPr lang="en-US" strike="noStrike" noProof="1" dirty="0" smtClean="0"/>
              <a:t>Fourth level</a:t>
            </a:r>
            <a:endParaRPr lang="en-US" strike="noStrike" noProof="1" dirty="0" smtClean="0"/>
          </a:p>
          <a:p>
            <a:pPr lvl="4" fontAlgn="base"/>
            <a:r>
              <a:rPr lang="en-US" strike="noStrike" noProof="1" dirty="0" smtClean="0"/>
              <a:t>Fifth level</a:t>
            </a:r>
            <a:endParaRPr lang="en-US" strike="noStrike" noProof="1" dirty="0"/>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7" name="灯片编号占位符 6"/>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日期占位符 6"/>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灯片编号占位符 8"/>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日期占位符 2"/>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5" name="灯片编号占位符 4"/>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Date Placeholder 1"/>
          <p:cNvSpPr>
            <a:spLocks noGrp="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2"/>
          <p:cNvSpPr>
            <a:spLocks noGrp="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3"/>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日期占位符 3"/>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6" name="灯片编号占位符 5"/>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endParaRPr lang="en-US" strike="noStrike" noProof="1" smtClean="0"/>
          </a:p>
        </p:txBody>
      </p:sp>
      <p:sp>
        <p:nvSpPr>
          <p:cNvPr id="7" name="Date Placeholder 4"/>
          <p:cNvSpPr>
            <a:spLocks noGrp="1"/>
          </p:cNvSpPr>
          <p:nvPr>
            <p:ph type="dt" sz="half" idx="1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5"/>
          <p:cNvSpPr>
            <a:spLocks noGrp="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6"/>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85000"/>
              </a:lnSpc>
              <a:spcBef>
                <a:spcPct val="20000"/>
              </a:spcBef>
              <a:spcAft>
                <a:spcPct val="0"/>
              </a:spcAft>
              <a:buClr>
                <a:srgbClr val="000090"/>
              </a:buClr>
              <a:buSzPct val="100000"/>
              <a:buFont typeface="Wingdings" panose="05000000000000000000" charset="0"/>
              <a:buNone/>
              <a:defRPr/>
            </a:pPr>
            <a:endParaRPr kumimoji="0" lang="en-US" sz="3200" b="0" i="0" u="none" strike="noStrike" kern="0" cap="none" spc="0" normalizeH="0" baseline="0" noProof="0" dirty="0" smtClean="0">
              <a:ln>
                <a:noFill/>
              </a:ln>
              <a:solidFill>
                <a:schemeClr val="tx1"/>
              </a:solidFill>
              <a:effectLst/>
              <a:uLnTx/>
              <a:uFillTx/>
              <a:latin typeface="+mn-lt"/>
              <a:ea typeface="MS PGothic" panose="020B0600070205080204" charset="-128"/>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7" name="灯片编号占位符 6"/>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3"/>
          <p:cNvSpPr>
            <a:spLocks noGrp="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4"/>
          <p:cNvSpPr>
            <a:spLocks noGrp="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5"/>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533400" y="228600"/>
            <a:ext cx="5676900" cy="6030913"/>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3"/>
          <p:cNvSpPr>
            <a:spLocks noGrp="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4"/>
          <p:cNvSpPr>
            <a:spLocks noGrp="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5"/>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533400" y="1611313"/>
            <a:ext cx="3810000" cy="46482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quarter" idx="2"/>
          </p:nvPr>
        </p:nvSpPr>
        <p:spPr>
          <a:xfrm>
            <a:off x="4495800" y="1611313"/>
            <a:ext cx="3810000" cy="22479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Content Placeholder 4"/>
          <p:cNvSpPr>
            <a:spLocks noGrp="1"/>
          </p:cNvSpPr>
          <p:nvPr>
            <p:ph sz="quarter" idx="3"/>
          </p:nvPr>
        </p:nvSpPr>
        <p:spPr>
          <a:xfrm>
            <a:off x="4495800" y="4011613"/>
            <a:ext cx="3810000" cy="22479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5"/>
          <p:cNvSpPr>
            <a:spLocks noGrp="1"/>
          </p:cNvSpPr>
          <p:nvPr>
            <p:ph type="dt" sz="half" idx="1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6"/>
          <p:cNvSpPr>
            <a:spLocks noGrp="1"/>
          </p:cNvSpPr>
          <p:nvPr>
            <p:ph type="ftr" sz="quarter" idx="1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7"/>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en-US" strike="noStrike" noProof="1" smtClean="0"/>
              <a:t>Click to edit Master text styles</a:t>
            </a:r>
            <a:endParaRPr lang="en-US" strike="noStrike" noProof="1" smtClean="0"/>
          </a:p>
        </p:txBody>
      </p:sp>
      <p:sp>
        <p:nvSpPr>
          <p:cNvPr id="4" name="日期占位符 3"/>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6" name="灯片编号占位符 5"/>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dirty="0" smtClean="0"/>
              <a:t>Click to edit Master text styles</a:t>
            </a:r>
            <a:endParaRPr lang="en-US" strike="noStrike" noProof="1" dirty="0" smtClean="0"/>
          </a:p>
          <a:p>
            <a:pPr lvl="1" fontAlgn="base"/>
            <a:r>
              <a:rPr lang="en-US" strike="noStrike" noProof="1" dirty="0" smtClean="0"/>
              <a:t>Second level</a:t>
            </a:r>
            <a:endParaRPr lang="en-US" strike="noStrike" noProof="1" dirty="0" smtClean="0"/>
          </a:p>
          <a:p>
            <a:pPr lvl="2" fontAlgn="base"/>
            <a:r>
              <a:rPr lang="en-US" strike="noStrike" noProof="1" dirty="0" smtClean="0"/>
              <a:t>Third level</a:t>
            </a:r>
            <a:endParaRPr lang="en-US" strike="noStrike" noProof="1" dirty="0" smtClean="0"/>
          </a:p>
          <a:p>
            <a:pPr lvl="3" fontAlgn="base"/>
            <a:r>
              <a:rPr lang="en-US" strike="noStrike" noProof="1" dirty="0" smtClean="0"/>
              <a:t>Fourth level</a:t>
            </a:r>
            <a:endParaRPr lang="en-US" strike="noStrike" noProof="1" dirty="0" smtClean="0"/>
          </a:p>
          <a:p>
            <a:pPr lvl="4" fontAlgn="base"/>
            <a:r>
              <a:rPr lang="en-US" strike="noStrike" noProof="1" dirty="0" smtClean="0"/>
              <a:t>Fifth level</a:t>
            </a:r>
            <a:endParaRPr lang="en-US" strike="noStrike" noProof="1" dirty="0"/>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7" name="灯片编号占位符 6"/>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日期占位符 6"/>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灯片编号占位符 8"/>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日期占位符 2"/>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5" name="灯片编号占位符 4"/>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Date Placeholder 1"/>
          <p:cNvSpPr>
            <a:spLocks noGrp="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2"/>
          <p:cNvSpPr>
            <a:spLocks noGrp="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3"/>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endParaRPr lang="en-US" strike="noStrike" noProof="1" smtClean="0"/>
          </a:p>
        </p:txBody>
      </p:sp>
      <p:sp>
        <p:nvSpPr>
          <p:cNvPr id="7" name="Date Placeholder 4"/>
          <p:cNvSpPr>
            <a:spLocks noGrp="1"/>
          </p:cNvSpPr>
          <p:nvPr>
            <p:ph type="dt" sz="half" idx="1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p>
            <a:pPr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Times New Roman" panose="02020603050405020304" charset="0"/>
            </a:endParaRPr>
          </a:p>
        </p:txBody>
      </p:sp>
      <p:sp>
        <p:nvSpPr>
          <p:cNvPr id="8" name="Footer Placeholder 5"/>
          <p:cNvSpPr>
            <a:spLocks noGrp="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9" name="Slide Number Placeholder 6"/>
          <p:cNvSpPr>
            <a:spLocks noGrp="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p>
            <a:pPr fontAlgn="base"/>
            <a:r>
              <a:rPr lang="en-US" altLang="zh-CN" strike="noStrike" noProof="1" dirty="0">
                <a:latin typeface="Tahoma" panose="020B0604030504040204" charset="0"/>
                <a:ea typeface="MS PGothic" panose="020B0600070205080204" charset="-128"/>
                <a:cs typeface="+mn-cs"/>
              </a:rPr>
              <a:t>1-</a:t>
            </a:r>
            <a:fld id="{9A0DB2DC-4C9A-4742-B13C-FB6460FD3503}" type="slidenum">
              <a:rPr lang="en-US" altLang="zh-CN" strike="noStrike" noProof="1" dirty="0">
                <a:latin typeface="Tahoma" panose="020B0604030504040204" charset="0"/>
                <a:ea typeface="MS PGothic" panose="020B0600070205080204" charset="-128"/>
                <a:cs typeface="+mn-cs"/>
              </a:rPr>
            </a:fld>
            <a:endParaRPr lang="en-US" strike="noStrike" noProof="1" dirty="0">
              <a:latin typeface="Tahoma" panose="020B060403050404020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85000"/>
              </a:lnSpc>
              <a:spcBef>
                <a:spcPct val="20000"/>
              </a:spcBef>
              <a:spcAft>
                <a:spcPct val="0"/>
              </a:spcAft>
              <a:buClr>
                <a:srgbClr val="000090"/>
              </a:buClr>
              <a:buSzPct val="100000"/>
              <a:buFont typeface="Wingdings" panose="05000000000000000000" charset="0"/>
              <a:buNone/>
              <a:defRPr/>
            </a:pPr>
            <a:endParaRPr kumimoji="0" lang="en-US" sz="3200" b="0" i="0" u="none" strike="noStrike" kern="0" cap="none" spc="0" normalizeH="0" baseline="0" noProof="0" dirty="0" smtClean="0">
              <a:ln>
                <a:noFill/>
              </a:ln>
              <a:solidFill>
                <a:schemeClr val="tx1"/>
              </a:solidFill>
              <a:effectLst/>
              <a:uLnTx/>
              <a:uFillTx/>
              <a:latin typeface="+mn-lt"/>
              <a:ea typeface="MS PGothic" panose="020B0600070205080204" charset="-128"/>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smtClean="0"/>
              <a:t>Click to edit Master text styles</a:t>
            </a:r>
            <a:endParaRPr 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7" name="灯片编号占位符 6"/>
          <p:cNvSpPr>
            <a:spLocks noGrp="1"/>
          </p:cNvSpPr>
          <p:nvPr>
            <p:ph type="sldNum" sz="quarter" idx="12"/>
          </p:nvPr>
        </p:nvSpPr>
        <p:spPr/>
        <p:txBody>
          <a:bodyPr/>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533400" y="228600"/>
            <a:ext cx="77724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7" name="Rectangle 3"/>
          <p:cNvSpPr>
            <a:spLocks noGrp="1"/>
          </p:cNvSpPr>
          <p:nvPr>
            <p:ph type="body"/>
          </p:nvPr>
        </p:nvSpPr>
        <p:spPr>
          <a:xfrm>
            <a:off x="533400" y="1611313"/>
            <a:ext cx="7772400" cy="4648200"/>
          </a:xfrm>
          <a:prstGeom prst="rect">
            <a:avLst/>
          </a:prstGeom>
          <a:noFill/>
          <a:ln w="9525">
            <a:noFill/>
          </a:ln>
        </p:spPr>
        <p:txBody>
          <a:bodyPr anchor="t" anchorCtr="0"/>
          <a:p>
            <a:pPr lvl="0"/>
            <a:r>
              <a:rPr lang="en-US" altLang="zh-CN" dirty="0"/>
              <a:t>click to edit Master text styles</a:t>
            </a:r>
            <a:endParaRPr lang="en-US" altLang="zh-CN" dirty="0"/>
          </a:p>
          <a:p>
            <a:pPr lvl="1" indent="-285750"/>
            <a:r>
              <a:rPr lang="en-US" altLang="zh-CN" dirty="0"/>
              <a:t>second level</a:t>
            </a:r>
            <a:endParaRPr lang="en-US" altLang="zh-CN" dirty="0"/>
          </a:p>
          <a:p>
            <a:pPr lvl="2" indent="-228600"/>
            <a:r>
              <a:rPr lang="en-US" altLang="zh-CN" dirty="0"/>
              <a:t>Third level</a:t>
            </a:r>
            <a:endParaRPr lang="en-US" altLang="zh-CN" dirty="0"/>
          </a:p>
          <a:p>
            <a:pPr lvl="3" indent="-228600"/>
            <a:r>
              <a:rPr lang="en-US" altLang="zh-CN" dirty="0"/>
              <a:t>Fourth level</a:t>
            </a:r>
            <a:endParaRPr lang="en-US" altLang="zh-CN" dirty="0"/>
          </a:p>
          <a:p>
            <a:pPr lvl="4" indent="-228600"/>
            <a:r>
              <a:rPr lang="en-US" altLang="zh-CN" dirty="0"/>
              <a:t>Fifth level</a:t>
            </a:r>
            <a:endParaRPr lang="en-US" altLang="zh-CN"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latin typeface="Times New Roman" panose="02020603050405020304" charset="0"/>
              </a:defRPr>
            </a:lvl1pPr>
          </a:lstStyle>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charset="0"/>
                <a:ea typeface="+mn-ea"/>
                <a:cs typeface="+mn-cs"/>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charset="0"/>
              </a:defRPr>
            </a:lvl1pPr>
          </a:lstStyle>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400">
          <a:solidFill>
            <a:srgbClr val="000099"/>
          </a:solidFill>
          <a:latin typeface="+mj-lt"/>
          <a:ea typeface="MS PGothic" panose="020B0600070205080204" charset="-128"/>
          <a:cs typeface="+mj-cs"/>
        </a:defRPr>
      </a:lvl1pPr>
      <a:lvl2pPr algn="l" rtl="0" eaLnBrk="0" fontAlgn="base" hangingPunct="0">
        <a:spcBef>
          <a:spcPct val="0"/>
        </a:spcBef>
        <a:spcAft>
          <a:spcPct val="0"/>
        </a:spcAft>
        <a:defRPr sz="4400">
          <a:solidFill>
            <a:srgbClr val="000099"/>
          </a:solidFill>
          <a:latin typeface="Gill Sans MT" panose="020B0502020104020203" charset="0"/>
          <a:ea typeface="MS PGothic" panose="020B060007020508020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charset="0"/>
          <a:ea typeface="MS PGothic" panose="020B060007020508020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charset="0"/>
          <a:ea typeface="MS PGothic" panose="020B060007020508020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charset="0"/>
          <a:ea typeface="MS PGothic" panose="020B060007020508020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charset="0"/>
          <a:cs typeface="Arial" panose="020B0604020202020204" pitchFamily="34" charset="0"/>
        </a:defRPr>
      </a:lvl9pPr>
    </p:titleStyle>
    <p:body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charset="0"/>
        <a:buChar char="§"/>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charset="0"/>
        <a:buChar char="§"/>
        <a:defRPr sz="2000">
          <a:solidFill>
            <a:schemeClr val="tx1"/>
          </a:solidFill>
          <a:latin typeface="Comic Sans MS" panose="030F0702030302020204"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charset="0"/>
        <a:buChar char="§"/>
        <a:defRPr sz="2000">
          <a:solidFill>
            <a:schemeClr val="tx1"/>
          </a:solidFill>
          <a:latin typeface="Times New Roman" panose="02020603050405020304"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charset="0"/>
        <a:buChar char="§"/>
        <a:defRPr sz="2000">
          <a:solidFill>
            <a:schemeClr val="tx1"/>
          </a:solidFill>
          <a:latin typeface="Times New Roman" panose="02020603050405020304"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charset="0"/>
          <a:cs typeface="+mn-cs"/>
        </a:defRPr>
      </a:lvl9pPr>
    </p:bodyStyle>
    <p:otherStyle>
      <a:defPPr>
        <a:defRPr lang="en-US"/>
      </a:defPPr>
      <a:lvl1pPr marL="0" algn="l" defTabSz="914400" rtl="0" eaLnBrk="1" latinLnBrk="0" hangingPunct="1">
        <a:defRPr sz="1800" kern="1200">
          <a:solidFill>
            <a:schemeClr val="tx1"/>
          </a:solidFill>
          <a:latin typeface="+mn-lt"/>
          <a:ea typeface="MS PGothic" panose="020B0600070205080204" charset="-128"/>
          <a:cs typeface="+mn-cs"/>
        </a:defRPr>
      </a:lvl1pPr>
      <a:lvl2pPr marL="457200" algn="l" defTabSz="914400" rtl="0" eaLnBrk="1" latinLnBrk="0" hangingPunct="1">
        <a:defRPr sz="1800" kern="1200">
          <a:solidFill>
            <a:schemeClr val="tx1"/>
          </a:solidFill>
          <a:latin typeface="+mn-lt"/>
          <a:ea typeface="MS PGothic" panose="020B0600070205080204" charset="-128"/>
          <a:cs typeface="+mn-cs"/>
        </a:defRPr>
      </a:lvl2pPr>
      <a:lvl3pPr marL="914400" algn="l" defTabSz="914400" rtl="0" eaLnBrk="1" latinLnBrk="0" hangingPunct="1">
        <a:defRPr sz="1800" kern="1200">
          <a:solidFill>
            <a:schemeClr val="tx1"/>
          </a:solidFill>
          <a:latin typeface="+mn-lt"/>
          <a:ea typeface="MS PGothic" panose="020B0600070205080204" charset="-128"/>
          <a:cs typeface="+mn-cs"/>
        </a:defRPr>
      </a:lvl3pPr>
      <a:lvl4pPr marL="1371600" algn="l" defTabSz="914400" rtl="0" eaLnBrk="1" latinLnBrk="0" hangingPunct="1">
        <a:defRPr sz="1800" kern="1200">
          <a:solidFill>
            <a:schemeClr val="tx1"/>
          </a:solidFill>
          <a:latin typeface="+mn-lt"/>
          <a:ea typeface="MS PGothic" panose="020B0600070205080204" charset="-128"/>
          <a:cs typeface="+mn-cs"/>
        </a:defRPr>
      </a:lvl4pPr>
      <a:lvl5pPr marL="1828800" algn="l" defTabSz="914400" rtl="0" eaLnBrk="1" latinLnBrk="0" hangingPunct="1">
        <a:defRPr sz="1800" kern="1200">
          <a:solidFill>
            <a:schemeClr val="tx1"/>
          </a:solidFill>
          <a:latin typeface="+mn-lt"/>
          <a:ea typeface="MS PGothic" panose="020B0600070205080204" charset="-128"/>
          <a:cs typeface="+mn-cs"/>
        </a:defRPr>
      </a:lvl5pPr>
      <a:lvl6pPr marL="2286000" algn="l" defTabSz="914400" rtl="0" eaLnBrk="1" latinLnBrk="0" hangingPunct="1">
        <a:defRPr sz="1800" kern="1200">
          <a:solidFill>
            <a:schemeClr val="tx1"/>
          </a:solidFill>
          <a:latin typeface="+mn-lt"/>
          <a:ea typeface="MS PGothic" panose="020B0600070205080204" charset="-128"/>
          <a:cs typeface="+mn-cs"/>
        </a:defRPr>
      </a:lvl6pPr>
      <a:lvl7pPr marL="2743200" algn="l" defTabSz="914400" rtl="0" eaLnBrk="1" latinLnBrk="0" hangingPunct="1">
        <a:defRPr sz="1800" kern="1200">
          <a:solidFill>
            <a:schemeClr val="tx1"/>
          </a:solidFill>
          <a:latin typeface="+mn-lt"/>
          <a:ea typeface="MS PGothic" panose="020B0600070205080204" charset="-128"/>
          <a:cs typeface="+mn-cs"/>
        </a:defRPr>
      </a:lvl7pPr>
      <a:lvl8pPr marL="3200400" algn="l" defTabSz="914400" rtl="0" eaLnBrk="1" latinLnBrk="0" hangingPunct="1">
        <a:defRPr sz="1800" kern="1200">
          <a:solidFill>
            <a:schemeClr val="tx1"/>
          </a:solidFill>
          <a:latin typeface="+mn-lt"/>
          <a:ea typeface="MS PGothic" panose="020B0600070205080204" charset="-128"/>
          <a:cs typeface="+mn-cs"/>
        </a:defRPr>
      </a:lvl8pPr>
      <a:lvl9pPr marL="3657600" algn="l" defTabSz="914400" rtl="0" eaLnBrk="1" latinLnBrk="0" hangingPunct="1">
        <a:defRPr sz="1800" kern="1200">
          <a:solidFill>
            <a:schemeClr val="tx1"/>
          </a:solidFill>
          <a:latin typeface="+mn-lt"/>
          <a:ea typeface="MS PGothic" panose="020B0600070205080204" charset="-128"/>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533400" y="228600"/>
            <a:ext cx="77724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2051" name="Rectangle 3"/>
          <p:cNvSpPr>
            <a:spLocks noGrp="1"/>
          </p:cNvSpPr>
          <p:nvPr>
            <p:ph type="body"/>
          </p:nvPr>
        </p:nvSpPr>
        <p:spPr>
          <a:xfrm>
            <a:off x="533400" y="1611313"/>
            <a:ext cx="7772400" cy="4648200"/>
          </a:xfrm>
          <a:prstGeom prst="rect">
            <a:avLst/>
          </a:prstGeom>
          <a:noFill/>
          <a:ln w="9525">
            <a:noFill/>
          </a:ln>
        </p:spPr>
        <p:txBody>
          <a:bodyPr anchor="t" anchorCtr="0"/>
          <a:p>
            <a:pPr lvl="0"/>
            <a:r>
              <a:rPr lang="en-US" altLang="zh-CN" dirty="0"/>
              <a:t>click to edit Master text styles</a:t>
            </a:r>
            <a:endParaRPr lang="en-US" altLang="zh-CN" dirty="0"/>
          </a:p>
          <a:p>
            <a:pPr lvl="1" indent="-285750"/>
            <a:r>
              <a:rPr lang="en-US" altLang="zh-CN" dirty="0"/>
              <a:t>second level</a:t>
            </a:r>
            <a:endParaRPr lang="en-US" altLang="zh-CN" dirty="0"/>
          </a:p>
          <a:p>
            <a:pPr lvl="2" indent="-228600"/>
            <a:r>
              <a:rPr lang="en-US" altLang="zh-CN" dirty="0"/>
              <a:t>Third level</a:t>
            </a:r>
            <a:endParaRPr lang="en-US" altLang="zh-CN" dirty="0"/>
          </a:p>
          <a:p>
            <a:pPr lvl="3" indent="-228600"/>
            <a:r>
              <a:rPr lang="en-US" altLang="zh-CN" dirty="0"/>
              <a:t>Fourth level</a:t>
            </a:r>
            <a:endParaRPr lang="en-US" altLang="zh-CN" dirty="0"/>
          </a:p>
          <a:p>
            <a:pPr lvl="4" indent="-228600"/>
            <a:r>
              <a:rPr lang="en-US" altLang="zh-CN" dirty="0"/>
              <a:t>Fifth level</a:t>
            </a:r>
            <a:endParaRPr lang="en-US" altLang="zh-CN"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latin typeface="Times New Roman" panose="02020603050405020304" charset="0"/>
              </a:defRPr>
            </a:lvl1pPr>
          </a:lstStyle>
          <a:p>
            <a:pPr lvl="0" fontAlgn="base"/>
            <a:fld id="{BB962C8B-B14F-4D97-AF65-F5344CB8AC3E}" type="datetime1">
              <a:rPr lang="en-US" strike="noStrike" noProof="1" dirty="0">
                <a:latin typeface="Times New Roman" panose="02020603050405020304" charset="0"/>
                <a:ea typeface="MS PGothic" panose="020B0600070205080204" charset="-128"/>
                <a:cs typeface="+mn-cs"/>
              </a:rPr>
            </a:fld>
            <a:endParaRPr lang="en-US" strike="noStrike" noProof="1" dirty="0">
              <a:latin typeface="Arial" panose="020B0604020202020204" pitchFamily="34" charset="0"/>
            </a:endParaRPr>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charset="0"/>
                <a:ea typeface="+mn-ea"/>
                <a:cs typeface="+mn-cs"/>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charset="0"/>
              </a:defRPr>
            </a:lvl1pPr>
          </a:lstStyle>
          <a:p>
            <a:pPr lvl="0" fontAlgn="base"/>
            <a:r>
              <a:rPr lang="en-US" altLang="zh-CN" strike="noStrike" noProof="1" dirty="0">
                <a:latin typeface="Tahoma" panose="020B0604030504040204" charset="0"/>
                <a:ea typeface="MS PGothic" panose="020B0600070205080204" charset="-128"/>
                <a:cs typeface="+mn-cs"/>
              </a:rPr>
              <a:t>2-</a:t>
            </a:r>
            <a:fld id="{9A0DB2DC-4C9A-4742-B13C-FB6460FD3503}" type="slidenum">
              <a:rPr lang="en-US" altLang="zh-CN" sz="1200" strike="noStrike" noProof="1" dirty="0">
                <a:latin typeface="Tahoma" panose="020B0604030504040204" charset="0"/>
                <a:ea typeface="MS PGothic" panose="020B0600070205080204" charset="-128"/>
                <a:cs typeface="+mn-cs"/>
              </a:rPr>
            </a:fld>
            <a:endParaRPr lang="en-US" sz="1200" strike="noStrike" noProof="1" dirty="0">
              <a:latin typeface="Tahoma" panose="020B060403050404020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rtl="0" eaLnBrk="0" fontAlgn="base" hangingPunct="0">
        <a:spcBef>
          <a:spcPct val="0"/>
        </a:spcBef>
        <a:spcAft>
          <a:spcPct val="0"/>
        </a:spcAft>
        <a:defRPr sz="4400">
          <a:solidFill>
            <a:srgbClr val="000099"/>
          </a:solidFill>
          <a:latin typeface="+mj-lt"/>
          <a:ea typeface="MS PGothic" panose="020B0600070205080204" charset="-128"/>
          <a:cs typeface="+mj-cs"/>
        </a:defRPr>
      </a:lvl1pPr>
      <a:lvl2pPr algn="l" rtl="0" eaLnBrk="0" fontAlgn="base" hangingPunct="0">
        <a:spcBef>
          <a:spcPct val="0"/>
        </a:spcBef>
        <a:spcAft>
          <a:spcPct val="0"/>
        </a:spcAft>
        <a:defRPr sz="4400">
          <a:solidFill>
            <a:srgbClr val="000099"/>
          </a:solidFill>
          <a:latin typeface="Gill Sans MT" panose="020B0502020104020203" charset="0"/>
          <a:ea typeface="MS PGothic" panose="020B060007020508020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charset="0"/>
          <a:ea typeface="MS PGothic" panose="020B060007020508020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charset="0"/>
          <a:ea typeface="MS PGothic" panose="020B060007020508020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charset="0"/>
          <a:ea typeface="MS PGothic" panose="020B060007020508020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charset="0"/>
          <a:cs typeface="Arial" panose="020B0604020202020204" pitchFamily="34" charset="0"/>
        </a:defRPr>
      </a:lvl9pPr>
    </p:titleStyle>
    <p:body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charset="0"/>
        <a:buChar char="§"/>
        <a:defRPr sz="2800">
          <a:solidFill>
            <a:schemeClr val="tx1"/>
          </a:solidFill>
          <a:latin typeface="+mn-lt"/>
          <a:ea typeface="MS PGothic" panose="020B060007020508020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charset="0"/>
        <a:buChar char="§"/>
        <a:defRPr sz="2000">
          <a:solidFill>
            <a:schemeClr val="tx1"/>
          </a:solidFill>
          <a:latin typeface="Comic Sans MS" panose="030F0702030302020204"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charset="0"/>
        <a:buChar char="§"/>
        <a:defRPr sz="2000">
          <a:solidFill>
            <a:schemeClr val="tx1"/>
          </a:solidFill>
          <a:latin typeface="Times New Roman" panose="02020603050405020304"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charset="0"/>
        <a:buChar char="§"/>
        <a:defRPr sz="2000">
          <a:solidFill>
            <a:schemeClr val="tx1"/>
          </a:solidFill>
          <a:latin typeface="Times New Roman" panose="02020603050405020304"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charset="0"/>
          <a:cs typeface="+mn-cs"/>
        </a:defRPr>
      </a:lvl9pPr>
    </p:bodyStyle>
    <p:otherStyle>
      <a:defPPr>
        <a:defRPr lang="en-US"/>
      </a:defPPr>
      <a:lvl1pPr marL="0" algn="l" defTabSz="914400" rtl="0" eaLnBrk="1" latinLnBrk="0" hangingPunct="1">
        <a:defRPr sz="1800" kern="1200">
          <a:solidFill>
            <a:schemeClr val="tx1"/>
          </a:solidFill>
          <a:latin typeface="+mn-lt"/>
          <a:ea typeface="MS PGothic" panose="020B0600070205080204" charset="-128"/>
          <a:cs typeface="+mn-cs"/>
        </a:defRPr>
      </a:lvl1pPr>
      <a:lvl2pPr marL="457200" algn="l" defTabSz="914400" rtl="0" eaLnBrk="1" latinLnBrk="0" hangingPunct="1">
        <a:defRPr sz="1800" kern="1200">
          <a:solidFill>
            <a:schemeClr val="tx1"/>
          </a:solidFill>
          <a:latin typeface="+mn-lt"/>
          <a:ea typeface="MS PGothic" panose="020B0600070205080204" charset="-128"/>
          <a:cs typeface="+mn-cs"/>
        </a:defRPr>
      </a:lvl2pPr>
      <a:lvl3pPr marL="914400" algn="l" defTabSz="914400" rtl="0" eaLnBrk="1" latinLnBrk="0" hangingPunct="1">
        <a:defRPr sz="1800" kern="1200">
          <a:solidFill>
            <a:schemeClr val="tx1"/>
          </a:solidFill>
          <a:latin typeface="+mn-lt"/>
          <a:ea typeface="MS PGothic" panose="020B0600070205080204" charset="-128"/>
          <a:cs typeface="+mn-cs"/>
        </a:defRPr>
      </a:lvl3pPr>
      <a:lvl4pPr marL="1371600" algn="l" defTabSz="914400" rtl="0" eaLnBrk="1" latinLnBrk="0" hangingPunct="1">
        <a:defRPr sz="1800" kern="1200">
          <a:solidFill>
            <a:schemeClr val="tx1"/>
          </a:solidFill>
          <a:latin typeface="+mn-lt"/>
          <a:ea typeface="MS PGothic" panose="020B0600070205080204" charset="-128"/>
          <a:cs typeface="+mn-cs"/>
        </a:defRPr>
      </a:lvl4pPr>
      <a:lvl5pPr marL="1828800" algn="l" defTabSz="914400" rtl="0" eaLnBrk="1" latinLnBrk="0" hangingPunct="1">
        <a:defRPr sz="1800" kern="1200">
          <a:solidFill>
            <a:schemeClr val="tx1"/>
          </a:solidFill>
          <a:latin typeface="+mn-lt"/>
          <a:ea typeface="MS PGothic" panose="020B0600070205080204" charset="-128"/>
          <a:cs typeface="+mn-cs"/>
        </a:defRPr>
      </a:lvl5pPr>
      <a:lvl6pPr marL="2286000" algn="l" defTabSz="914400" rtl="0" eaLnBrk="1" latinLnBrk="0" hangingPunct="1">
        <a:defRPr sz="1800" kern="1200">
          <a:solidFill>
            <a:schemeClr val="tx1"/>
          </a:solidFill>
          <a:latin typeface="+mn-lt"/>
          <a:ea typeface="MS PGothic" panose="020B0600070205080204" charset="-128"/>
          <a:cs typeface="+mn-cs"/>
        </a:defRPr>
      </a:lvl6pPr>
      <a:lvl7pPr marL="2743200" algn="l" defTabSz="914400" rtl="0" eaLnBrk="1" latinLnBrk="0" hangingPunct="1">
        <a:defRPr sz="1800" kern="1200">
          <a:solidFill>
            <a:schemeClr val="tx1"/>
          </a:solidFill>
          <a:latin typeface="+mn-lt"/>
          <a:ea typeface="MS PGothic" panose="020B0600070205080204" charset="-128"/>
          <a:cs typeface="+mn-cs"/>
        </a:defRPr>
      </a:lvl7pPr>
      <a:lvl8pPr marL="3200400" algn="l" defTabSz="914400" rtl="0" eaLnBrk="1" latinLnBrk="0" hangingPunct="1">
        <a:defRPr sz="1800" kern="1200">
          <a:solidFill>
            <a:schemeClr val="tx1"/>
          </a:solidFill>
          <a:latin typeface="+mn-lt"/>
          <a:ea typeface="MS PGothic" panose="020B0600070205080204" charset="-128"/>
          <a:cs typeface="+mn-cs"/>
        </a:defRPr>
      </a:lvl8pPr>
      <a:lvl9pPr marL="3657600" algn="l" defTabSz="914400" rtl="0" eaLnBrk="1" latinLnBrk="0" hangingPunct="1">
        <a:defRPr sz="1800" kern="1200">
          <a:solidFill>
            <a:schemeClr val="tx1"/>
          </a:solidFill>
          <a:latin typeface="+mn-lt"/>
          <a:ea typeface="MS PGothic" panose="020B0600070205080204" charset="-128"/>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4.xml"/><Relationship Id="rId2" Type="http://schemas.openxmlformats.org/officeDocument/2006/relationships/image" Target="../media/image3.pn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7.png"/><Relationship Id="rId28" Type="http://schemas.openxmlformats.org/officeDocument/2006/relationships/notesSlide" Target="../notesSlides/notesSlide5.xml"/><Relationship Id="rId27" Type="http://schemas.openxmlformats.org/officeDocument/2006/relationships/slideLayout" Target="../slideLayouts/slideLayout7.xml"/><Relationship Id="rId26" Type="http://schemas.openxmlformats.org/officeDocument/2006/relationships/image" Target="../media/image29.png"/><Relationship Id="rId25" Type="http://schemas.openxmlformats.org/officeDocument/2006/relationships/image" Target="../media/image28.png"/><Relationship Id="rId24" Type="http://schemas.openxmlformats.org/officeDocument/2006/relationships/image" Target="../media/image27.png"/><Relationship Id="rId23" Type="http://schemas.openxmlformats.org/officeDocument/2006/relationships/image" Target="../media/image26.png"/><Relationship Id="rId22" Type="http://schemas.openxmlformats.org/officeDocument/2006/relationships/image" Target="../media/image25.png"/><Relationship Id="rId21" Type="http://schemas.openxmlformats.org/officeDocument/2006/relationships/image" Target="../media/image24.png"/><Relationship Id="rId20" Type="http://schemas.openxmlformats.org/officeDocument/2006/relationships/image" Target="../media/image23.png"/><Relationship Id="rId2" Type="http://schemas.openxmlformats.org/officeDocument/2006/relationships/image" Target="../media/image6.png"/><Relationship Id="rId19" Type="http://schemas.openxmlformats.org/officeDocument/2006/relationships/image" Target="../media/image22.png"/><Relationship Id="rId18" Type="http://schemas.openxmlformats.org/officeDocument/2006/relationships/image" Target="../media/image21.png"/><Relationship Id="rId17" Type="http://schemas.openxmlformats.org/officeDocument/2006/relationships/image" Target="../media/image20.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emf"/><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oleObject" Target="../embeddings/oleObject1.bin"/><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png"/><Relationship Id="rId12" Type="http://schemas.openxmlformats.org/officeDocument/2006/relationships/notesSlide" Target="../notesSlides/notesSlide6.xml"/><Relationship Id="rId11" Type="http://schemas.openxmlformats.org/officeDocument/2006/relationships/vmlDrawing" Target="../drawings/vmlDrawing1.vml"/><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1" Type="http://schemas.openxmlformats.org/officeDocument/2006/relationships/notesSlide" Target="../notesSlides/notesSlide7.xml"/><Relationship Id="rId20" Type="http://schemas.openxmlformats.org/officeDocument/2006/relationships/slideLayout" Target="../slideLayouts/slideLayout7.xml"/><Relationship Id="rId2" Type="http://schemas.openxmlformats.org/officeDocument/2006/relationships/image" Target="../media/image6.png"/><Relationship Id="rId19" Type="http://schemas.openxmlformats.org/officeDocument/2006/relationships/image" Target="../media/image5.png"/><Relationship Id="rId18" Type="http://schemas.openxmlformats.org/officeDocument/2006/relationships/image" Target="../media/image29.png"/><Relationship Id="rId17" Type="http://schemas.openxmlformats.org/officeDocument/2006/relationships/image" Target="../media/image28.png"/><Relationship Id="rId16" Type="http://schemas.openxmlformats.org/officeDocument/2006/relationships/image" Target="../media/image27.png"/><Relationship Id="rId15" Type="http://schemas.openxmlformats.org/officeDocument/2006/relationships/image" Target="../media/image26.pn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1" Type="http://schemas.openxmlformats.org/officeDocument/2006/relationships/notesSlide" Target="../notesSlides/notesSlide8.xml"/><Relationship Id="rId20" Type="http://schemas.openxmlformats.org/officeDocument/2006/relationships/slideLayout" Target="../slideLayouts/slideLayout7.xml"/><Relationship Id="rId2" Type="http://schemas.openxmlformats.org/officeDocument/2006/relationships/image" Target="../media/image6.png"/><Relationship Id="rId19" Type="http://schemas.openxmlformats.org/officeDocument/2006/relationships/image" Target="../media/image5.png"/><Relationship Id="rId18" Type="http://schemas.openxmlformats.org/officeDocument/2006/relationships/image" Target="../media/image29.png"/><Relationship Id="rId17" Type="http://schemas.openxmlformats.org/officeDocument/2006/relationships/image" Target="../media/image28.png"/><Relationship Id="rId16" Type="http://schemas.openxmlformats.org/officeDocument/2006/relationships/image" Target="../media/image27.png"/><Relationship Id="rId15" Type="http://schemas.openxmlformats.org/officeDocument/2006/relationships/image" Target="../media/image26.pn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1" Type="http://schemas.openxmlformats.org/officeDocument/2006/relationships/notesSlide" Target="../notesSlides/notesSlide12.xml"/><Relationship Id="rId20" Type="http://schemas.openxmlformats.org/officeDocument/2006/relationships/slideLayout" Target="../slideLayouts/slideLayout7.xml"/><Relationship Id="rId2" Type="http://schemas.openxmlformats.org/officeDocument/2006/relationships/image" Target="../media/image6.png"/><Relationship Id="rId19" Type="http://schemas.openxmlformats.org/officeDocument/2006/relationships/image" Target="../media/image5.png"/><Relationship Id="rId18" Type="http://schemas.openxmlformats.org/officeDocument/2006/relationships/image" Target="../media/image29.png"/><Relationship Id="rId17" Type="http://schemas.openxmlformats.org/officeDocument/2006/relationships/image" Target="../media/image28.png"/><Relationship Id="rId16" Type="http://schemas.openxmlformats.org/officeDocument/2006/relationships/image" Target="../media/image27.png"/><Relationship Id="rId15" Type="http://schemas.openxmlformats.org/officeDocument/2006/relationships/image" Target="../media/image26.pn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0" Type="http://schemas.openxmlformats.org/officeDocument/2006/relationships/notesSlide" Target="../notesSlides/notesSlide13.xml"/><Relationship Id="rId2" Type="http://schemas.openxmlformats.org/officeDocument/2006/relationships/image" Target="../media/image6.png"/><Relationship Id="rId19" Type="http://schemas.openxmlformats.org/officeDocument/2006/relationships/slideLayout" Target="../slideLayouts/slideLayout7.xml"/><Relationship Id="rId18" Type="http://schemas.openxmlformats.org/officeDocument/2006/relationships/image" Target="../media/image29.png"/><Relationship Id="rId17" Type="http://schemas.openxmlformats.org/officeDocument/2006/relationships/image" Target="../media/image28.png"/><Relationship Id="rId16" Type="http://schemas.openxmlformats.org/officeDocument/2006/relationships/image" Target="../media/image27.png"/><Relationship Id="rId15" Type="http://schemas.openxmlformats.org/officeDocument/2006/relationships/image" Target="../media/image26.png"/><Relationship Id="rId14" Type="http://schemas.openxmlformats.org/officeDocument/2006/relationships/image" Target="../media/image25.png"/><Relationship Id="rId13" Type="http://schemas.openxmlformats.org/officeDocument/2006/relationships/image" Target="../media/image24.png"/><Relationship Id="rId12" Type="http://schemas.openxmlformats.org/officeDocument/2006/relationships/image" Target="../media/image23.png"/><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40.wmf"/><Relationship Id="rId2" Type="http://schemas.openxmlformats.org/officeDocument/2006/relationships/oleObject" Target="../embeddings/oleObject2.bin"/><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39.pn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6.png"/><Relationship Id="rId12" Type="http://schemas.openxmlformats.org/officeDocument/2006/relationships/notesSlide" Target="../notesSlides/notesSlide16.xml"/><Relationship Id="rId11" Type="http://schemas.openxmlformats.org/officeDocument/2006/relationships/slideLayout" Target="../slideLayouts/slideLayout7.xml"/><Relationship Id="rId10" Type="http://schemas.openxmlformats.org/officeDocument/2006/relationships/image" Target="../media/image27.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4.png"/><Relationship Id="rId14" Type="http://schemas.openxmlformats.org/officeDocument/2006/relationships/slideLayout" Target="../slideLayouts/slideLayout7.xml"/><Relationship Id="rId13" Type="http://schemas.openxmlformats.org/officeDocument/2006/relationships/image" Target="../media/image39.png"/><Relationship Id="rId12" Type="http://schemas.openxmlformats.org/officeDocument/2006/relationships/image" Target="../media/image4.png"/><Relationship Id="rId11" Type="http://schemas.openxmlformats.org/officeDocument/2006/relationships/image" Target="../media/image57.png"/><Relationship Id="rId10" Type="http://schemas.openxmlformats.org/officeDocument/2006/relationships/image" Target="../media/image56.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44.png"/><Relationship Id="rId2" Type="http://schemas.openxmlformats.org/officeDocument/2006/relationships/image" Target="../media/image6.png"/><Relationship Id="rId17" Type="http://schemas.openxmlformats.org/officeDocument/2006/relationships/notesSlide" Target="../notesSlides/notesSlide17.xml"/><Relationship Id="rId16" Type="http://schemas.openxmlformats.org/officeDocument/2006/relationships/slideLayout" Target="../slideLayouts/slideLayout7.xml"/><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66.png"/><Relationship Id="rId12" Type="http://schemas.openxmlformats.org/officeDocument/2006/relationships/image" Target="../media/image65.png"/><Relationship Id="rId11" Type="http://schemas.openxmlformats.org/officeDocument/2006/relationships/image" Target="../media/image64.png"/><Relationship Id="rId10" Type="http://schemas.openxmlformats.org/officeDocument/2006/relationships/image" Target="../media/image5.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9" Type="http://schemas.openxmlformats.org/officeDocument/2006/relationships/image" Target="../media/image79.png"/><Relationship Id="rId8" Type="http://schemas.openxmlformats.org/officeDocument/2006/relationships/image" Target="../media/image78.png"/><Relationship Id="rId7" Type="http://schemas.openxmlformats.org/officeDocument/2006/relationships/image" Target="../media/image77.png"/><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4" Type="http://schemas.openxmlformats.org/officeDocument/2006/relationships/notesSlide" Target="../notesSlides/notesSlide22.xml"/><Relationship Id="rId13" Type="http://schemas.openxmlformats.org/officeDocument/2006/relationships/slideLayout" Target="../slideLayouts/slideLayout7.xml"/><Relationship Id="rId12" Type="http://schemas.openxmlformats.org/officeDocument/2006/relationships/image" Target="../media/image4.png"/><Relationship Id="rId11" Type="http://schemas.openxmlformats.org/officeDocument/2006/relationships/image" Target="../media/image81.png"/><Relationship Id="rId10" Type="http://schemas.openxmlformats.org/officeDocument/2006/relationships/image" Target="../media/image80.pn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68.emf"/><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85.wmf"/><Relationship Id="rId1"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9.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87.png"/><Relationship Id="rId2" Type="http://schemas.openxmlformats.org/officeDocument/2006/relationships/image" Target="../media/image86.wmf"/><Relationship Id="rId1" Type="http://schemas.openxmlformats.org/officeDocument/2006/relationships/image" Target="../media/image4.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image" Target="../media/image87.png"/><Relationship Id="rId2" Type="http://schemas.openxmlformats.org/officeDocument/2006/relationships/image" Target="../media/image86.wmf"/><Relationship Id="rId1" Type="http://schemas.openxmlformats.org/officeDocument/2006/relationships/image" Target="../media/image4.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91.wmf"/><Relationship Id="rId1"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2.wmf"/><Relationship Id="rId2" Type="http://schemas.openxmlformats.org/officeDocument/2006/relationships/image" Target="../media/image4.png"/><Relationship Id="rId1" Type="http://schemas.openxmlformats.org/officeDocument/2006/relationships/image" Target="../media/image39.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92.wmf"/><Relationship Id="rId1" Type="http://schemas.openxmlformats.org/officeDocument/2006/relationships/image" Target="../media/image39.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2.wmf"/><Relationship Id="rId2" Type="http://schemas.openxmlformats.org/officeDocument/2006/relationships/image" Target="../media/image39.png"/><Relationship Id="rId1"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6.png"/><Relationship Id="rId2" Type="http://schemas.openxmlformats.org/officeDocument/2006/relationships/image" Target="../media/image39.png"/><Relationship Id="rId1"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ctrTitle"/>
          </p:nvPr>
        </p:nvSpPr>
        <p:spPr/>
        <p:txBody>
          <a:bodyPr anchor="ctr" anchorCtr="0"/>
          <a:p>
            <a:pPr>
              <a:buClrTx/>
              <a:buSzTx/>
              <a:buFontTx/>
            </a:pPr>
            <a:r>
              <a:rPr lang="en-US" altLang="zh-CN">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计算机网络原理与编程</a:t>
            </a:r>
            <a:endParaRPr lang="zh-CN" altLang="en-US">
              <a:latin typeface="微软雅黑" panose="020B0503020204020204" charset="-122"/>
              <a:ea typeface="微软雅黑" panose="020B0503020204020204" charset="-122"/>
            </a:endParaRPr>
          </a:p>
        </p:txBody>
      </p:sp>
      <p:sp>
        <p:nvSpPr>
          <p:cNvPr id="17410" name="副标题 2"/>
          <p:cNvSpPr>
            <a:spLocks noGrp="1"/>
          </p:cNvSpPr>
          <p:nvPr>
            <p:ph type="subTitle" idx="1"/>
          </p:nvPr>
        </p:nvSpPr>
        <p:spPr/>
        <p:txBody>
          <a:bodyPr anchor="t" anchorCtr="0"/>
          <a:p>
            <a:pPr>
              <a:buClr>
                <a:srgbClr val="000090"/>
              </a:buClr>
              <a:buSzPct val="100000"/>
            </a:pPr>
            <a:r>
              <a:rPr lang="zh-CN" altLang="en-US">
                <a:latin typeface="微软雅黑" panose="020B0503020204020204" charset="-122"/>
                <a:ea typeface="微软雅黑" panose="020B0503020204020204" charset="-122"/>
                <a:cs typeface="+mn-cs"/>
              </a:rPr>
              <a:t>主讲：张召</a:t>
            </a:r>
            <a:endParaRPr lang="zh-CN" altLang="en-US">
              <a:latin typeface="微软雅黑" panose="020B0503020204020204" charset="-122"/>
              <a:ea typeface="微软雅黑" panose="020B050302020402020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p:txBody>
          <a:bodyPr anchor="ctr" anchorCtr="0"/>
          <a:p>
            <a:r>
              <a:rPr lang="zh-CN" altLang="en-US">
                <a:latin typeface="微软雅黑" panose="020B0503020204020204" charset="-122"/>
                <a:ea typeface="微软雅黑" panose="020B0503020204020204" charset="-122"/>
              </a:rPr>
              <a:t>课程主要内容</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33400" y="1611313"/>
            <a:ext cx="6108700" cy="4648200"/>
          </a:xfrm>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第一章 计算机网络和因特网</a:t>
            </a: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网络核心、边缘、协议的体系结构</a:t>
            </a: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第二章 应用层</a:t>
            </a: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r>
              <a:rPr kumimoji="0" lang="en-US" altLang="zh-CN"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Http</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、电子邮件（</a:t>
            </a:r>
            <a:r>
              <a:rPr kumimoji="0" lang="en-US" altLang="zh-CN"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SMTP</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a:t>
            </a:r>
            <a:r>
              <a:rPr kumimoji="0" lang="en-US" altLang="zh-CN"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POP3</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r>
              <a:rPr kumimoji="0" lang="en-US" altLang="zh-CN"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DNS</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等协议</a:t>
            </a: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第三章  运输层</a:t>
            </a: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主机上的进程之间提供了可靠、有效的报文传送服务（</a:t>
            </a:r>
            <a:r>
              <a:rPr kumimoji="0" lang="en-US" altLang="zh-CN"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TCP</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a:t>
            </a:r>
            <a:r>
              <a:rPr kumimoji="0" lang="en-US" altLang="zh-CN"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UDP</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a:t>
            </a: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7651" name="图片 1"/>
          <p:cNvPicPr>
            <a:picLocks noChangeAspect="1"/>
          </p:cNvPicPr>
          <p:nvPr>
            <p:custDataLst>
              <p:tags r:id="rId1"/>
            </p:custDataLst>
          </p:nvPr>
        </p:nvPicPr>
        <p:blipFill>
          <a:blip r:embed="rId2"/>
          <a:stretch>
            <a:fillRect/>
          </a:stretch>
        </p:blipFill>
        <p:spPr>
          <a:xfrm>
            <a:off x="6310313" y="1371600"/>
            <a:ext cx="3105150" cy="484822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p:txBody>
          <a:bodyPr anchor="ctr" anchorCtr="0"/>
          <a:p>
            <a:r>
              <a:rPr lang="zh-CN" altLang="en-US">
                <a:latin typeface="微软雅黑" panose="020B0503020204020204" charset="-122"/>
                <a:ea typeface="微软雅黑" panose="020B0503020204020204" charset="-122"/>
              </a:rPr>
              <a:t>课程主要内容</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33400" y="1625600"/>
            <a:ext cx="5956300" cy="4648200"/>
          </a:xfrm>
          <a:solidFill>
            <a:schemeClr val="lt1"/>
          </a:solidFill>
          <a:ln w="25400">
            <a:solidFill>
              <a:schemeClr val="dk1"/>
            </a:solidFill>
          </a:ln>
        </p:spPr>
        <p:style>
          <a:lnRef idx="2">
            <a:schemeClr val="dk1"/>
          </a:lnRef>
          <a:fillRef idx="1">
            <a:schemeClr val="lt1"/>
          </a:fillRef>
          <a:effectRef idx="0">
            <a:schemeClr val="dk1"/>
          </a:effectRef>
          <a:fontRef idx="minor">
            <a:schemeClr val="dk1"/>
          </a:fontRef>
        </p:style>
        <p:txBody>
          <a:bodyPr/>
          <a:p>
            <a:pPr marL="34290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第四章 网络层：数据平面</a:t>
            </a: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路由器工作原理、</a:t>
            </a:r>
            <a:r>
              <a:rPr kumimoji="0" lang="en-US" altLang="zh-CN"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IPV4</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a:t>
            </a:r>
            <a:r>
              <a:rPr kumimoji="0" lang="en-US" altLang="zh-CN"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IPV6</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编址</a:t>
            </a: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第五章 网络层：控制平面 </a:t>
            </a:r>
            <a:r>
              <a:rPr kumimoji="0" lang="en-US" altLang="zh-CN"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I</a:t>
            </a: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路由选择算法，</a:t>
            </a:r>
            <a:r>
              <a:rPr kumimoji="0" lang="en-US" altLang="zh-CN"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SDN</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控制平面</a:t>
            </a: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第六章 链路层和局域网 </a:t>
            </a: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差错检测和纠正、多访问链路</a:t>
            </a: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8675" name="图片 1"/>
          <p:cNvPicPr>
            <a:picLocks noChangeAspect="1"/>
          </p:cNvPicPr>
          <p:nvPr>
            <p:custDataLst>
              <p:tags r:id="rId1"/>
            </p:custDataLst>
          </p:nvPr>
        </p:nvPicPr>
        <p:blipFill>
          <a:blip r:embed="rId2"/>
          <a:stretch>
            <a:fillRect/>
          </a:stretch>
        </p:blipFill>
        <p:spPr>
          <a:xfrm>
            <a:off x="6489700" y="1425575"/>
            <a:ext cx="2965450" cy="4848225"/>
          </a:xfrm>
          <a:prstGeom prst="rect">
            <a:avLst/>
          </a:prstGeom>
          <a:noFill/>
          <a:ln w="9525">
            <a:noFill/>
          </a:ln>
        </p:spPr>
      </p:pic>
      <p:sp>
        <p:nvSpPr>
          <p:cNvPr id="28676" name="右大括号 5"/>
          <p:cNvSpPr/>
          <p:nvPr/>
        </p:nvSpPr>
        <p:spPr>
          <a:xfrm>
            <a:off x="5784850" y="1946275"/>
            <a:ext cx="704850" cy="2300288"/>
          </a:xfrm>
          <a:prstGeom prst="rightBrace">
            <a:avLst>
              <a:gd name="adj1" fmla="val 8189"/>
              <a:gd name="adj2" fmla="val 50000"/>
            </a:avLst>
          </a:prstGeom>
          <a:solidFill>
            <a:schemeClr val="bg1"/>
          </a:solidFill>
          <a:ln w="9525" cap="flat" cmpd="sng">
            <a:solidFill>
              <a:schemeClr val="tx1"/>
            </a:solidFill>
            <a:prstDash val="solid"/>
            <a:round/>
            <a:headEnd type="none" w="med" len="med"/>
            <a:tailEnd type="none" w="med" len="med"/>
          </a:ln>
        </p:spPr>
        <p:txBody>
          <a:bodyPr anchor="t" anchorCtr="0"/>
          <a:p>
            <a:endParaRPr lang="zh-CN" altLang="en-US">
              <a:latin typeface="Arial" panose="020B0604020202020204" pitchFamily="34" charset="0"/>
              <a:ea typeface="MS PGothic" panose="020B0600070205080204" charset="-128"/>
            </a:endParaRPr>
          </a:p>
        </p:txBody>
      </p:sp>
      <p:sp>
        <p:nvSpPr>
          <p:cNvPr id="7" name="文本框 6"/>
          <p:cNvSpPr txBox="1"/>
          <p:nvPr/>
        </p:nvSpPr>
        <p:spPr>
          <a:xfrm>
            <a:off x="5700394" y="2849880"/>
            <a:ext cx="691516" cy="829945"/>
          </a:xfrm>
          <a:prstGeom prst="rect">
            <a:avLst/>
          </a:prstGeom>
          <a:noFill/>
        </p:spPr>
        <p:txBody>
          <a:bodyPr wrap="square" rtlCol="0">
            <a:spAutoFit/>
          </a:bodyPr>
          <a:p>
            <a:r>
              <a:rPr lang="en-US" altLang="zh-CN" noProof="1">
                <a:gradFill>
                  <a:gsLst>
                    <a:gs pos="0">
                      <a:srgbClr val="E30000"/>
                    </a:gs>
                    <a:gs pos="100000">
                      <a:srgbClr val="760303"/>
                    </a:gs>
                  </a:gsLst>
                  <a:lin ang="5400000" scaled="0"/>
                </a:gradFill>
                <a:latin typeface="Arial" panose="020B0604020202020204" pitchFamily="34" charset="0"/>
                <a:ea typeface="MS PGothic" panose="020B0600070205080204" charset="-128"/>
                <a:cs typeface="+mn-cs"/>
              </a:rPr>
              <a:t>IP</a:t>
            </a:r>
            <a:r>
              <a:rPr lang="zh-CN" altLang="en-US" noProof="1">
                <a:gradFill>
                  <a:gsLst>
                    <a:gs pos="0">
                      <a:srgbClr val="E30000"/>
                    </a:gs>
                    <a:gs pos="100000">
                      <a:srgbClr val="760303"/>
                    </a:gs>
                  </a:gsLst>
                  <a:lin ang="5400000" scaled="0"/>
                </a:gradFill>
                <a:latin typeface="Arial" panose="020B0604020202020204" pitchFamily="34" charset="0"/>
                <a:ea typeface="宋体" panose="02010600030101010101" pitchFamily="2" charset="-122"/>
                <a:cs typeface="+mn-cs"/>
              </a:rPr>
              <a:t>层</a:t>
            </a:r>
            <a:endParaRPr lang="zh-CN" altLang="en-US" noProof="1">
              <a:gradFill>
                <a:gsLst>
                  <a:gs pos="0">
                    <a:srgbClr val="E30000"/>
                  </a:gs>
                  <a:gs pos="100000">
                    <a:srgbClr val="760303"/>
                  </a:gs>
                </a:gsLst>
                <a:lin ang="5400000" scaled="0"/>
              </a:gradFill>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p:txBody>
          <a:bodyPr anchor="ctr" anchorCtr="0"/>
          <a:p>
            <a:r>
              <a:rPr lang="zh-CN" altLang="en-US">
                <a:latin typeface="微软雅黑" panose="020B0503020204020204" charset="-122"/>
                <a:ea typeface="微软雅黑" panose="020B0503020204020204" charset="-122"/>
              </a:rPr>
              <a:t>高级专题</a:t>
            </a:r>
            <a:endParaRPr lang="zh-CN" altLang="en-US">
              <a:latin typeface="微软雅黑" panose="020B0503020204020204" charset="-122"/>
              <a:ea typeface="微软雅黑" panose="020B0503020204020204" charset="-122"/>
            </a:endParaRPr>
          </a:p>
        </p:txBody>
      </p:sp>
      <p:sp>
        <p:nvSpPr>
          <p:cNvPr id="30722" name="内容占位符 2"/>
          <p:cNvSpPr>
            <a:spLocks noGrp="1"/>
          </p:cNvSpPr>
          <p:nvPr>
            <p:ph idx="1"/>
          </p:nvPr>
        </p:nvSpPr>
        <p:spPr/>
        <p:txBody>
          <a:bodyPr anchor="t" anchorCtr="0"/>
          <a:p>
            <a:r>
              <a:rPr lang="zh-CN" altLang="en-US">
                <a:latin typeface="宋体" panose="02010600030101010101" pitchFamily="2" charset="-122"/>
                <a:ea typeface="宋体" panose="02010600030101010101" pitchFamily="2" charset="-122"/>
              </a:rPr>
              <a:t>第七章 无线网络和移动网络</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第八章  计算机网络中的安全</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第九章 多媒体网络</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p:txBody>
          <a:bodyPr anchor="ctr" anchorCtr="0"/>
          <a:p>
            <a:r>
              <a:rPr lang="zh-CN" altLang="en-US"/>
              <a:t>对同学们的要求</a:t>
            </a:r>
            <a:endParaRPr lang="zh-CN" altLang="en-US"/>
          </a:p>
        </p:txBody>
      </p:sp>
      <p:sp>
        <p:nvSpPr>
          <p:cNvPr id="31746" name="内容占位符 2"/>
          <p:cNvSpPr>
            <a:spLocks noGrp="1"/>
          </p:cNvSpPr>
          <p:nvPr>
            <p:ph idx="1"/>
          </p:nvPr>
        </p:nvSpPr>
        <p:spPr/>
        <p:txBody>
          <a:bodyPr anchor="t" anchorCtr="0"/>
          <a:p>
            <a:r>
              <a:rPr lang="zh-CN" altLang="en-US">
                <a:latin typeface="宋体" panose="02010600030101010101" pitchFamily="2" charset="-122"/>
                <a:ea typeface="宋体" panose="02010600030101010101" pitchFamily="2" charset="-122"/>
              </a:rPr>
              <a:t>认真上课</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勤于思考</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勇于实践</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乐于交流</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title"/>
          </p:nvPr>
        </p:nvSpPr>
        <p:spPr/>
        <p:txBody>
          <a:bodyPr anchor="ctr" anchorCtr="0"/>
          <a:p>
            <a:r>
              <a:rPr lang="zh-CN" altLang="en-US">
                <a:latin typeface="微软雅黑" panose="020B0503020204020204" charset="-122"/>
                <a:ea typeface="微软雅黑" panose="020B0503020204020204" charset="-122"/>
              </a:rPr>
              <a:t>考核方式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平时成绩</a:t>
            </a:r>
            <a:r>
              <a:rPr kumimoji="0" lang="en-US" altLang="zh-CN"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40%~50%</a:t>
            </a:r>
            <a:endParaRPr kumimoji="0" lang="en-US" altLang="zh-CN"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课堂表现、作业和上机实践</a:t>
            </a:r>
            <a:endParaRPr kumimoji="0" lang="en-US" altLang="zh-CN"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期末闭卷考试 </a:t>
            </a:r>
            <a:r>
              <a:rPr kumimoji="0" lang="en-US" altLang="zh-CN"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60%~50%</a:t>
            </a: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endParaRPr kumimoji="0" lang="zh-CN" altLang="en-US" sz="32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33794" name="Rectangle 2"/>
          <p:cNvSpPr>
            <a:spLocks noGrp="1"/>
          </p:cNvSpPr>
          <p:nvPr>
            <p:ph type="title" idx="4294967295"/>
          </p:nvPr>
        </p:nvSpPr>
        <p:spPr>
          <a:xfrm>
            <a:off x="457200" y="241300"/>
            <a:ext cx="7772400" cy="1143000"/>
          </a:xfrm>
        </p:spPr>
        <p:txBody>
          <a:bodyPr vert="horz" wrap="square" lIns="91440" tIns="45720" rIns="91440" bIns="45720" anchor="ctr" anchorCtr="0"/>
          <a:p>
            <a:pPr eaLnBrk="1" hangingPunct="1"/>
            <a:r>
              <a:rPr lang="en-US" altLang="zh-CN" dirty="0"/>
              <a:t>Chapter 1: introduction</a:t>
            </a:r>
            <a:endParaRPr lang="en-US" altLang="zh-CN" dirty="0"/>
          </a:p>
        </p:txBody>
      </p:sp>
      <p:sp>
        <p:nvSpPr>
          <p:cNvPr id="33795" name="Rectangle 3"/>
          <p:cNvSpPr>
            <a:spLocks noGrp="1"/>
          </p:cNvSpPr>
          <p:nvPr>
            <p:ph type="body" sz="half" idx="4294967295"/>
          </p:nvPr>
        </p:nvSpPr>
        <p:spPr>
          <a:xfrm>
            <a:off x="533400" y="1371600"/>
            <a:ext cx="3581400"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lnSpc>
                <a:spcPct val="90000"/>
              </a:lnSpc>
              <a:buClr>
                <a:srgbClr val="000090"/>
              </a:buClr>
              <a:buFont typeface="Wingdings" panose="05000000000000000000" pitchFamily="2" charset="2"/>
              <a:buNone/>
            </a:pPr>
            <a:r>
              <a:rPr lang="en-US" altLang="zh-CN" sz="2800" i="1">
                <a:solidFill>
                  <a:srgbClr val="CC0000"/>
                </a:solidFill>
              </a:rPr>
              <a:t>our goal:</a:t>
            </a:r>
            <a:r>
              <a:rPr lang="en-US" altLang="zh-CN" sz="2800"/>
              <a:t> </a:t>
            </a:r>
            <a:endParaRPr lang="en-US" altLang="zh-CN" sz="2800"/>
          </a:p>
          <a:p>
            <a:pPr lvl="0" eaLnBrk="1" hangingPunct="1">
              <a:lnSpc>
                <a:spcPct val="90000"/>
              </a:lnSpc>
              <a:buClr>
                <a:srgbClr val="000090"/>
              </a:buClr>
              <a:buFont typeface="Wingdings" panose="05000000000000000000" pitchFamily="2" charset="2"/>
            </a:pPr>
            <a:r>
              <a:rPr lang="ja-JP" altLang="en-US" sz="2800"/>
              <a:t>get “</a:t>
            </a:r>
            <a:r>
              <a:rPr lang="en-US" altLang="ja-JP" sz="2800"/>
              <a:t>feel</a:t>
            </a:r>
            <a:r>
              <a:rPr lang="ja-JP" altLang="en-US" sz="2800"/>
              <a:t>”</a:t>
            </a:r>
            <a:r>
              <a:rPr lang="en-US" altLang="ja-JP" sz="2800"/>
              <a:t> and terminology</a:t>
            </a:r>
            <a:r>
              <a:rPr lang="zh-CN" altLang="en-US" sz="2800">
                <a:ea typeface="宋体" panose="02010600030101010101" pitchFamily="2" charset="-122"/>
              </a:rPr>
              <a:t>（术语）</a:t>
            </a:r>
            <a:endParaRPr lang="en-US" altLang="ja-JP" sz="2800"/>
          </a:p>
          <a:p>
            <a:pPr lvl="0" eaLnBrk="1" hangingPunct="1">
              <a:lnSpc>
                <a:spcPct val="90000"/>
              </a:lnSpc>
              <a:buClr>
                <a:srgbClr val="000090"/>
              </a:buClr>
              <a:buFont typeface="Wingdings" panose="05000000000000000000" pitchFamily="2" charset="2"/>
            </a:pPr>
            <a:r>
              <a:rPr lang="en-US" altLang="zh-CN" sz="2800"/>
              <a:t>more depth, detail </a:t>
            </a:r>
            <a:r>
              <a:rPr lang="en-US" altLang="zh-CN" sz="2800" i="1"/>
              <a:t>later</a:t>
            </a:r>
            <a:r>
              <a:rPr lang="en-US" altLang="zh-CN" sz="2800"/>
              <a:t> in course</a:t>
            </a:r>
            <a:endParaRPr lang="en-US" altLang="zh-CN" sz="2800"/>
          </a:p>
          <a:p>
            <a:pPr lvl="0" eaLnBrk="1" hangingPunct="1">
              <a:lnSpc>
                <a:spcPct val="90000"/>
              </a:lnSpc>
              <a:buClr>
                <a:srgbClr val="000090"/>
              </a:buClr>
              <a:buFont typeface="Wingdings" panose="05000000000000000000" pitchFamily="2" charset="2"/>
            </a:pPr>
            <a:r>
              <a:rPr lang="en-US" altLang="zh-CN" sz="2800"/>
              <a:t>approach:</a:t>
            </a:r>
            <a:endParaRPr lang="en-US" altLang="zh-CN" sz="2800"/>
          </a:p>
          <a:p>
            <a:pPr lvl="1" indent="-285750" eaLnBrk="1" hangingPunct="1">
              <a:lnSpc>
                <a:spcPct val="90000"/>
              </a:lnSpc>
              <a:buClr>
                <a:srgbClr val="000090"/>
              </a:buClr>
              <a:buSzTx/>
              <a:buFont typeface="Wingdings" panose="05000000000000000000" pitchFamily="2" charset="2"/>
              <a:buChar char="•"/>
            </a:pPr>
            <a:r>
              <a:rPr lang="en-US" altLang="zh-CN" sz="2800"/>
              <a:t>use Internet as example</a:t>
            </a:r>
            <a:endParaRPr lang="en-US" altLang="zh-CN" sz="2800"/>
          </a:p>
          <a:p>
            <a:pPr lvl="1" indent="-285750" eaLnBrk="1" hangingPunct="1">
              <a:lnSpc>
                <a:spcPct val="90000"/>
              </a:lnSpc>
              <a:buClr>
                <a:srgbClr val="000090"/>
              </a:buClr>
              <a:buSzTx/>
              <a:buFont typeface="Wingdings" panose="05000000000000000000" pitchFamily="2" charset="2"/>
              <a:buChar char="•"/>
            </a:pPr>
            <a:endParaRPr lang="en-US" altLang="zh-CN" sz="2800"/>
          </a:p>
        </p:txBody>
      </p:sp>
      <p:sp>
        <p:nvSpPr>
          <p:cNvPr id="33796" name="Rectangle 4"/>
          <p:cNvSpPr>
            <a:spLocks noGrp="1"/>
          </p:cNvSpPr>
          <p:nvPr>
            <p:ph type="body" sz="half" idx="4294967295"/>
          </p:nvPr>
        </p:nvSpPr>
        <p:spPr>
          <a:xfrm>
            <a:off x="4114800" y="1371600"/>
            <a:ext cx="5029200" cy="52451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buNone/>
            </a:pPr>
            <a:r>
              <a:rPr lang="en-US" altLang="zh-CN" sz="2800" i="1">
                <a:solidFill>
                  <a:srgbClr val="CC0000"/>
                </a:solidFill>
              </a:rPr>
              <a:t>overview</a:t>
            </a:r>
            <a:r>
              <a:rPr lang="en-US" altLang="zh-CN" sz="2800">
                <a:solidFill>
                  <a:srgbClr val="CC0000"/>
                </a:solidFill>
              </a:rPr>
              <a:t>:</a:t>
            </a:r>
            <a:endParaRPr lang="en-US" altLang="zh-CN" sz="2800">
              <a:solidFill>
                <a:srgbClr val="CC0000"/>
              </a:solidFill>
            </a:endParaRPr>
          </a:p>
          <a:p>
            <a:pPr lvl="0" eaLnBrk="1" hangingPunct="1">
              <a:buClr>
                <a:srgbClr val="000090"/>
              </a:buClr>
              <a:buFont typeface="Wingdings" panose="05000000000000000000" pitchFamily="2" charset="2"/>
            </a:pPr>
            <a:r>
              <a:rPr lang="ja-JP" altLang="en-US" sz="2400"/>
              <a:t>what’</a:t>
            </a:r>
            <a:r>
              <a:rPr lang="en-US" altLang="ja-JP" sz="2400"/>
              <a:t>s the Internet?</a:t>
            </a:r>
            <a:endParaRPr lang="en-US" altLang="ja-JP" sz="2400"/>
          </a:p>
          <a:p>
            <a:pPr lvl="0" eaLnBrk="1" hangingPunct="1">
              <a:buClr>
                <a:srgbClr val="000090"/>
              </a:buClr>
              <a:buFont typeface="Wingdings" panose="05000000000000000000" pitchFamily="2" charset="2"/>
            </a:pPr>
            <a:r>
              <a:rPr lang="en-US" altLang="zh-CN" sz="2400"/>
              <a:t>what</a:t>
            </a:r>
            <a:r>
              <a:rPr lang="ja-JP" altLang="en-US" sz="2400"/>
              <a:t>’</a:t>
            </a:r>
            <a:r>
              <a:rPr lang="en-US" altLang="ja-JP" sz="2400"/>
              <a:t>s a protocol</a:t>
            </a:r>
            <a:r>
              <a:rPr lang="zh-CN" altLang="en-US" sz="2400">
                <a:ea typeface="宋体" panose="02010600030101010101" pitchFamily="2" charset="-122"/>
              </a:rPr>
              <a:t>（协议）</a:t>
            </a:r>
            <a:r>
              <a:rPr lang="en-US" altLang="ja-JP" sz="2400"/>
              <a:t>?</a:t>
            </a:r>
            <a:endParaRPr lang="en-US" altLang="ja-JP" sz="2400"/>
          </a:p>
          <a:p>
            <a:pPr lvl="0" eaLnBrk="1" hangingPunct="1">
              <a:buClr>
                <a:srgbClr val="000090"/>
              </a:buClr>
              <a:buFont typeface="Wingdings" panose="05000000000000000000" pitchFamily="2" charset="2"/>
            </a:pPr>
            <a:r>
              <a:rPr lang="en-US" altLang="zh-CN" sz="2400"/>
              <a:t>network edge</a:t>
            </a:r>
            <a:r>
              <a:rPr lang="zh-CN" altLang="en-US" sz="2400">
                <a:ea typeface="宋体" panose="02010600030101010101" pitchFamily="2" charset="-122"/>
              </a:rPr>
              <a:t>（边缘）</a:t>
            </a:r>
            <a:r>
              <a:rPr lang="en-US" altLang="zh-CN" sz="2400"/>
              <a:t>; hosts</a:t>
            </a:r>
            <a:r>
              <a:rPr lang="zh-CN" altLang="en-US" sz="2400">
                <a:ea typeface="宋体" panose="02010600030101010101" pitchFamily="2" charset="-122"/>
              </a:rPr>
              <a:t>（主机）</a:t>
            </a:r>
            <a:r>
              <a:rPr lang="en-US" altLang="zh-CN" sz="2400"/>
              <a:t>, access net, physical media</a:t>
            </a:r>
            <a:endParaRPr lang="en-US" altLang="zh-CN" sz="2400"/>
          </a:p>
          <a:p>
            <a:pPr lvl="0" eaLnBrk="1" hangingPunct="1">
              <a:buClr>
                <a:srgbClr val="000090"/>
              </a:buClr>
              <a:buFont typeface="Wingdings" panose="05000000000000000000" pitchFamily="2" charset="2"/>
            </a:pPr>
            <a:r>
              <a:rPr lang="en-US" altLang="zh-CN" sz="2400"/>
              <a:t>network core: packet/circuit</a:t>
            </a:r>
            <a:r>
              <a:rPr lang="zh-CN" altLang="en-US" sz="2400">
                <a:ea typeface="宋体" panose="02010600030101010101" pitchFamily="2" charset="-122"/>
              </a:rPr>
              <a:t>（分组</a:t>
            </a:r>
            <a:r>
              <a:rPr lang="en-US" altLang="zh-CN" sz="2400">
                <a:ea typeface="宋体" panose="02010600030101010101" pitchFamily="2" charset="-122"/>
              </a:rPr>
              <a:t>/</a:t>
            </a:r>
            <a:r>
              <a:rPr lang="zh-CN" altLang="en-US" sz="2400">
                <a:ea typeface="宋体" panose="02010600030101010101" pitchFamily="2" charset="-122"/>
              </a:rPr>
              <a:t>电路</a:t>
            </a:r>
            <a:r>
              <a:rPr lang="zh-CN" altLang="en-US" sz="2400">
                <a:ea typeface="宋体" panose="02010600030101010101" pitchFamily="2" charset="-122"/>
              </a:rPr>
              <a:t>）</a:t>
            </a:r>
            <a:r>
              <a:rPr lang="en-US" altLang="zh-CN" sz="2400"/>
              <a:t> switching, Internet structure</a:t>
            </a:r>
            <a:endParaRPr lang="en-US" altLang="zh-CN" sz="2400"/>
          </a:p>
          <a:p>
            <a:pPr lvl="0" eaLnBrk="1" hangingPunct="1">
              <a:buClr>
                <a:srgbClr val="000090"/>
              </a:buClr>
              <a:buFont typeface="Wingdings" panose="05000000000000000000" pitchFamily="2" charset="2"/>
            </a:pPr>
            <a:r>
              <a:rPr lang="en-US" altLang="zh-CN" sz="2400"/>
              <a:t>performance: loss</a:t>
            </a:r>
            <a:r>
              <a:rPr lang="zh-CN" altLang="en-US" sz="2400">
                <a:ea typeface="宋体" panose="02010600030101010101" pitchFamily="2" charset="-122"/>
              </a:rPr>
              <a:t>（丢包）</a:t>
            </a:r>
            <a:r>
              <a:rPr lang="en-US" altLang="zh-CN" sz="2400"/>
              <a:t>, delay</a:t>
            </a:r>
            <a:r>
              <a:rPr lang="zh-CN" altLang="en-US" sz="2400">
                <a:ea typeface="宋体" panose="02010600030101010101" pitchFamily="2" charset="-122"/>
              </a:rPr>
              <a:t>（时延）</a:t>
            </a:r>
            <a:r>
              <a:rPr lang="en-US" altLang="zh-CN" sz="2400"/>
              <a:t>, throughput</a:t>
            </a:r>
            <a:r>
              <a:rPr lang="zh-CN" altLang="en-US" sz="2400">
                <a:ea typeface="宋体" panose="02010600030101010101" pitchFamily="2" charset="-122"/>
              </a:rPr>
              <a:t>（吞吐）</a:t>
            </a:r>
            <a:endParaRPr lang="en-US" altLang="zh-CN" sz="2400"/>
          </a:p>
          <a:p>
            <a:pPr lvl="0" eaLnBrk="1" hangingPunct="1">
              <a:buClr>
                <a:srgbClr val="000090"/>
              </a:buClr>
              <a:buFont typeface="Wingdings" panose="05000000000000000000" pitchFamily="2" charset="2"/>
            </a:pPr>
            <a:r>
              <a:rPr lang="en-US" altLang="zh-CN" sz="2400"/>
              <a:t>security</a:t>
            </a:r>
            <a:endParaRPr lang="en-US" altLang="zh-CN" sz="2400"/>
          </a:p>
          <a:p>
            <a:pPr lvl="0" eaLnBrk="1" hangingPunct="1">
              <a:buClr>
                <a:srgbClr val="000090"/>
              </a:buClr>
              <a:buFont typeface="Wingdings" panose="05000000000000000000" pitchFamily="2" charset="2"/>
            </a:pPr>
            <a:r>
              <a:rPr lang="en-US" altLang="zh-CN" sz="2400"/>
              <a:t>protocol layers, service models</a:t>
            </a:r>
            <a:endParaRPr lang="en-US" altLang="zh-CN" sz="2400"/>
          </a:p>
          <a:p>
            <a:pPr lvl="0" eaLnBrk="1" hangingPunct="1">
              <a:buClr>
                <a:srgbClr val="000090"/>
              </a:buClr>
              <a:buFont typeface="Wingdings" panose="05000000000000000000" pitchFamily="2" charset="2"/>
            </a:pPr>
            <a:r>
              <a:rPr lang="en-US" altLang="zh-CN" sz="2400"/>
              <a:t>history</a:t>
            </a:r>
            <a:endParaRPr lang="en-US" altLang="zh-CN" sz="2400"/>
          </a:p>
          <a:p>
            <a:pPr lvl="0" eaLnBrk="1" hangingPunct="1">
              <a:buClr>
                <a:srgbClr val="000090"/>
              </a:buClr>
              <a:buFont typeface="Wingdings" panose="05000000000000000000" pitchFamily="2" charset="2"/>
              <a:buNone/>
            </a:pPr>
            <a:endParaRPr lang="en-US" altLang="zh-CN" sz="2400"/>
          </a:p>
        </p:txBody>
      </p:sp>
      <p:pic>
        <p:nvPicPr>
          <p:cNvPr id="33797" name="Picture 12" descr="underline_base"/>
          <p:cNvPicPr/>
          <p:nvPr/>
        </p:nvPicPr>
        <p:blipFill>
          <a:blip r:embed="rId1"/>
          <a:stretch>
            <a:fillRect/>
          </a:stretch>
        </p:blipFill>
        <p:spPr>
          <a:xfrm>
            <a:off x="631825" y="1030288"/>
            <a:ext cx="5484813" cy="173037"/>
          </a:xfrm>
          <a:prstGeom prst="rect">
            <a:avLst/>
          </a:prstGeom>
          <a:noFill/>
          <a:ln w="9525">
            <a:noFill/>
          </a:ln>
        </p:spPr>
      </p:pic>
      <p:sp>
        <p:nvSpPr>
          <p:cNvPr id="33798"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35842" name="Picture 9" descr="underline_base"/>
          <p:cNvPicPr/>
          <p:nvPr/>
        </p:nvPicPr>
        <p:blipFill>
          <a:blip r:embed="rId1"/>
          <a:stretch>
            <a:fillRect/>
          </a:stretch>
        </p:blipFill>
        <p:spPr>
          <a:xfrm>
            <a:off x="679450" y="1028700"/>
            <a:ext cx="4570413" cy="173038"/>
          </a:xfrm>
          <a:prstGeom prst="rect">
            <a:avLst/>
          </a:prstGeom>
          <a:noFill/>
          <a:ln w="9525">
            <a:noFill/>
          </a:ln>
        </p:spPr>
      </p:pic>
      <p:sp>
        <p:nvSpPr>
          <p:cNvPr id="35843" name="Rectangle 2"/>
          <p:cNvSpPr>
            <a:spLocks noGrp="1"/>
          </p:cNvSpPr>
          <p:nvPr>
            <p:ph type="title" idx="4294967295"/>
          </p:nvPr>
        </p:nvSpPr>
        <p:spPr/>
        <p:txBody>
          <a:bodyPr vert="horz" wrap="square" lIns="91440" tIns="45720" rIns="91440" bIns="45720" anchor="ctr" anchorCtr="0"/>
          <a:p>
            <a:pPr eaLnBrk="1" hangingPunct="1"/>
            <a:r>
              <a:rPr lang="en-US" altLang="zh-CN" dirty="0"/>
              <a:t>Chapter 1: roadmap</a:t>
            </a:r>
            <a:endParaRPr lang="en-US" altLang="zh-CN" dirty="0"/>
          </a:p>
        </p:txBody>
      </p:sp>
      <p:sp>
        <p:nvSpPr>
          <p:cNvPr id="35844" name="Rectangle 3"/>
          <p:cNvSpPr>
            <a:spLocks noGrp="1"/>
          </p:cNvSpPr>
          <p:nvPr>
            <p:ph type="body" idx="4294967295"/>
          </p:nvPr>
        </p:nvSpPr>
        <p:spPr>
          <a:xfrm>
            <a:off x="487363" y="1406525"/>
            <a:ext cx="8207375" cy="4648200"/>
          </a:xfrm>
        </p:spPr>
        <p:txBody>
          <a:bodyPr vert="horz" wrap="square" lIns="91440" tIns="45720" rIns="91440" bIns="45720" anchor="t" anchorCtr="0"/>
          <a:p>
            <a:pPr lvl="1" eaLnBrk="1" hangingPunct="1">
              <a:buFont typeface="Wingdings" panose="05000000000000000000" pitchFamily="2" charset="2"/>
              <a:buNone/>
            </a:pPr>
            <a:r>
              <a:rPr lang="en-US" altLang="zh-CN" sz="2800" dirty="0">
                <a:solidFill>
                  <a:srgbClr val="CC0000"/>
                </a:solidFill>
              </a:rPr>
              <a:t>1.1 what </a:t>
            </a:r>
            <a:r>
              <a:rPr lang="en-US" altLang="zh-CN" sz="2800" i="1" dirty="0">
                <a:solidFill>
                  <a:srgbClr val="CC0000"/>
                </a:solidFill>
              </a:rPr>
              <a:t>is</a:t>
            </a:r>
            <a:r>
              <a:rPr lang="en-US" altLang="zh-CN" sz="2800" dirty="0">
                <a:solidFill>
                  <a:srgbClr val="CC0000"/>
                </a:solidFill>
              </a:rPr>
              <a:t> the Internet</a:t>
            </a:r>
            <a:r>
              <a:rPr lang="zh-CN" altLang="en-US" sz="2800" dirty="0">
                <a:solidFill>
                  <a:srgbClr val="CC0000"/>
                </a:solidFill>
                <a:ea typeface="宋体" panose="02010600030101010101" pitchFamily="2" charset="-122"/>
              </a:rPr>
              <a:t>（国际互联网）</a:t>
            </a:r>
            <a:r>
              <a:rPr lang="en-US" altLang="zh-CN" sz="2800" dirty="0">
                <a:solidFill>
                  <a:srgbClr val="CC0000"/>
                </a:solidFill>
              </a:rPr>
              <a:t>?</a:t>
            </a:r>
            <a:endParaRPr lang="en-US" altLang="zh-CN" sz="2800" dirty="0">
              <a:solidFill>
                <a:srgbClr val="CC0000"/>
              </a:solidFill>
            </a:endParaRPr>
          </a:p>
          <a:p>
            <a:pPr lvl="1" eaLnBrk="1" hangingPunct="1">
              <a:buFont typeface="Wingdings" panose="05000000000000000000" pitchFamily="2" charset="2"/>
              <a:buNone/>
            </a:pPr>
            <a:r>
              <a:rPr lang="en-US" altLang="zh-CN" sz="2800" dirty="0">
                <a:solidFill>
                  <a:srgbClr val="000099"/>
                </a:solidFill>
              </a:rPr>
              <a:t>1.2</a:t>
            </a:r>
            <a:r>
              <a:rPr lang="en-US" altLang="zh-CN" sz="2800" dirty="0"/>
              <a:t> network edge</a:t>
            </a:r>
            <a:r>
              <a:rPr lang="zh-CN" altLang="en-US" sz="2800" dirty="0">
                <a:ea typeface="宋体" panose="02010600030101010101" pitchFamily="2" charset="-122"/>
              </a:rPr>
              <a:t>（网络边缘）</a:t>
            </a:r>
            <a:endParaRPr lang="en-US" altLang="zh-CN" sz="2800" dirty="0"/>
          </a:p>
          <a:p>
            <a:pPr lvl="2" eaLnBrk="1" hangingPunct="1">
              <a:buClr>
                <a:srgbClr val="000099"/>
              </a:buClr>
            </a:pPr>
            <a:r>
              <a:rPr lang="en-US" altLang="zh-CN" sz="2400" dirty="0">
                <a:latin typeface="Gill Sans MT" panose="020B0502020104020203" charset="0"/>
              </a:rPr>
              <a:t>end systems, access networks</a:t>
            </a:r>
            <a:r>
              <a:rPr lang="zh-CN" altLang="en-US" sz="2400" dirty="0">
                <a:latin typeface="Gill Sans MT" panose="020B0502020104020203" charset="0"/>
                <a:ea typeface="宋体" panose="02010600030101010101" pitchFamily="2" charset="-122"/>
              </a:rPr>
              <a:t>（接入网）</a:t>
            </a:r>
            <a:r>
              <a:rPr lang="en-US" altLang="zh-CN" sz="2400" dirty="0">
                <a:latin typeface="Gill Sans MT" panose="020B0502020104020203" charset="0"/>
              </a:rPr>
              <a:t>, links</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1.3 </a:t>
            </a:r>
            <a:r>
              <a:rPr lang="en-US" altLang="zh-CN" sz="2800" dirty="0"/>
              <a:t>network core</a:t>
            </a:r>
            <a:r>
              <a:rPr lang="zh-CN" altLang="en-US" sz="2800" dirty="0">
                <a:ea typeface="宋体" panose="02010600030101010101" pitchFamily="2" charset="-122"/>
              </a:rPr>
              <a:t>（网络核心）</a:t>
            </a:r>
            <a:endParaRPr lang="en-US" altLang="zh-CN" sz="2800" dirty="0"/>
          </a:p>
          <a:p>
            <a:pPr lvl="2" eaLnBrk="1" hangingPunct="1">
              <a:buClr>
                <a:srgbClr val="000099"/>
              </a:buClr>
            </a:pPr>
            <a:r>
              <a:rPr lang="en-US" altLang="zh-CN" sz="2400" dirty="0">
                <a:latin typeface="Gill Sans MT" panose="020B0502020104020203" charset="0"/>
              </a:rPr>
              <a:t>packet switching</a:t>
            </a:r>
            <a:r>
              <a:rPr lang="zh-CN" altLang="en-US" sz="2400" dirty="0">
                <a:latin typeface="Gill Sans MT" panose="020B0502020104020203" charset="0"/>
                <a:ea typeface="宋体" panose="02010600030101010101" pitchFamily="2" charset="-122"/>
              </a:rPr>
              <a:t>（分组交换）</a:t>
            </a:r>
            <a:r>
              <a:rPr lang="en-US" altLang="zh-CN" sz="2400" dirty="0">
                <a:latin typeface="Gill Sans MT" panose="020B0502020104020203" charset="0"/>
              </a:rPr>
              <a:t>, circuit switching</a:t>
            </a:r>
            <a:r>
              <a:rPr lang="zh-CN" altLang="en-US" sz="2400" dirty="0">
                <a:latin typeface="Gill Sans MT" panose="020B0502020104020203" charset="0"/>
                <a:ea typeface="宋体" panose="02010600030101010101" pitchFamily="2" charset="-122"/>
              </a:rPr>
              <a:t>（电路交换）</a:t>
            </a:r>
            <a:r>
              <a:rPr lang="en-US" altLang="zh-CN" sz="2400" dirty="0">
                <a:latin typeface="Gill Sans MT" panose="020B0502020104020203" charset="0"/>
              </a:rPr>
              <a:t>, network structure</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1.4 </a:t>
            </a:r>
            <a:r>
              <a:rPr lang="en-US" altLang="zh-CN" sz="2800" dirty="0"/>
              <a:t>delay</a:t>
            </a:r>
            <a:r>
              <a:rPr lang="zh-CN" altLang="en-US" sz="2800" dirty="0">
                <a:ea typeface="宋体" panose="02010600030101010101" pitchFamily="2" charset="-122"/>
              </a:rPr>
              <a:t>（时延）</a:t>
            </a:r>
            <a:r>
              <a:rPr lang="en-US" altLang="zh-CN" sz="2800" dirty="0"/>
              <a:t>, loss</a:t>
            </a:r>
            <a:r>
              <a:rPr lang="zh-CN" altLang="en-US" sz="2800" dirty="0">
                <a:ea typeface="宋体" panose="02010600030101010101" pitchFamily="2" charset="-122"/>
              </a:rPr>
              <a:t>（丢包）</a:t>
            </a:r>
            <a:r>
              <a:rPr lang="en-US" altLang="zh-CN" sz="2800" dirty="0"/>
              <a:t>, throughput</a:t>
            </a:r>
            <a:r>
              <a:rPr lang="zh-CN" altLang="en-US" sz="2800" dirty="0">
                <a:ea typeface="宋体" panose="02010600030101010101" pitchFamily="2" charset="-122"/>
              </a:rPr>
              <a:t>（吞吐）</a:t>
            </a:r>
            <a:r>
              <a:rPr lang="en-US" altLang="zh-CN" sz="2800" dirty="0"/>
              <a:t> in networks</a:t>
            </a:r>
            <a:endParaRPr lang="en-US" altLang="zh-CN" sz="2800" dirty="0"/>
          </a:p>
          <a:p>
            <a:pPr lvl="1" eaLnBrk="1" hangingPunct="1">
              <a:buFont typeface="Wingdings" panose="05000000000000000000" pitchFamily="2" charset="2"/>
              <a:buNone/>
            </a:pPr>
            <a:r>
              <a:rPr lang="en-US" altLang="zh-CN" sz="2800" dirty="0">
                <a:solidFill>
                  <a:srgbClr val="000099"/>
                </a:solidFill>
              </a:rPr>
              <a:t>1.5</a:t>
            </a:r>
            <a:r>
              <a:rPr lang="en-US" altLang="zh-CN" sz="2800" dirty="0"/>
              <a:t> protocol layers, service models</a:t>
            </a:r>
            <a:endParaRPr lang="en-US" altLang="zh-CN" sz="2800" dirty="0"/>
          </a:p>
          <a:p>
            <a:pPr lvl="1" eaLnBrk="1" hangingPunct="1">
              <a:buFont typeface="Wingdings" panose="05000000000000000000" pitchFamily="2" charset="2"/>
              <a:buNone/>
            </a:pPr>
            <a:r>
              <a:rPr lang="en-US" altLang="zh-CN" sz="2800" dirty="0">
                <a:solidFill>
                  <a:srgbClr val="000099"/>
                </a:solidFill>
              </a:rPr>
              <a:t>1.6</a:t>
            </a:r>
            <a:r>
              <a:rPr lang="en-US" altLang="zh-CN" sz="2800" dirty="0"/>
              <a:t> networks under attack</a:t>
            </a:r>
            <a:r>
              <a:rPr lang="zh-CN" altLang="en-US" sz="2800" dirty="0">
                <a:ea typeface="宋体" panose="02010600030101010101" pitchFamily="2" charset="-122"/>
              </a:rPr>
              <a:t>（网络攻击）</a:t>
            </a:r>
            <a:r>
              <a:rPr lang="en-US" altLang="zh-CN" sz="2800" dirty="0"/>
              <a:t>: security</a:t>
            </a:r>
            <a:endParaRPr lang="en-US" altLang="zh-CN" sz="2800" dirty="0"/>
          </a:p>
          <a:p>
            <a:pPr lvl="1" eaLnBrk="1" hangingPunct="1">
              <a:buFont typeface="Wingdings" panose="05000000000000000000" pitchFamily="2" charset="2"/>
              <a:buNone/>
            </a:pPr>
            <a:r>
              <a:rPr lang="en-US" altLang="zh-CN" sz="2800" dirty="0">
                <a:solidFill>
                  <a:srgbClr val="000099"/>
                </a:solidFill>
              </a:rPr>
              <a:t>1.7</a:t>
            </a:r>
            <a:r>
              <a:rPr lang="en-US" altLang="zh-CN" sz="2800" dirty="0"/>
              <a:t> history</a:t>
            </a:r>
            <a:endParaRPr lang="en-US" altLang="zh-CN" sz="2800" dirty="0"/>
          </a:p>
          <a:p>
            <a:pPr eaLnBrk="1" hangingPunct="1"/>
            <a:endParaRPr lang="en-US" altLang="zh-CN" dirty="0"/>
          </a:p>
        </p:txBody>
      </p:sp>
      <p:sp>
        <p:nvSpPr>
          <p:cNvPr id="35845"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37890" name="Rectangle 2"/>
          <p:cNvSpPr>
            <a:spLocks noGrp="1"/>
          </p:cNvSpPr>
          <p:nvPr>
            <p:ph type="title" idx="4294967295"/>
          </p:nvPr>
        </p:nvSpPr>
        <p:spPr>
          <a:xfrm>
            <a:off x="212725" y="190500"/>
            <a:ext cx="8382000" cy="950913"/>
          </a:xfrm>
        </p:spPr>
        <p:txBody>
          <a:bodyPr vert="horz" wrap="square" lIns="91440" tIns="45720" rIns="91440" bIns="45720" anchor="ctr" anchorCtr="0"/>
          <a:p>
            <a:pPr eaLnBrk="1" hangingPunct="1"/>
            <a:r>
              <a:rPr lang="en-US" altLang="zh-CN" sz="3600" dirty="0"/>
              <a:t>What</a:t>
            </a:r>
            <a:r>
              <a:rPr lang="ja-JP" altLang="en-US" sz="3600" dirty="0"/>
              <a:t>’</a:t>
            </a:r>
            <a:r>
              <a:rPr lang="en-US" altLang="ja-JP" sz="3600" dirty="0"/>
              <a:t>s the Internet: </a:t>
            </a:r>
            <a:r>
              <a:rPr lang="ja-JP" altLang="en-US" sz="3600" dirty="0"/>
              <a:t>“</a:t>
            </a:r>
            <a:r>
              <a:rPr lang="en-US" altLang="ja-JP" sz="3600" dirty="0"/>
              <a:t>nuts and bolts</a:t>
            </a:r>
            <a:r>
              <a:rPr lang="ja-JP" altLang="en-US" sz="3600" dirty="0"/>
              <a:t>”</a:t>
            </a:r>
            <a:r>
              <a:rPr lang="en-US" altLang="ja-JP" sz="3600" dirty="0"/>
              <a:t> view</a:t>
            </a:r>
            <a:br>
              <a:rPr lang="en-US" altLang="ja-JP" sz="3600" dirty="0"/>
            </a:br>
            <a:r>
              <a:rPr lang="en-US" altLang="ja-JP" sz="3600" dirty="0">
                <a:latin typeface="宋体" panose="02010600030101010101" pitchFamily="2" charset="-122"/>
                <a:ea typeface="宋体" panose="02010600030101010101" pitchFamily="2" charset="-122"/>
              </a:rPr>
              <a:t>  </a:t>
            </a:r>
            <a:r>
              <a:rPr lang="en-US" altLang="ja-JP" sz="2800" b="1" dirty="0">
                <a:latin typeface="宋体" panose="02010600030101010101" pitchFamily="2" charset="-122"/>
                <a:ea typeface="宋体" panose="02010600030101010101" pitchFamily="2" charset="-122"/>
              </a:rPr>
              <a:t>具</a:t>
            </a:r>
            <a:r>
              <a:rPr lang="zh-CN" altLang="en-US" sz="2800" b="1" dirty="0">
                <a:latin typeface="宋体" panose="02010600030101010101" pitchFamily="2" charset="-122"/>
                <a:ea typeface="宋体" panose="02010600030101010101" pitchFamily="2" charset="-122"/>
              </a:rPr>
              <a:t>体构成的角度看</a:t>
            </a:r>
            <a:endParaRPr lang="zh-CN" altLang="en-US" sz="2800" b="1" dirty="0">
              <a:latin typeface="宋体" panose="02010600030101010101" pitchFamily="2" charset="-122"/>
              <a:ea typeface="宋体" panose="02010600030101010101" pitchFamily="2" charset="-122"/>
            </a:endParaRPr>
          </a:p>
        </p:txBody>
      </p:sp>
      <p:sp>
        <p:nvSpPr>
          <p:cNvPr id="4099" name="Rectangle 3"/>
          <p:cNvSpPr>
            <a:spLocks noGrp="1"/>
          </p:cNvSpPr>
          <p:nvPr>
            <p:ph type="body" sz="half" idx="4294967295"/>
          </p:nvPr>
        </p:nvSpPr>
        <p:spPr>
          <a:xfrm>
            <a:off x="1657350" y="1436688"/>
            <a:ext cx="3779838" cy="1271587"/>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spcBef>
                <a:spcPct val="15000"/>
              </a:spcBef>
              <a:buClr>
                <a:srgbClr val="000090"/>
              </a:buClr>
              <a:buFont typeface="Wingdings" panose="05000000000000000000" pitchFamily="2" charset="2"/>
            </a:pPr>
            <a:r>
              <a:rPr lang="en-US" altLang="zh-CN" sz="2400" dirty="0"/>
              <a:t>billions of connected computing devices: </a:t>
            </a:r>
            <a:endParaRPr lang="en-US" altLang="zh-CN" sz="2400" dirty="0"/>
          </a:p>
          <a:p>
            <a:pPr marL="631825" lvl="1" indent="-231775" eaLnBrk="1" hangingPunct="1">
              <a:spcBef>
                <a:spcPct val="15000"/>
              </a:spcBef>
              <a:buClr>
                <a:srgbClr val="000090"/>
              </a:buClr>
              <a:buSzTx/>
              <a:buFont typeface="Wingdings" panose="05000000000000000000" pitchFamily="2" charset="2"/>
              <a:buChar char="•"/>
            </a:pPr>
            <a:r>
              <a:rPr lang="en-US" altLang="zh-CN" sz="2400" i="1" dirty="0">
                <a:solidFill>
                  <a:srgbClr val="CC0000"/>
                </a:solidFill>
                <a:ea typeface="MS PGothic" panose="020B0600070205080204" charset="-128"/>
              </a:rPr>
              <a:t>hosts</a:t>
            </a:r>
            <a:r>
              <a:rPr lang="zh-CN" altLang="en-US" sz="2400" i="1" dirty="0">
                <a:solidFill>
                  <a:srgbClr val="CC0000"/>
                </a:solidFill>
                <a:ea typeface="宋体" panose="02010600030101010101" pitchFamily="2" charset="-122"/>
              </a:rPr>
              <a:t>（主机）</a:t>
            </a:r>
            <a:r>
              <a:rPr lang="en-US" altLang="zh-CN" sz="2400" i="1" dirty="0">
                <a:solidFill>
                  <a:srgbClr val="CC0000"/>
                </a:solidFill>
                <a:ea typeface="MS PGothic" panose="020B0600070205080204" charset="-128"/>
              </a:rPr>
              <a:t> </a:t>
            </a:r>
            <a:r>
              <a:rPr lang="en-US" altLang="zh-CN" sz="2400" i="1" dirty="0">
                <a:ea typeface="MS PGothic" panose="020B0600070205080204" charset="-128"/>
              </a:rPr>
              <a:t>=</a:t>
            </a:r>
            <a:r>
              <a:rPr lang="en-US" altLang="zh-CN" sz="2400" i="1" dirty="0">
                <a:solidFill>
                  <a:srgbClr val="CC0000"/>
                </a:solidFill>
                <a:ea typeface="MS PGothic" panose="020B0600070205080204" charset="-128"/>
              </a:rPr>
              <a:t> end systems</a:t>
            </a:r>
            <a:r>
              <a:rPr lang="zh-CN" altLang="en-US" sz="2400" i="1" dirty="0">
                <a:solidFill>
                  <a:srgbClr val="CC0000"/>
                </a:solidFill>
                <a:ea typeface="宋体" panose="02010600030101010101" pitchFamily="2" charset="-122"/>
              </a:rPr>
              <a:t>（端系统）</a:t>
            </a:r>
            <a:r>
              <a:rPr lang="en-US" altLang="zh-CN" sz="2400" i="1" dirty="0">
                <a:solidFill>
                  <a:srgbClr val="FF0000"/>
                </a:solidFill>
                <a:ea typeface="MS PGothic" panose="020B0600070205080204" charset="-128"/>
              </a:rPr>
              <a:t> </a:t>
            </a:r>
            <a:endParaRPr lang="en-US" altLang="zh-CN" sz="2400" i="1" dirty="0">
              <a:solidFill>
                <a:srgbClr val="FF0000"/>
              </a:solidFill>
              <a:ea typeface="MS PGothic" panose="020B0600070205080204" charset="-128"/>
            </a:endParaRPr>
          </a:p>
          <a:p>
            <a:pPr marL="631825" lvl="1" indent="-231775" eaLnBrk="1" hangingPunct="1">
              <a:buClr>
                <a:srgbClr val="000090"/>
              </a:buClr>
              <a:buSzTx/>
              <a:buFont typeface="Wingdings" panose="05000000000000000000" pitchFamily="2" charset="2"/>
              <a:buChar char="•"/>
            </a:pPr>
            <a:r>
              <a:rPr lang="en-US" altLang="zh-CN" sz="2400" dirty="0"/>
              <a:t>running </a:t>
            </a:r>
            <a:r>
              <a:rPr lang="en-US" altLang="zh-CN" sz="2400" i="1" dirty="0">
                <a:solidFill>
                  <a:srgbClr val="CC0000"/>
                </a:solidFill>
              </a:rPr>
              <a:t>network apps</a:t>
            </a:r>
            <a:endParaRPr lang="en-US" altLang="zh-CN" sz="2400" dirty="0">
              <a:solidFill>
                <a:srgbClr val="CC0000"/>
              </a:solidFill>
            </a:endParaRPr>
          </a:p>
        </p:txBody>
      </p:sp>
      <p:sp>
        <p:nvSpPr>
          <p:cNvPr id="4766" name="Rectangle 670"/>
          <p:cNvSpPr/>
          <p:nvPr/>
        </p:nvSpPr>
        <p:spPr>
          <a:xfrm>
            <a:off x="1668463" y="3152775"/>
            <a:ext cx="3368675" cy="1884363"/>
          </a:xfrm>
          <a:prstGeom prst="rect">
            <a:avLst/>
          </a:prstGeom>
          <a:noFill/>
          <a:ln w="9525">
            <a:noFill/>
          </a:ln>
        </p:spPr>
        <p:txBody>
          <a:bodyPr anchor="t" anchorCtr="0"/>
          <a:p>
            <a:pPr marL="287655" indent="-287655" eaLnBrk="0" hangingPunct="0">
              <a:lnSpc>
                <a:spcPct val="85000"/>
              </a:lnSpc>
              <a:spcBef>
                <a:spcPct val="20000"/>
              </a:spcBef>
              <a:buClr>
                <a:srgbClr val="000099"/>
              </a:buClr>
              <a:buSzPct val="100000"/>
              <a:buFont typeface="Wingdings" panose="05000000000000000000" pitchFamily="2" charset="2"/>
              <a:buChar char="§"/>
            </a:pPr>
            <a:r>
              <a:rPr lang="zh-CN" altLang="en-US" i="1" dirty="0">
                <a:solidFill>
                  <a:srgbClr val="CC0000"/>
                </a:solidFill>
                <a:latin typeface="Gill Sans MT" panose="020B0502020104020203" charset="0"/>
                <a:ea typeface="宋体" panose="02010600030101010101" pitchFamily="2" charset="-122"/>
              </a:rPr>
              <a:t>通信链路</a:t>
            </a:r>
            <a:endParaRPr lang="en-US" altLang="zh-CN" dirty="0">
              <a:solidFill>
                <a:srgbClr val="CC0000"/>
              </a:solidFill>
              <a:latin typeface="Gill Sans MT" panose="020B0502020104020203" charset="0"/>
            </a:endParaRPr>
          </a:p>
          <a:p>
            <a:pPr marL="628650" lvl="1" indent="-233045" eaLnBrk="0" hangingPunct="0">
              <a:lnSpc>
                <a:spcPct val="80000"/>
              </a:lnSpc>
              <a:spcBef>
                <a:spcPct val="10000"/>
              </a:spcBef>
              <a:buClr>
                <a:srgbClr val="000099"/>
              </a:buClr>
              <a:buFont typeface="Arial" panose="020B0604020202020204" pitchFamily="34" charset="0"/>
              <a:buChar char="•"/>
            </a:pPr>
            <a:r>
              <a:rPr lang="zh-CN" altLang="en-US" dirty="0">
                <a:latin typeface="Gill Sans MT" panose="020B0502020104020203" charset="0"/>
                <a:ea typeface="宋体" panose="02010600030101010101" pitchFamily="2" charset="-122"/>
              </a:rPr>
              <a:t>光纤</a:t>
            </a:r>
            <a:r>
              <a:rPr lang="en-US" altLang="zh-CN" dirty="0">
                <a:latin typeface="Gill Sans MT" panose="020B0502020104020203" charset="0"/>
              </a:rPr>
              <a:t>,</a:t>
            </a:r>
            <a:r>
              <a:rPr lang="zh-CN" altLang="en-US" dirty="0">
                <a:latin typeface="Gill Sans MT" panose="020B0502020104020203" charset="0"/>
                <a:ea typeface="宋体" panose="02010600030101010101" pitchFamily="2" charset="-122"/>
              </a:rPr>
              <a:t>同轴电缆</a:t>
            </a:r>
            <a:r>
              <a:rPr lang="en-US" altLang="zh-CN" dirty="0">
                <a:latin typeface="Gill Sans MT" panose="020B0502020104020203" charset="0"/>
              </a:rPr>
              <a:t> , </a:t>
            </a:r>
            <a:r>
              <a:rPr lang="zh-CN" altLang="en-US" dirty="0">
                <a:latin typeface="Gill Sans MT" panose="020B0502020104020203" charset="0"/>
                <a:ea typeface="宋体" panose="02010600030101010101" pitchFamily="2" charset="-122"/>
              </a:rPr>
              <a:t>无线电等</a:t>
            </a:r>
            <a:endParaRPr lang="en-US" altLang="zh-CN" dirty="0">
              <a:latin typeface="Gill Sans MT" panose="020B0502020104020203" charset="0"/>
            </a:endParaRPr>
          </a:p>
          <a:p>
            <a:pPr marL="628650" lvl="1" indent="-233045" eaLnBrk="0" hangingPunct="0">
              <a:lnSpc>
                <a:spcPct val="80000"/>
              </a:lnSpc>
              <a:spcBef>
                <a:spcPct val="10000"/>
              </a:spcBef>
              <a:buClr>
                <a:srgbClr val="000099"/>
              </a:buClr>
              <a:buFont typeface="Arial" panose="020B0604020202020204" pitchFamily="34" charset="0"/>
              <a:buChar char="•"/>
            </a:pPr>
            <a:r>
              <a:rPr lang="zh-CN" altLang="en-US" dirty="0">
                <a:latin typeface="Gill Sans MT" panose="020B0502020104020203" charset="0"/>
                <a:ea typeface="宋体" panose="02010600030101010101" pitchFamily="2" charset="-122"/>
              </a:rPr>
              <a:t>传输速率</a:t>
            </a:r>
            <a:r>
              <a:rPr lang="en-US" altLang="zh-CN" dirty="0">
                <a:latin typeface="Gill Sans MT" panose="020B0502020104020203" charset="0"/>
                <a:ea typeface="宋体" panose="02010600030101010101" pitchFamily="2" charset="-122"/>
              </a:rPr>
              <a:t>bit/s</a:t>
            </a:r>
            <a:r>
              <a:rPr lang="en-US" altLang="zh-CN" dirty="0">
                <a:latin typeface="Gill Sans MT" panose="020B0502020104020203" charset="0"/>
              </a:rPr>
              <a:t>: </a:t>
            </a:r>
            <a:r>
              <a:rPr lang="en-US" altLang="zh-CN" i="1" dirty="0">
                <a:solidFill>
                  <a:srgbClr val="CC0000"/>
                </a:solidFill>
                <a:latin typeface="Gill Sans MT" panose="020B0502020104020203" charset="0"/>
              </a:rPr>
              <a:t>bandwidth(</a:t>
            </a:r>
            <a:r>
              <a:rPr lang="zh-CN" altLang="en-US" i="1" dirty="0">
                <a:solidFill>
                  <a:srgbClr val="CC0000"/>
                </a:solidFill>
                <a:latin typeface="Gill Sans MT" panose="020B0502020104020203" charset="0"/>
                <a:ea typeface="宋体" panose="02010600030101010101" pitchFamily="2" charset="-122"/>
              </a:rPr>
              <a:t>带宽</a:t>
            </a:r>
            <a:r>
              <a:rPr lang="en-US" altLang="zh-CN" i="1" dirty="0">
                <a:solidFill>
                  <a:srgbClr val="CC0000"/>
                </a:solidFill>
                <a:latin typeface="Gill Sans MT" panose="020B0502020104020203" charset="0"/>
              </a:rPr>
              <a:t>)</a:t>
            </a:r>
            <a:endParaRPr lang="en-US" altLang="zh-CN" dirty="0">
              <a:solidFill>
                <a:srgbClr val="CC0000"/>
              </a:solidFill>
              <a:latin typeface="Gill Sans MT" panose="020B0502020104020203" charset="0"/>
            </a:endParaRPr>
          </a:p>
        </p:txBody>
      </p:sp>
      <p:sp>
        <p:nvSpPr>
          <p:cNvPr id="4767" name="Rectangle 671"/>
          <p:cNvSpPr>
            <a:spLocks noChangeArrowheads="1"/>
          </p:cNvSpPr>
          <p:nvPr/>
        </p:nvSpPr>
        <p:spPr bwMode="auto">
          <a:xfrm>
            <a:off x="1657350" y="4848225"/>
            <a:ext cx="3779838" cy="1550988"/>
          </a:xfrm>
          <a:prstGeom prst="rect">
            <a:avLst/>
          </a:prstGeom>
          <a:noFill/>
          <a:ln>
            <a:noFill/>
          </a:ln>
        </p:spPr>
        <p:txBody>
          <a:bodyPr/>
          <a:lstStyle/>
          <a:p>
            <a:pPr marL="287655" marR="0" lvl="0" indent="-287655" algn="l" defTabSz="914400" rtl="0" eaLnBrk="0" fontAlgn="base" latinLnBrk="0" hangingPunct="0">
              <a:lnSpc>
                <a:spcPct val="85000"/>
              </a:lnSpc>
              <a:spcBef>
                <a:spcPct val="20000"/>
              </a:spcBef>
              <a:spcAft>
                <a:spcPct val="0"/>
              </a:spcAft>
              <a:buClr>
                <a:srgbClr val="000099"/>
              </a:buClr>
              <a:buSzTx/>
              <a:buFont typeface="Wingdings" panose="05000000000000000000" pitchFamily="2" charset="2"/>
              <a:buChar char="§"/>
              <a:defRPr/>
            </a:pPr>
            <a:r>
              <a:rPr kumimoji="0" lang="en-US" sz="24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packet switches</a:t>
            </a:r>
            <a:r>
              <a:rPr kumimoji="0" lang="zh-CN" altLang="en-US" sz="2400" b="0" i="1" u="none" strike="noStrike" kern="1200" cap="none" spc="0" normalizeH="0" baseline="0" noProof="0" dirty="0">
                <a:ln>
                  <a:noFill/>
                </a:ln>
                <a:solidFill>
                  <a:srgbClr val="CC0000"/>
                </a:solidFill>
                <a:effectLst/>
                <a:uLnTx/>
                <a:uFillTx/>
                <a:latin typeface="Gill Sans MT" panose="020B0502020104020203" charset="0"/>
                <a:ea typeface="宋体" panose="02010600030101010101" pitchFamily="2" charset="-122"/>
                <a:cs typeface="MS PGothic" panose="020B0600070205080204" charset="-128"/>
              </a:rPr>
              <a:t>（分组交换机）</a:t>
            </a:r>
            <a:r>
              <a:rPr kumimoji="0" lang="en-US" sz="24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a:t>
            </a: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 forward packets (chunks of data)</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628650" marR="0" lvl="1" indent="-233680"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400" b="0" i="1" u="none" strike="noStrike" kern="1200" cap="none" spc="0" normalizeH="0" baseline="0" noProof="0" dirty="0">
                <a:ln>
                  <a:noFill/>
                </a:ln>
                <a:solidFill>
                  <a:srgbClr val="C00000"/>
                </a:solidFill>
                <a:effectLst/>
                <a:uLnTx/>
                <a:uFillTx/>
                <a:latin typeface="Gill Sans MT" panose="020B0502020104020203" charset="0"/>
                <a:ea typeface="MS PGothic" panose="020B0600070205080204" charset="-128"/>
                <a:cs typeface="MS PGothic" panose="020B0600070205080204" charset="-128"/>
              </a:rPr>
              <a:t>routers</a:t>
            </a:r>
            <a:r>
              <a:rPr kumimoji="0" lang="zh-CN" altLang="en-US" sz="2400" b="0" i="1" u="none" strike="noStrike" kern="1200" cap="none" spc="0" normalizeH="0" baseline="0" noProof="0" dirty="0">
                <a:ln>
                  <a:noFill/>
                </a:ln>
                <a:solidFill>
                  <a:srgbClr val="C00000"/>
                </a:solidFill>
                <a:effectLst/>
                <a:uLnTx/>
                <a:uFillTx/>
                <a:latin typeface="Gill Sans MT" panose="020B0502020104020203" charset="0"/>
                <a:ea typeface="宋体" panose="02010600030101010101" pitchFamily="2" charset="-122"/>
                <a:cs typeface="MS PGothic" panose="020B0600070205080204" charset="-128"/>
              </a:rPr>
              <a:t>（路由器）</a:t>
            </a: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 and </a:t>
            </a:r>
            <a:r>
              <a:rPr kumimoji="0" lang="en-US" sz="2400" b="0" i="1" u="none" strike="noStrike" kern="1200" cap="none" spc="0" normalizeH="0" baseline="0" noProof="0" dirty="0">
                <a:ln>
                  <a:noFill/>
                </a:ln>
                <a:solidFill>
                  <a:srgbClr val="C00000"/>
                </a:solidFill>
                <a:effectLst/>
                <a:uLnTx/>
                <a:uFillTx/>
                <a:latin typeface="Gill Sans MT" panose="020B0502020104020203" charset="0"/>
                <a:ea typeface="MS PGothic" panose="020B0600070205080204" charset="-128"/>
                <a:cs typeface="MS PGothic" panose="020B0600070205080204" charset="-128"/>
              </a:rPr>
              <a:t>switches</a:t>
            </a:r>
            <a:r>
              <a:rPr kumimoji="0" lang="zh-CN" altLang="en-US" sz="2400" b="0" i="1" u="none" strike="noStrike" kern="1200" cap="none" spc="0" normalizeH="0" baseline="0" noProof="0" dirty="0">
                <a:ln>
                  <a:noFill/>
                </a:ln>
                <a:solidFill>
                  <a:srgbClr val="C00000"/>
                </a:solidFill>
                <a:effectLst/>
                <a:uLnTx/>
                <a:uFillTx/>
                <a:latin typeface="Gill Sans MT" panose="020B0502020104020203" charset="0"/>
                <a:ea typeface="宋体" panose="02010600030101010101" pitchFamily="2" charset="-122"/>
                <a:cs typeface="MS PGothic" panose="020B0600070205080204" charset="-128"/>
              </a:rPr>
              <a:t>（交换机）</a:t>
            </a:r>
            <a:endParaRPr kumimoji="0" lang="en-US" sz="2400" b="0" i="1" u="none" strike="noStrike" kern="1200" cap="none" spc="0" normalizeH="0" baseline="0" noProof="0" dirty="0">
              <a:ln>
                <a:noFill/>
              </a:ln>
              <a:solidFill>
                <a:srgbClr val="C00000"/>
              </a:solidFill>
              <a:effectLst/>
              <a:uLnTx/>
              <a:uFillTx/>
              <a:latin typeface="Gill Sans MT" panose="020B0502020104020203" charset="0"/>
              <a:ea typeface="MS PGothic" panose="020B0600070205080204" charset="-128"/>
              <a:cs typeface="MS PGothic" panose="020B0600070205080204" charset="-128"/>
            </a:endParaRPr>
          </a:p>
          <a:p>
            <a:pPr marL="231775" marR="0" lvl="0" indent="-231775" algn="l" defTabSz="914400" rtl="0" eaLnBrk="0" fontAlgn="base" latinLnBrk="0" hangingPunct="0">
              <a:lnSpc>
                <a:spcPct val="85000"/>
              </a:lnSpc>
              <a:spcBef>
                <a:spcPct val="20000"/>
              </a:spcBef>
              <a:spcAft>
                <a:spcPct val="0"/>
              </a:spcAft>
              <a:buClr>
                <a:srgbClr val="000099"/>
              </a:buClr>
              <a:buSzPct val="75000"/>
              <a:buFontTx/>
              <a:buNone/>
              <a:defRPr/>
            </a:pP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p:txBody>
      </p:sp>
      <p:grpSp>
        <p:nvGrpSpPr>
          <p:cNvPr id="2" name="Group 842"/>
          <p:cNvGrpSpPr/>
          <p:nvPr/>
        </p:nvGrpSpPr>
        <p:grpSpPr>
          <a:xfrm>
            <a:off x="338138" y="3454400"/>
            <a:ext cx="1573212" cy="1060450"/>
            <a:chOff x="98" y="2320"/>
            <a:chExt cx="991" cy="668"/>
          </a:xfrm>
        </p:grpSpPr>
        <p:sp>
          <p:nvSpPr>
            <p:cNvPr id="37895" name="Text Box 666"/>
            <p:cNvSpPr txBox="1"/>
            <p:nvPr/>
          </p:nvSpPr>
          <p:spPr>
            <a:xfrm>
              <a:off x="564" y="2728"/>
              <a:ext cx="383" cy="260"/>
            </a:xfrm>
            <a:prstGeom prst="rect">
              <a:avLst/>
            </a:prstGeom>
            <a:noFill/>
            <a:ln w="9525">
              <a:noFill/>
            </a:ln>
          </p:spPr>
          <p:txBody>
            <a:bodyPr wrap="none" anchor="t" anchorCtr="0">
              <a:spAutoFit/>
            </a:bodyPr>
            <a:p>
              <a:pPr eaLnBrk="0" hangingPunct="0">
                <a:lnSpc>
                  <a:spcPct val="75000"/>
                </a:lnSpc>
              </a:pPr>
              <a:r>
                <a:rPr lang="en-US" altLang="zh-CN" sz="1400" dirty="0">
                  <a:latin typeface="Arial" panose="020B0604020202020204" pitchFamily="34" charset="0"/>
                </a:rPr>
                <a:t>wired</a:t>
              </a:r>
              <a:endParaRPr lang="en-US" altLang="zh-CN" sz="1400" dirty="0">
                <a:latin typeface="Arial" panose="020B0604020202020204" pitchFamily="34" charset="0"/>
              </a:endParaRPr>
            </a:p>
            <a:p>
              <a:pPr eaLnBrk="0" hangingPunct="0">
                <a:lnSpc>
                  <a:spcPct val="75000"/>
                </a:lnSpc>
              </a:pPr>
              <a:r>
                <a:rPr lang="en-US" altLang="zh-CN" sz="1400" dirty="0">
                  <a:latin typeface="Arial" panose="020B0604020202020204" pitchFamily="34" charset="0"/>
                </a:rPr>
                <a:t>links</a:t>
              </a:r>
              <a:endParaRPr lang="en-US" altLang="zh-CN" sz="1400" dirty="0">
                <a:latin typeface="Arial" panose="020B0604020202020204" pitchFamily="34" charset="0"/>
              </a:endParaRPr>
            </a:p>
          </p:txBody>
        </p:sp>
        <p:sp>
          <p:nvSpPr>
            <p:cNvPr id="37896" name="Text Box 669"/>
            <p:cNvSpPr txBox="1"/>
            <p:nvPr/>
          </p:nvSpPr>
          <p:spPr>
            <a:xfrm>
              <a:off x="569" y="2465"/>
              <a:ext cx="520" cy="260"/>
            </a:xfrm>
            <a:prstGeom prst="rect">
              <a:avLst/>
            </a:prstGeom>
            <a:noFill/>
            <a:ln w="9525">
              <a:noFill/>
            </a:ln>
          </p:spPr>
          <p:txBody>
            <a:bodyPr wrap="none" anchor="t" anchorCtr="0">
              <a:spAutoFit/>
            </a:bodyPr>
            <a:p>
              <a:pPr eaLnBrk="0" hangingPunct="0">
                <a:lnSpc>
                  <a:spcPct val="75000"/>
                </a:lnSpc>
              </a:pPr>
              <a:r>
                <a:rPr lang="en-US" altLang="zh-CN" sz="1400" dirty="0">
                  <a:latin typeface="Arial" panose="020B0604020202020204" pitchFamily="34" charset="0"/>
                </a:rPr>
                <a:t>wireless</a:t>
              </a:r>
              <a:endParaRPr lang="en-US" altLang="zh-CN" sz="1400" dirty="0">
                <a:latin typeface="Arial" panose="020B0604020202020204" pitchFamily="34" charset="0"/>
              </a:endParaRPr>
            </a:p>
            <a:p>
              <a:pPr eaLnBrk="0" hangingPunct="0">
                <a:lnSpc>
                  <a:spcPct val="75000"/>
                </a:lnSpc>
              </a:pPr>
              <a:r>
                <a:rPr lang="en-US" altLang="zh-CN" sz="1400" dirty="0">
                  <a:latin typeface="Arial" panose="020B0604020202020204" pitchFamily="34" charset="0"/>
                </a:rPr>
                <a:t>links</a:t>
              </a:r>
              <a:endParaRPr lang="en-US" altLang="zh-CN" sz="1400" dirty="0">
                <a:latin typeface="Arial" panose="020B0604020202020204" pitchFamily="34" charset="0"/>
              </a:endParaRPr>
            </a:p>
          </p:txBody>
        </p:sp>
        <p:grpSp>
          <p:nvGrpSpPr>
            <p:cNvPr id="37897" name="Group 819"/>
            <p:cNvGrpSpPr/>
            <p:nvPr/>
          </p:nvGrpSpPr>
          <p:grpSpPr>
            <a:xfrm>
              <a:off x="385" y="2320"/>
              <a:ext cx="201" cy="282"/>
              <a:chOff x="742" y="2409"/>
              <a:chExt cx="576" cy="881"/>
            </a:xfrm>
          </p:grpSpPr>
          <p:grpSp>
            <p:nvGrpSpPr>
              <p:cNvPr id="37898" name="Group 820"/>
              <p:cNvGrpSpPr/>
              <p:nvPr/>
            </p:nvGrpSpPr>
            <p:grpSpPr>
              <a:xfrm>
                <a:off x="832" y="2643"/>
                <a:ext cx="376" cy="647"/>
                <a:chOff x="3130" y="3288"/>
                <a:chExt cx="410" cy="742"/>
              </a:xfrm>
            </p:grpSpPr>
            <p:sp>
              <p:nvSpPr>
                <p:cNvPr id="37899" name="Line 270"/>
                <p:cNvSpPr/>
                <p:nvPr/>
              </p:nvSpPr>
              <p:spPr>
                <a:xfrm flipH="1">
                  <a:off x="3130" y="3288"/>
                  <a:ext cx="205" cy="672"/>
                </a:xfrm>
                <a:prstGeom prst="line">
                  <a:avLst/>
                </a:prstGeom>
                <a:ln w="19050" cap="flat" cmpd="sng">
                  <a:solidFill>
                    <a:schemeClr val="tx1"/>
                  </a:solidFill>
                  <a:prstDash val="solid"/>
                  <a:round/>
                  <a:headEnd type="none" w="med" len="med"/>
                  <a:tailEnd type="none" w="med" len="med"/>
                </a:ln>
              </p:spPr>
            </p:sp>
            <p:sp>
              <p:nvSpPr>
                <p:cNvPr id="37900" name="Line 271"/>
                <p:cNvSpPr/>
                <p:nvPr/>
              </p:nvSpPr>
              <p:spPr>
                <a:xfrm>
                  <a:off x="3335" y="3288"/>
                  <a:ext cx="205" cy="669"/>
                </a:xfrm>
                <a:prstGeom prst="line">
                  <a:avLst/>
                </a:prstGeom>
                <a:ln w="19050" cap="flat" cmpd="sng">
                  <a:solidFill>
                    <a:schemeClr val="tx1"/>
                  </a:solidFill>
                  <a:prstDash val="solid"/>
                  <a:round/>
                  <a:headEnd type="none" w="med" len="med"/>
                  <a:tailEnd type="none" w="med" len="med"/>
                </a:ln>
              </p:spPr>
            </p:sp>
            <p:sp>
              <p:nvSpPr>
                <p:cNvPr id="37901" name="Line 272"/>
                <p:cNvSpPr/>
                <p:nvPr/>
              </p:nvSpPr>
              <p:spPr>
                <a:xfrm>
                  <a:off x="3130" y="3957"/>
                  <a:ext cx="205" cy="73"/>
                </a:xfrm>
                <a:prstGeom prst="line">
                  <a:avLst/>
                </a:prstGeom>
                <a:ln w="19050" cap="flat" cmpd="sng">
                  <a:solidFill>
                    <a:schemeClr val="tx1"/>
                  </a:solidFill>
                  <a:prstDash val="solid"/>
                  <a:round/>
                  <a:headEnd type="none" w="med" len="med"/>
                  <a:tailEnd type="none" w="med" len="med"/>
                </a:ln>
              </p:spPr>
            </p:sp>
            <p:sp>
              <p:nvSpPr>
                <p:cNvPr id="37902" name="Line 273"/>
                <p:cNvSpPr/>
                <p:nvPr/>
              </p:nvSpPr>
              <p:spPr>
                <a:xfrm flipH="1">
                  <a:off x="3335" y="3957"/>
                  <a:ext cx="205" cy="73"/>
                </a:xfrm>
                <a:prstGeom prst="line">
                  <a:avLst/>
                </a:prstGeom>
                <a:ln w="19050" cap="flat" cmpd="sng">
                  <a:solidFill>
                    <a:schemeClr val="tx1"/>
                  </a:solidFill>
                  <a:prstDash val="solid"/>
                  <a:round/>
                  <a:headEnd type="none" w="med" len="med"/>
                  <a:tailEnd type="none" w="med" len="med"/>
                </a:ln>
              </p:spPr>
            </p:sp>
            <p:sp>
              <p:nvSpPr>
                <p:cNvPr id="37903" name="Line 274"/>
                <p:cNvSpPr/>
                <p:nvPr/>
              </p:nvSpPr>
              <p:spPr>
                <a:xfrm>
                  <a:off x="3335" y="3303"/>
                  <a:ext cx="0" cy="727"/>
                </a:xfrm>
                <a:prstGeom prst="line">
                  <a:avLst/>
                </a:prstGeom>
                <a:ln w="19050" cap="flat" cmpd="sng">
                  <a:solidFill>
                    <a:schemeClr val="tx1"/>
                  </a:solidFill>
                  <a:prstDash val="solid"/>
                  <a:round/>
                  <a:headEnd type="none" w="med" len="med"/>
                  <a:tailEnd type="none" w="med" len="med"/>
                </a:ln>
              </p:spPr>
            </p:sp>
            <p:sp>
              <p:nvSpPr>
                <p:cNvPr id="37904" name="Line 275"/>
                <p:cNvSpPr/>
                <p:nvPr/>
              </p:nvSpPr>
              <p:spPr>
                <a:xfrm flipV="1">
                  <a:off x="3130" y="3888"/>
                  <a:ext cx="205" cy="72"/>
                </a:xfrm>
                <a:prstGeom prst="line">
                  <a:avLst/>
                </a:prstGeom>
                <a:ln w="19050" cap="flat" cmpd="sng">
                  <a:solidFill>
                    <a:schemeClr val="tx1"/>
                  </a:solidFill>
                  <a:prstDash val="solid"/>
                  <a:round/>
                  <a:headEnd type="none" w="med" len="med"/>
                  <a:tailEnd type="none" w="med" len="med"/>
                </a:ln>
              </p:spPr>
            </p:sp>
            <p:sp>
              <p:nvSpPr>
                <p:cNvPr id="37905" name="Line 276"/>
                <p:cNvSpPr/>
                <p:nvPr/>
              </p:nvSpPr>
              <p:spPr>
                <a:xfrm flipH="1" flipV="1">
                  <a:off x="3335" y="3888"/>
                  <a:ext cx="205" cy="69"/>
                </a:xfrm>
                <a:prstGeom prst="line">
                  <a:avLst/>
                </a:prstGeom>
                <a:ln w="19050" cap="flat" cmpd="sng">
                  <a:solidFill>
                    <a:schemeClr val="tx1"/>
                  </a:solidFill>
                  <a:prstDash val="solid"/>
                  <a:round/>
                  <a:headEnd type="none" w="med" len="med"/>
                  <a:tailEnd type="none" w="med" len="med"/>
                </a:ln>
              </p:spPr>
            </p:sp>
            <p:sp>
              <p:nvSpPr>
                <p:cNvPr id="37906" name="Line 277"/>
                <p:cNvSpPr/>
                <p:nvPr/>
              </p:nvSpPr>
              <p:spPr>
                <a:xfrm>
                  <a:off x="3217" y="3668"/>
                  <a:ext cx="118" cy="55"/>
                </a:xfrm>
                <a:prstGeom prst="line">
                  <a:avLst/>
                </a:prstGeom>
                <a:ln w="19050" cap="flat" cmpd="sng">
                  <a:solidFill>
                    <a:schemeClr val="tx1"/>
                  </a:solidFill>
                  <a:prstDash val="solid"/>
                  <a:round/>
                  <a:headEnd type="none" w="med" len="med"/>
                  <a:tailEnd type="none" w="med" len="med"/>
                </a:ln>
              </p:spPr>
            </p:sp>
            <p:sp>
              <p:nvSpPr>
                <p:cNvPr id="37907" name="Line 278"/>
                <p:cNvSpPr/>
                <p:nvPr/>
              </p:nvSpPr>
              <p:spPr>
                <a:xfrm flipV="1">
                  <a:off x="3335" y="3668"/>
                  <a:ext cx="124" cy="55"/>
                </a:xfrm>
                <a:prstGeom prst="line">
                  <a:avLst/>
                </a:prstGeom>
                <a:ln w="19050" cap="flat" cmpd="sng">
                  <a:solidFill>
                    <a:schemeClr val="tx1"/>
                  </a:solidFill>
                  <a:prstDash val="solid"/>
                  <a:round/>
                  <a:headEnd type="none" w="med" len="med"/>
                  <a:tailEnd type="none" w="med" len="med"/>
                </a:ln>
              </p:spPr>
            </p:sp>
            <p:sp>
              <p:nvSpPr>
                <p:cNvPr id="37908" name="Line 279"/>
                <p:cNvSpPr/>
                <p:nvPr/>
              </p:nvSpPr>
              <p:spPr>
                <a:xfrm>
                  <a:off x="3178" y="3766"/>
                  <a:ext cx="152" cy="75"/>
                </a:xfrm>
                <a:prstGeom prst="line">
                  <a:avLst/>
                </a:prstGeom>
                <a:ln w="19050" cap="flat" cmpd="sng">
                  <a:solidFill>
                    <a:schemeClr val="tx1"/>
                  </a:solidFill>
                  <a:prstDash val="solid"/>
                  <a:round/>
                  <a:headEnd type="none" w="med" len="med"/>
                  <a:tailEnd type="none" w="med" len="med"/>
                </a:ln>
              </p:spPr>
            </p:sp>
            <p:sp>
              <p:nvSpPr>
                <p:cNvPr id="37909" name="Line 280"/>
                <p:cNvSpPr/>
                <p:nvPr/>
              </p:nvSpPr>
              <p:spPr>
                <a:xfrm flipV="1">
                  <a:off x="3335" y="3781"/>
                  <a:ext cx="153" cy="66"/>
                </a:xfrm>
                <a:prstGeom prst="line">
                  <a:avLst/>
                </a:prstGeom>
                <a:ln w="19050" cap="flat" cmpd="sng">
                  <a:solidFill>
                    <a:schemeClr val="tx1"/>
                  </a:solidFill>
                  <a:prstDash val="solid"/>
                  <a:round/>
                  <a:headEnd type="none" w="med" len="med"/>
                  <a:tailEnd type="none" w="med" len="med"/>
                </a:ln>
              </p:spPr>
            </p:sp>
            <p:sp>
              <p:nvSpPr>
                <p:cNvPr id="37910" name="Line 281"/>
                <p:cNvSpPr/>
                <p:nvPr/>
              </p:nvSpPr>
              <p:spPr>
                <a:xfrm flipV="1">
                  <a:off x="3335" y="3567"/>
                  <a:ext cx="78" cy="27"/>
                </a:xfrm>
                <a:prstGeom prst="line">
                  <a:avLst/>
                </a:prstGeom>
                <a:ln w="19050" cap="flat" cmpd="sng">
                  <a:solidFill>
                    <a:schemeClr val="tx1"/>
                  </a:solidFill>
                  <a:prstDash val="solid"/>
                  <a:round/>
                  <a:headEnd type="none" w="med" len="med"/>
                  <a:tailEnd type="none" w="med" len="med"/>
                </a:ln>
              </p:spPr>
            </p:sp>
            <p:sp>
              <p:nvSpPr>
                <p:cNvPr id="37911" name="Line 282"/>
                <p:cNvSpPr/>
                <p:nvPr/>
              </p:nvSpPr>
              <p:spPr>
                <a:xfrm flipV="1">
                  <a:off x="3335" y="3428"/>
                  <a:ext cx="49" cy="21"/>
                </a:xfrm>
                <a:prstGeom prst="line">
                  <a:avLst/>
                </a:prstGeom>
                <a:ln w="19050" cap="flat" cmpd="sng">
                  <a:solidFill>
                    <a:schemeClr val="tx1"/>
                  </a:solidFill>
                  <a:prstDash val="solid"/>
                  <a:round/>
                  <a:headEnd type="none" w="med" len="med"/>
                  <a:tailEnd type="none" w="med" len="med"/>
                </a:ln>
              </p:spPr>
            </p:sp>
            <p:sp>
              <p:nvSpPr>
                <p:cNvPr id="37912" name="Line 283"/>
                <p:cNvSpPr/>
                <p:nvPr/>
              </p:nvSpPr>
              <p:spPr>
                <a:xfrm>
                  <a:off x="3247" y="3558"/>
                  <a:ext cx="95" cy="36"/>
                </a:xfrm>
                <a:prstGeom prst="line">
                  <a:avLst/>
                </a:prstGeom>
                <a:ln w="19050" cap="flat" cmpd="sng">
                  <a:solidFill>
                    <a:schemeClr val="tx1"/>
                  </a:solidFill>
                  <a:prstDash val="solid"/>
                  <a:round/>
                  <a:headEnd type="none" w="med" len="med"/>
                  <a:tailEnd type="none" w="med" len="med"/>
                </a:ln>
              </p:spPr>
            </p:sp>
            <p:sp>
              <p:nvSpPr>
                <p:cNvPr id="37913" name="Line 284"/>
                <p:cNvSpPr/>
                <p:nvPr/>
              </p:nvSpPr>
              <p:spPr>
                <a:xfrm>
                  <a:off x="3289" y="3422"/>
                  <a:ext cx="55" cy="36"/>
                </a:xfrm>
                <a:prstGeom prst="line">
                  <a:avLst/>
                </a:prstGeom>
                <a:ln w="19050" cap="flat" cmpd="sng">
                  <a:solidFill>
                    <a:schemeClr val="tx1"/>
                  </a:solidFill>
                  <a:prstDash val="solid"/>
                  <a:round/>
                  <a:headEnd type="none" w="med" len="med"/>
                  <a:tailEnd type="none" w="med" len="med"/>
                </a:ln>
              </p:spPr>
            </p:sp>
          </p:grpSp>
          <p:pic>
            <p:nvPicPr>
              <p:cNvPr id="37914" name="Picture 836" descr="cell_tower_radiation copy"/>
              <p:cNvPicPr>
                <a:picLocks noChangeAspect="1"/>
              </p:cNvPicPr>
              <p:nvPr/>
            </p:nvPicPr>
            <p:blipFill>
              <a:blip r:embed="rId1"/>
              <a:stretch>
                <a:fillRect/>
              </a:stretch>
            </p:blipFill>
            <p:spPr>
              <a:xfrm>
                <a:off x="742" y="2409"/>
                <a:ext cx="576" cy="464"/>
              </a:xfrm>
              <a:prstGeom prst="rect">
                <a:avLst/>
              </a:prstGeom>
              <a:noFill/>
              <a:ln w="9525">
                <a:noFill/>
              </a:ln>
            </p:spPr>
          </p:pic>
          <p:sp>
            <p:nvSpPr>
              <p:cNvPr id="37915" name="Oval 837"/>
              <p:cNvSpPr/>
              <p:nvPr/>
            </p:nvSpPr>
            <p:spPr>
              <a:xfrm>
                <a:off x="986" y="2596"/>
                <a:ext cx="66" cy="69"/>
              </a:xfrm>
              <a:prstGeom prst="ellipse">
                <a:avLst/>
              </a:prstGeom>
              <a:solidFill>
                <a:schemeClr val="tx2"/>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37916" name="Group 838"/>
            <p:cNvGrpSpPr/>
            <p:nvPr/>
          </p:nvGrpSpPr>
          <p:grpSpPr>
            <a:xfrm>
              <a:off x="98" y="2444"/>
              <a:ext cx="355" cy="265"/>
              <a:chOff x="2967" y="478"/>
              <a:chExt cx="788" cy="625"/>
            </a:xfrm>
          </p:grpSpPr>
          <p:pic>
            <p:nvPicPr>
              <p:cNvPr id="37917" name="Picture 839" descr="access_point_stylized_small"/>
              <p:cNvPicPr>
                <a:picLocks noChangeAspect="1"/>
              </p:cNvPicPr>
              <p:nvPr/>
            </p:nvPicPr>
            <p:blipFill>
              <a:blip r:embed="rId2"/>
              <a:stretch>
                <a:fillRect/>
              </a:stretch>
            </p:blipFill>
            <p:spPr>
              <a:xfrm>
                <a:off x="3012" y="559"/>
                <a:ext cx="576" cy="544"/>
              </a:xfrm>
              <a:prstGeom prst="rect">
                <a:avLst/>
              </a:prstGeom>
              <a:noFill/>
              <a:ln w="9525">
                <a:noFill/>
              </a:ln>
            </p:spPr>
          </p:pic>
          <p:pic>
            <p:nvPicPr>
              <p:cNvPr id="37918" name="Picture 840" descr="antenna_radiation_stylized"/>
              <p:cNvPicPr>
                <a:picLocks noChangeAspect="1"/>
              </p:cNvPicPr>
              <p:nvPr/>
            </p:nvPicPr>
            <p:blipFill>
              <a:blip r:embed="rId3"/>
              <a:stretch>
                <a:fillRect/>
              </a:stretch>
            </p:blipFill>
            <p:spPr>
              <a:xfrm>
                <a:off x="2967" y="478"/>
                <a:ext cx="788" cy="188"/>
              </a:xfrm>
              <a:prstGeom prst="rect">
                <a:avLst/>
              </a:prstGeom>
              <a:noFill/>
              <a:ln w="9525">
                <a:noFill/>
              </a:ln>
            </p:spPr>
          </p:pic>
        </p:grpSp>
        <p:sp>
          <p:nvSpPr>
            <p:cNvPr id="37919" name="Line 841"/>
            <p:cNvSpPr/>
            <p:nvPr/>
          </p:nvSpPr>
          <p:spPr>
            <a:xfrm>
              <a:off x="288" y="2830"/>
              <a:ext cx="266" cy="0"/>
            </a:xfrm>
            <a:prstGeom prst="line">
              <a:avLst/>
            </a:prstGeom>
            <a:ln w="9525" cap="flat" cmpd="sng">
              <a:solidFill>
                <a:schemeClr val="tx1"/>
              </a:solidFill>
              <a:prstDash val="solid"/>
              <a:round/>
              <a:headEnd type="none" w="med" len="med"/>
              <a:tailEnd type="none" w="med" len="med"/>
            </a:ln>
          </p:spPr>
        </p:sp>
      </p:grpSp>
      <p:grpSp>
        <p:nvGrpSpPr>
          <p:cNvPr id="6" name="Group 852"/>
          <p:cNvGrpSpPr/>
          <p:nvPr/>
        </p:nvGrpSpPr>
        <p:grpSpPr>
          <a:xfrm>
            <a:off x="633413" y="5253038"/>
            <a:ext cx="646112" cy="477837"/>
            <a:chOff x="293" y="3440"/>
            <a:chExt cx="407" cy="301"/>
          </a:xfrm>
        </p:grpSpPr>
        <p:sp>
          <p:nvSpPr>
            <p:cNvPr id="37921" name="Text Box 662"/>
            <p:cNvSpPr txBox="1"/>
            <p:nvPr/>
          </p:nvSpPr>
          <p:spPr>
            <a:xfrm>
              <a:off x="293" y="3549"/>
              <a:ext cx="407" cy="192"/>
            </a:xfrm>
            <a:prstGeom prst="rect">
              <a:avLst/>
            </a:prstGeom>
            <a:noFill/>
            <a:ln w="9525">
              <a:noFill/>
            </a:ln>
          </p:spPr>
          <p:txBody>
            <a:bodyPr wrap="none" anchor="t" anchorCtr="0">
              <a:spAutoFit/>
            </a:bodyPr>
            <a:p>
              <a:pPr eaLnBrk="0" hangingPunct="0"/>
              <a:r>
                <a:rPr lang="en-US" altLang="zh-CN" sz="1400" dirty="0">
                  <a:latin typeface="Arial" panose="020B0604020202020204" pitchFamily="34" charset="0"/>
                </a:rPr>
                <a:t>router</a:t>
              </a:r>
              <a:endParaRPr lang="en-US" altLang="zh-CN" sz="1400" dirty="0">
                <a:latin typeface="Arial" panose="020B0604020202020204" pitchFamily="34" charset="0"/>
              </a:endParaRPr>
            </a:p>
          </p:txBody>
        </p:sp>
        <p:grpSp>
          <p:nvGrpSpPr>
            <p:cNvPr id="37922" name="Group 843"/>
            <p:cNvGrpSpPr/>
            <p:nvPr/>
          </p:nvGrpSpPr>
          <p:grpSpPr>
            <a:xfrm>
              <a:off x="337" y="3440"/>
              <a:ext cx="306" cy="128"/>
              <a:chOff x="4650" y="1129"/>
              <a:chExt cx="246" cy="95"/>
            </a:xfrm>
          </p:grpSpPr>
          <p:sp>
            <p:nvSpPr>
              <p:cNvPr id="3792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792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792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7926" name="Group 847"/>
              <p:cNvGrpSpPr/>
              <p:nvPr/>
            </p:nvGrpSpPr>
            <p:grpSpPr>
              <a:xfrm>
                <a:off x="4699" y="1145"/>
                <a:ext cx="138" cy="29"/>
                <a:chOff x="2468" y="1332"/>
                <a:chExt cx="310" cy="60"/>
              </a:xfrm>
            </p:grpSpPr>
            <p:sp>
              <p:nvSpPr>
                <p:cNvPr id="37927" name="Freeform 84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37928" name="Freeform 84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37929" name="Line 850"/>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37930" name="Line 851"/>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pic>
        <p:nvPicPr>
          <p:cNvPr id="37931" name="Picture 853" descr="underline_base"/>
          <p:cNvPicPr>
            <a:picLocks noChangeAspect="1"/>
          </p:cNvPicPr>
          <p:nvPr/>
        </p:nvPicPr>
        <p:blipFill>
          <a:blip r:embed="rId4"/>
          <a:stretch>
            <a:fillRect/>
          </a:stretch>
        </p:blipFill>
        <p:spPr>
          <a:xfrm>
            <a:off x="333375" y="1141413"/>
            <a:ext cx="8228013" cy="141287"/>
          </a:xfrm>
          <a:prstGeom prst="rect">
            <a:avLst/>
          </a:prstGeom>
          <a:noFill/>
          <a:ln w="9525">
            <a:noFill/>
          </a:ln>
        </p:spPr>
      </p:pic>
      <p:grpSp>
        <p:nvGrpSpPr>
          <p:cNvPr id="13439" name="Group 1201"/>
          <p:cNvGrpSpPr/>
          <p:nvPr/>
        </p:nvGrpSpPr>
        <p:grpSpPr>
          <a:xfrm>
            <a:off x="333375" y="1322388"/>
            <a:ext cx="1555750" cy="1622425"/>
            <a:chOff x="210" y="833"/>
            <a:chExt cx="980" cy="1022"/>
          </a:xfrm>
        </p:grpSpPr>
        <p:sp>
          <p:nvSpPr>
            <p:cNvPr id="37933" name="Text Box 667"/>
            <p:cNvSpPr txBox="1"/>
            <p:nvPr/>
          </p:nvSpPr>
          <p:spPr>
            <a:xfrm>
              <a:off x="479" y="1667"/>
              <a:ext cx="711" cy="160"/>
            </a:xfrm>
            <a:prstGeom prst="rect">
              <a:avLst/>
            </a:prstGeom>
            <a:noFill/>
            <a:ln w="9525">
              <a:noFill/>
            </a:ln>
          </p:spPr>
          <p:txBody>
            <a:bodyPr wrap="none" anchor="t" anchorCtr="0">
              <a:spAutoFit/>
            </a:bodyPr>
            <a:p>
              <a:pPr eaLnBrk="0" hangingPunct="0">
                <a:lnSpc>
                  <a:spcPct val="75000"/>
                </a:lnSpc>
              </a:pPr>
              <a:r>
                <a:rPr lang="en-US" altLang="zh-CN" sz="1400" dirty="0">
                  <a:latin typeface="Arial" panose="020B0604020202020204" pitchFamily="34" charset="0"/>
                </a:rPr>
                <a:t>smartphone</a:t>
              </a:r>
              <a:endParaRPr lang="en-US" altLang="zh-CN" sz="1400" dirty="0">
                <a:latin typeface="Arial" panose="020B0604020202020204" pitchFamily="34" charset="0"/>
              </a:endParaRPr>
            </a:p>
          </p:txBody>
        </p:sp>
        <p:sp>
          <p:nvSpPr>
            <p:cNvPr id="37934" name="Text Box 663"/>
            <p:cNvSpPr txBox="1"/>
            <p:nvPr/>
          </p:nvSpPr>
          <p:spPr>
            <a:xfrm>
              <a:off x="487" y="872"/>
              <a:ext cx="272" cy="192"/>
            </a:xfrm>
            <a:prstGeom prst="rect">
              <a:avLst/>
            </a:prstGeom>
            <a:noFill/>
            <a:ln w="9525">
              <a:noFill/>
            </a:ln>
          </p:spPr>
          <p:txBody>
            <a:bodyPr wrap="none" anchor="t" anchorCtr="0">
              <a:spAutoFit/>
            </a:bodyPr>
            <a:p>
              <a:pPr eaLnBrk="0" hangingPunct="0"/>
              <a:r>
                <a:rPr lang="en-US" altLang="zh-CN" sz="1400" dirty="0">
                  <a:latin typeface="Arial" panose="020B0604020202020204" pitchFamily="34" charset="0"/>
                </a:rPr>
                <a:t>PC</a:t>
              </a:r>
              <a:endParaRPr lang="en-US" altLang="zh-CN" sz="1400" dirty="0">
                <a:latin typeface="Arial" panose="020B0604020202020204" pitchFamily="34" charset="0"/>
              </a:endParaRPr>
            </a:p>
          </p:txBody>
        </p:sp>
        <p:sp>
          <p:nvSpPr>
            <p:cNvPr id="37935" name="Text Box 664"/>
            <p:cNvSpPr txBox="1"/>
            <p:nvPr/>
          </p:nvSpPr>
          <p:spPr>
            <a:xfrm>
              <a:off x="488" y="1096"/>
              <a:ext cx="426" cy="192"/>
            </a:xfrm>
            <a:prstGeom prst="rect">
              <a:avLst/>
            </a:prstGeom>
            <a:noFill/>
            <a:ln w="9525">
              <a:noFill/>
            </a:ln>
          </p:spPr>
          <p:txBody>
            <a:bodyPr wrap="none" anchor="t" anchorCtr="0">
              <a:spAutoFit/>
            </a:bodyPr>
            <a:p>
              <a:pPr eaLnBrk="0" hangingPunct="0"/>
              <a:r>
                <a:rPr lang="en-US" altLang="zh-CN" sz="1400" dirty="0">
                  <a:latin typeface="Arial" panose="020B0604020202020204" pitchFamily="34" charset="0"/>
                </a:rPr>
                <a:t>server</a:t>
              </a:r>
              <a:endParaRPr lang="en-US" altLang="zh-CN" sz="1400" dirty="0">
                <a:latin typeface="Arial" panose="020B0604020202020204" pitchFamily="34" charset="0"/>
              </a:endParaRPr>
            </a:p>
          </p:txBody>
        </p:sp>
        <p:sp>
          <p:nvSpPr>
            <p:cNvPr id="37936" name="Text Box 665"/>
            <p:cNvSpPr txBox="1"/>
            <p:nvPr/>
          </p:nvSpPr>
          <p:spPr>
            <a:xfrm>
              <a:off x="493" y="1390"/>
              <a:ext cx="520" cy="260"/>
            </a:xfrm>
            <a:prstGeom prst="rect">
              <a:avLst/>
            </a:prstGeom>
            <a:noFill/>
            <a:ln w="9525">
              <a:noFill/>
            </a:ln>
          </p:spPr>
          <p:txBody>
            <a:bodyPr wrap="none" anchor="t" anchorCtr="0">
              <a:spAutoFit/>
            </a:bodyPr>
            <a:p>
              <a:pPr eaLnBrk="0" hangingPunct="0">
                <a:lnSpc>
                  <a:spcPct val="75000"/>
                </a:lnSpc>
              </a:pPr>
              <a:r>
                <a:rPr lang="en-US" altLang="zh-CN" sz="1400" dirty="0">
                  <a:latin typeface="Arial" panose="020B0604020202020204" pitchFamily="34" charset="0"/>
                </a:rPr>
                <a:t>wireless</a:t>
              </a:r>
              <a:endParaRPr lang="en-US" altLang="zh-CN" sz="1400" dirty="0">
                <a:latin typeface="Arial" panose="020B0604020202020204" pitchFamily="34" charset="0"/>
              </a:endParaRPr>
            </a:p>
            <a:p>
              <a:pPr eaLnBrk="0" hangingPunct="0">
                <a:lnSpc>
                  <a:spcPct val="75000"/>
                </a:lnSpc>
              </a:pPr>
              <a:r>
                <a:rPr lang="en-US" altLang="zh-CN" sz="1400" dirty="0">
                  <a:latin typeface="Arial" panose="020B0604020202020204" pitchFamily="34" charset="0"/>
                </a:rPr>
                <a:t>laptop</a:t>
              </a:r>
              <a:endParaRPr lang="en-US" altLang="zh-CN" sz="1400" dirty="0">
                <a:latin typeface="Arial" panose="020B0604020202020204" pitchFamily="34" charset="0"/>
              </a:endParaRPr>
            </a:p>
          </p:txBody>
        </p:sp>
        <p:grpSp>
          <p:nvGrpSpPr>
            <p:cNvPr id="37937" name="Group 805"/>
            <p:cNvGrpSpPr/>
            <p:nvPr/>
          </p:nvGrpSpPr>
          <p:grpSpPr>
            <a:xfrm flipH="1">
              <a:off x="244" y="833"/>
              <a:ext cx="261" cy="235"/>
              <a:chOff x="2839" y="3501"/>
              <a:chExt cx="755" cy="803"/>
            </a:xfrm>
          </p:grpSpPr>
          <p:pic>
            <p:nvPicPr>
              <p:cNvPr id="37938" name="Picture 806"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37939" name="Freeform 807"/>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37940" name="Group 808"/>
            <p:cNvGrpSpPr/>
            <p:nvPr/>
          </p:nvGrpSpPr>
          <p:grpSpPr>
            <a:xfrm>
              <a:off x="298" y="1682"/>
              <a:ext cx="234" cy="173"/>
              <a:chOff x="2751" y="1851"/>
              <a:chExt cx="462" cy="478"/>
            </a:xfrm>
          </p:grpSpPr>
          <p:pic>
            <p:nvPicPr>
              <p:cNvPr id="37941" name="Picture 809" descr="iphone_stylized_small"/>
              <p:cNvPicPr>
                <a:picLocks noChangeAspect="1"/>
              </p:cNvPicPr>
              <p:nvPr/>
            </p:nvPicPr>
            <p:blipFill>
              <a:blip r:embed="rId6"/>
              <a:stretch>
                <a:fillRect/>
              </a:stretch>
            </p:blipFill>
            <p:spPr>
              <a:xfrm>
                <a:off x="2928" y="1922"/>
                <a:ext cx="152" cy="407"/>
              </a:xfrm>
              <a:prstGeom prst="rect">
                <a:avLst/>
              </a:prstGeom>
              <a:noFill/>
              <a:ln w="9525">
                <a:noFill/>
              </a:ln>
            </p:spPr>
          </p:pic>
          <p:pic>
            <p:nvPicPr>
              <p:cNvPr id="37942" name="Picture 810" descr="antenna_radiation_stylized"/>
              <p:cNvPicPr>
                <a:picLocks noChangeAspect="1"/>
              </p:cNvPicPr>
              <p:nvPr/>
            </p:nvPicPr>
            <p:blipFill>
              <a:blip r:embed="rId7"/>
              <a:stretch>
                <a:fillRect/>
              </a:stretch>
            </p:blipFill>
            <p:spPr>
              <a:xfrm>
                <a:off x="2751" y="1851"/>
                <a:ext cx="462" cy="110"/>
              </a:xfrm>
              <a:prstGeom prst="rect">
                <a:avLst/>
              </a:prstGeom>
              <a:noFill/>
              <a:ln w="9525">
                <a:noFill/>
              </a:ln>
            </p:spPr>
          </p:pic>
        </p:grpSp>
        <p:grpSp>
          <p:nvGrpSpPr>
            <p:cNvPr id="37943" name="Group 1088"/>
            <p:cNvGrpSpPr/>
            <p:nvPr/>
          </p:nvGrpSpPr>
          <p:grpSpPr>
            <a:xfrm>
              <a:off x="210" y="1368"/>
              <a:ext cx="301" cy="236"/>
              <a:chOff x="877" y="1008"/>
              <a:chExt cx="2747" cy="2591"/>
            </a:xfrm>
          </p:grpSpPr>
          <p:pic>
            <p:nvPicPr>
              <p:cNvPr id="37944" name="Picture 1089" descr="antenna_stylized"/>
              <p:cNvPicPr>
                <a:picLocks noChangeAspect="1"/>
              </p:cNvPicPr>
              <p:nvPr/>
            </p:nvPicPr>
            <p:blipFill>
              <a:blip r:embed="rId8"/>
              <a:stretch>
                <a:fillRect/>
              </a:stretch>
            </p:blipFill>
            <p:spPr>
              <a:xfrm>
                <a:off x="877" y="1008"/>
                <a:ext cx="2725" cy="1421"/>
              </a:xfrm>
              <a:prstGeom prst="rect">
                <a:avLst/>
              </a:prstGeom>
              <a:noFill/>
              <a:ln w="9525">
                <a:noFill/>
              </a:ln>
            </p:spPr>
          </p:pic>
          <p:pic>
            <p:nvPicPr>
              <p:cNvPr id="37945" name="Picture 1090" descr="laptop_keyboard"/>
              <p:cNvPicPr>
                <a:picLocks noChangeAspect="1"/>
              </p:cNvPicPr>
              <p:nvPr/>
            </p:nvPicPr>
            <p:blipFill>
              <a:blip r:embed="rId9"/>
              <a:stretch>
                <a:fillRect/>
              </a:stretch>
            </p:blipFill>
            <p:spPr>
              <a:xfrm rot="109064" flipH="1">
                <a:off x="1009" y="2586"/>
                <a:ext cx="2245" cy="1013"/>
              </a:xfrm>
              <a:prstGeom prst="rect">
                <a:avLst/>
              </a:prstGeom>
              <a:noFill/>
              <a:ln w="9525">
                <a:noFill/>
              </a:ln>
            </p:spPr>
          </p:pic>
          <p:sp>
            <p:nvSpPr>
              <p:cNvPr id="37946" name="Freeform 1091"/>
              <p:cNvSpPr/>
              <p:nvPr/>
            </p:nvSpPr>
            <p:spPr>
              <a:xfrm>
                <a:off x="1753" y="1603"/>
                <a:ext cx="1807" cy="1322"/>
              </a:xfrm>
              <a:custGeom>
                <a:avLst/>
                <a:gdLst/>
                <a:ahLst/>
                <a:cxnLst>
                  <a:cxn ang="0">
                    <a:pos x="1" y="0"/>
                  </a:cxn>
                  <a:cxn ang="0">
                    <a:pos x="0" y="1"/>
                  </a:cxn>
                  <a:cxn ang="0">
                    <a:pos x="2" y="1"/>
                  </a:cxn>
                  <a:cxn ang="0">
                    <a:pos x="2" y="1"/>
                  </a:cxn>
                  <a:cxn ang="0">
                    <a:pos x="1"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37947" name="Picture 1092" descr="screen"/>
              <p:cNvPicPr>
                <a:picLocks noChangeAspect="1"/>
              </p:cNvPicPr>
              <p:nvPr/>
            </p:nvPicPr>
            <p:blipFill>
              <a:blip r:embed="rId10"/>
              <a:stretch>
                <a:fillRect/>
              </a:stretch>
            </p:blipFill>
            <p:spPr>
              <a:xfrm>
                <a:off x="1842" y="1637"/>
                <a:ext cx="1642" cy="1203"/>
              </a:xfrm>
              <a:prstGeom prst="rect">
                <a:avLst/>
              </a:prstGeom>
              <a:noFill/>
              <a:ln w="9525">
                <a:noFill/>
              </a:ln>
            </p:spPr>
          </p:pic>
          <p:sp>
            <p:nvSpPr>
              <p:cNvPr id="37948" name="Freeform 1093"/>
              <p:cNvSpPr/>
              <p:nvPr/>
            </p:nvSpPr>
            <p:spPr>
              <a:xfrm>
                <a:off x="2082" y="1564"/>
                <a:ext cx="1531" cy="246"/>
              </a:xfrm>
              <a:custGeom>
                <a:avLst/>
                <a:gdLst/>
                <a:ahLst/>
                <a:cxnLst>
                  <a:cxn ang="0">
                    <a:pos x="1" y="0"/>
                  </a:cxn>
                  <a:cxn ang="0">
                    <a:pos x="2" y="1"/>
                  </a:cxn>
                  <a:cxn ang="0">
                    <a:pos x="2" y="1"/>
                  </a:cxn>
                  <a:cxn ang="0">
                    <a:pos x="0" y="1"/>
                  </a:cxn>
                  <a:cxn ang="0">
                    <a:pos x="1"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37949" name="Freeform 1094"/>
              <p:cNvSpPr/>
              <p:nvPr/>
            </p:nvSpPr>
            <p:spPr>
              <a:xfrm>
                <a:off x="1737" y="1562"/>
                <a:ext cx="425" cy="1024"/>
              </a:xfrm>
              <a:custGeom>
                <a:avLst/>
                <a:gdLst/>
                <a:ahLst/>
                <a:cxnLst>
                  <a:cxn ang="0">
                    <a:pos x="1" y="0"/>
                  </a:cxn>
                  <a:cxn ang="0">
                    <a:pos x="0" y="1"/>
                  </a:cxn>
                  <a:cxn ang="0">
                    <a:pos x="1" y="1"/>
                  </a:cxn>
                  <a:cxn ang="0">
                    <a:pos x="1" y="1"/>
                  </a:cxn>
                  <a:cxn ang="0">
                    <a:pos x="1"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37950" name="Freeform 1095"/>
              <p:cNvSpPr/>
              <p:nvPr/>
            </p:nvSpPr>
            <p:spPr>
              <a:xfrm>
                <a:off x="3144" y="1745"/>
                <a:ext cx="458" cy="1182"/>
              </a:xfrm>
              <a:custGeom>
                <a:avLst/>
                <a:gdLst/>
                <a:ahLst/>
                <a:cxnLst>
                  <a:cxn ang="0">
                    <a:pos x="1" y="0"/>
                  </a:cxn>
                  <a:cxn ang="0">
                    <a:pos x="1" y="1"/>
                  </a:cxn>
                  <a:cxn ang="0">
                    <a:pos x="0" y="1"/>
                  </a:cxn>
                  <a:cxn ang="0">
                    <a:pos x="1" y="1"/>
                  </a:cxn>
                  <a:cxn ang="0">
                    <a:pos x="1"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37951" name="Freeform 1096"/>
              <p:cNvSpPr/>
              <p:nvPr/>
            </p:nvSpPr>
            <p:spPr>
              <a:xfrm>
                <a:off x="1732" y="2534"/>
                <a:ext cx="1680" cy="399"/>
              </a:xfrm>
              <a:custGeom>
                <a:avLst/>
                <a:gdLst/>
                <a:ahLst/>
                <a:cxnLst>
                  <a:cxn ang="0">
                    <a:pos x="1" y="0"/>
                  </a:cxn>
                  <a:cxn ang="0">
                    <a:pos x="0" y="1"/>
                  </a:cxn>
                  <a:cxn ang="0">
                    <a:pos x="2" y="1"/>
                  </a:cxn>
                  <a:cxn ang="0">
                    <a:pos x="2" y="1"/>
                  </a:cxn>
                  <a:cxn ang="0">
                    <a:pos x="1"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37952" name="Freeform 1097"/>
              <p:cNvSpPr/>
              <p:nvPr/>
            </p:nvSpPr>
            <p:spPr>
              <a:xfrm>
                <a:off x="3195" y="1755"/>
                <a:ext cx="429" cy="1187"/>
              </a:xfrm>
              <a:custGeom>
                <a:avLst/>
                <a:gdLst/>
                <a:ahLst/>
                <a:cxnLst>
                  <a:cxn ang="0">
                    <a:pos x="2" y="0"/>
                  </a:cxn>
                  <a:cxn ang="0">
                    <a:pos x="2" y="0"/>
                  </a:cxn>
                  <a:cxn ang="0">
                    <a:pos x="1" y="15"/>
                  </a:cxn>
                  <a:cxn ang="0">
                    <a:pos x="0" y="15"/>
                  </a:cxn>
                  <a:cxn ang="0">
                    <a:pos x="2"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37953" name="Freeform 1098"/>
              <p:cNvSpPr/>
              <p:nvPr/>
            </p:nvSpPr>
            <p:spPr>
              <a:xfrm>
                <a:off x="1734" y="2587"/>
                <a:ext cx="1494" cy="394"/>
              </a:xfrm>
              <a:custGeom>
                <a:avLst/>
                <a:gdLst/>
                <a:ahLst/>
                <a:cxnLst>
                  <a:cxn ang="0">
                    <a:pos x="0" y="0"/>
                  </a:cxn>
                  <a:cxn ang="0">
                    <a:pos x="1" y="1"/>
                  </a:cxn>
                  <a:cxn ang="0">
                    <a:pos x="9" y="5"/>
                  </a:cxn>
                  <a:cxn ang="0">
                    <a:pos x="9" y="4"/>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37954" name="Group 1099"/>
              <p:cNvGrpSpPr/>
              <p:nvPr/>
            </p:nvGrpSpPr>
            <p:grpSpPr>
              <a:xfrm>
                <a:off x="1709" y="3008"/>
                <a:ext cx="507" cy="234"/>
                <a:chOff x="1740" y="2642"/>
                <a:chExt cx="752" cy="327"/>
              </a:xfrm>
            </p:grpSpPr>
            <p:sp>
              <p:nvSpPr>
                <p:cNvPr id="37955" name="Freeform 1100"/>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37956" name="Freeform 1101"/>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37957" name="Freeform 1102"/>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37958" name="Freeform 1103"/>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37959" name="Freeform 1104"/>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37960" name="Freeform 1105"/>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37961" name="Freeform 1106"/>
              <p:cNvSpPr/>
              <p:nvPr/>
            </p:nvSpPr>
            <p:spPr>
              <a:xfrm>
                <a:off x="2577" y="3043"/>
                <a:ext cx="614" cy="514"/>
              </a:xfrm>
              <a:custGeom>
                <a:avLst/>
                <a:gdLst/>
                <a:ahLst/>
                <a:cxnLst>
                  <a:cxn ang="0">
                    <a:pos x="1" y="2"/>
                  </a:cxn>
                  <a:cxn ang="0">
                    <a:pos x="1" y="0"/>
                  </a:cxn>
                  <a:cxn ang="0">
                    <a:pos x="1" y="1"/>
                  </a:cxn>
                  <a:cxn ang="0">
                    <a:pos x="0" y="2"/>
                  </a:cxn>
                  <a:cxn ang="0">
                    <a:pos x="1" y="2"/>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37962" name="Freeform 1107"/>
              <p:cNvSpPr/>
              <p:nvPr/>
            </p:nvSpPr>
            <p:spPr>
              <a:xfrm>
                <a:off x="1010" y="3084"/>
                <a:ext cx="1571" cy="469"/>
              </a:xfrm>
              <a:custGeom>
                <a:avLst/>
                <a:gdLst/>
                <a:ahLst/>
                <a:cxnLst>
                  <a:cxn ang="0">
                    <a:pos x="1" y="0"/>
                  </a:cxn>
                  <a:cxn ang="0">
                    <a:pos x="1" y="0"/>
                  </a:cxn>
                  <a:cxn ang="0">
                    <a:pos x="4" y="2"/>
                  </a:cxn>
                  <a:cxn ang="0">
                    <a:pos x="4" y="2"/>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7963" name="Freeform 1108"/>
              <p:cNvSpPr/>
              <p:nvPr/>
            </p:nvSpPr>
            <p:spPr>
              <a:xfrm>
                <a:off x="1011" y="2998"/>
                <a:ext cx="17" cy="95"/>
              </a:xfrm>
              <a:custGeom>
                <a:avLst/>
                <a:gdLst/>
                <a:ahLst/>
                <a:cxnLst>
                  <a:cxn ang="0">
                    <a:pos x="1" y="1"/>
                  </a:cxn>
                  <a:cxn ang="0">
                    <a:pos x="1" y="1"/>
                  </a:cxn>
                  <a:cxn ang="0">
                    <a:pos x="0" y="1"/>
                  </a:cxn>
                  <a:cxn ang="0">
                    <a:pos x="1" y="0"/>
                  </a:cxn>
                  <a:cxn ang="0">
                    <a:pos x="1" y="1"/>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37964" name="Freeform 1109"/>
              <p:cNvSpPr/>
              <p:nvPr/>
            </p:nvSpPr>
            <p:spPr>
              <a:xfrm>
                <a:off x="1012" y="2611"/>
                <a:ext cx="730" cy="393"/>
              </a:xfrm>
              <a:custGeom>
                <a:avLst/>
                <a:gdLst/>
                <a:ahLst/>
                <a:cxnLst>
                  <a:cxn ang="0">
                    <a:pos x="1" y="0"/>
                  </a:cxn>
                  <a:cxn ang="0">
                    <a:pos x="0" y="1"/>
                  </a:cxn>
                  <a:cxn ang="0">
                    <a:pos x="1" y="1"/>
                  </a:cxn>
                  <a:cxn ang="0">
                    <a:pos x="1" y="1"/>
                  </a:cxn>
                  <a:cxn ang="0">
                    <a:pos x="1"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37965" name="Freeform 1110"/>
              <p:cNvSpPr/>
              <p:nvPr/>
            </p:nvSpPr>
            <p:spPr>
              <a:xfrm>
                <a:off x="1061" y="3018"/>
                <a:ext cx="1490" cy="451"/>
              </a:xfrm>
              <a:custGeom>
                <a:avLst/>
                <a:gdLst/>
                <a:ahLst/>
                <a:cxnLst>
                  <a:cxn ang="0">
                    <a:pos x="1" y="0"/>
                  </a:cxn>
                  <a:cxn ang="0">
                    <a:pos x="1" y="0"/>
                  </a:cxn>
                  <a:cxn ang="0">
                    <a:pos x="1" y="1"/>
                  </a:cxn>
                  <a:cxn ang="0">
                    <a:pos x="1" y="1"/>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7966" name="Freeform 1111"/>
              <p:cNvSpPr/>
              <p:nvPr/>
            </p:nvSpPr>
            <p:spPr>
              <a:xfrm flipV="1">
                <a:off x="2549" y="2986"/>
                <a:ext cx="608" cy="467"/>
              </a:xfrm>
              <a:custGeom>
                <a:avLst/>
                <a:gdLst/>
                <a:ahLst/>
                <a:cxnLst>
                  <a:cxn ang="0">
                    <a:pos x="0" y="0"/>
                  </a:cxn>
                  <a:cxn ang="0">
                    <a:pos x="0" y="0"/>
                  </a:cxn>
                  <a:cxn ang="0">
                    <a:pos x="0" y="2"/>
                  </a:cxn>
                  <a:cxn ang="0">
                    <a:pos x="0" y="2"/>
                  </a:cxn>
                  <a:cxn ang="0">
                    <a:pos x="0" y="1"/>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grpSp>
          <p:nvGrpSpPr>
            <p:cNvPr id="37967" name="Group 1168"/>
            <p:cNvGrpSpPr/>
            <p:nvPr/>
          </p:nvGrpSpPr>
          <p:grpSpPr>
            <a:xfrm>
              <a:off x="340" y="1097"/>
              <a:ext cx="157" cy="256"/>
              <a:chOff x="4140" y="429"/>
              <a:chExt cx="1425" cy="2396"/>
            </a:xfrm>
          </p:grpSpPr>
          <p:sp>
            <p:nvSpPr>
              <p:cNvPr id="37968" name="Freeform 1169"/>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37969" name="Rectangle 1170"/>
              <p:cNvSpPr/>
              <p:nvPr/>
            </p:nvSpPr>
            <p:spPr>
              <a:xfrm>
                <a:off x="4204" y="429"/>
                <a:ext cx="1053" cy="2284"/>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70" name="Freeform 1171"/>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37971" name="Freeform 1172"/>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37972" name="Rectangle 1173"/>
              <p:cNvSpPr/>
              <p:nvPr/>
            </p:nvSpPr>
            <p:spPr>
              <a:xfrm>
                <a:off x="4213" y="691"/>
                <a:ext cx="599"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37973" name="Group 1174"/>
              <p:cNvGrpSpPr/>
              <p:nvPr/>
            </p:nvGrpSpPr>
            <p:grpSpPr>
              <a:xfrm>
                <a:off x="4749" y="668"/>
                <a:ext cx="581" cy="145"/>
                <a:chOff x="614" y="2568"/>
                <a:chExt cx="725" cy="139"/>
              </a:xfrm>
            </p:grpSpPr>
            <p:sp>
              <p:nvSpPr>
                <p:cNvPr id="37974" name="AutoShape 1175"/>
                <p:cNvSpPr/>
                <p:nvPr/>
              </p:nvSpPr>
              <p:spPr>
                <a:xfrm>
                  <a:off x="613" y="2572"/>
                  <a:ext cx="725" cy="135"/>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75" name="AutoShape 1176"/>
                <p:cNvSpPr/>
                <p:nvPr/>
              </p:nvSpPr>
              <p:spPr>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7976" name="Rectangle 1177"/>
              <p:cNvSpPr/>
              <p:nvPr/>
            </p:nvSpPr>
            <p:spPr>
              <a:xfrm>
                <a:off x="4222" y="1019"/>
                <a:ext cx="599"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37977" name="Group 1178"/>
              <p:cNvGrpSpPr/>
              <p:nvPr/>
            </p:nvGrpSpPr>
            <p:grpSpPr>
              <a:xfrm>
                <a:off x="4747" y="994"/>
                <a:ext cx="581" cy="134"/>
                <a:chOff x="614" y="2568"/>
                <a:chExt cx="725" cy="139"/>
              </a:xfrm>
            </p:grpSpPr>
            <p:sp>
              <p:nvSpPr>
                <p:cNvPr id="37978" name="AutoShape 1179"/>
                <p:cNvSpPr/>
                <p:nvPr/>
              </p:nvSpPr>
              <p:spPr>
                <a:xfrm>
                  <a:off x="615" y="2564"/>
                  <a:ext cx="725" cy="146"/>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79" name="AutoShape 1180"/>
                <p:cNvSpPr/>
                <p:nvPr/>
              </p:nvSpPr>
              <p:spPr>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7980" name="Rectangle 1181"/>
              <p:cNvSpPr/>
              <p:nvPr/>
            </p:nvSpPr>
            <p:spPr>
              <a:xfrm>
                <a:off x="4213" y="1356"/>
                <a:ext cx="599"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81" name="Rectangle 1182"/>
              <p:cNvSpPr/>
              <p:nvPr/>
            </p:nvSpPr>
            <p:spPr>
              <a:xfrm>
                <a:off x="4231" y="1655"/>
                <a:ext cx="590"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37982" name="Group 1183"/>
              <p:cNvGrpSpPr/>
              <p:nvPr/>
            </p:nvGrpSpPr>
            <p:grpSpPr>
              <a:xfrm>
                <a:off x="4735" y="1627"/>
                <a:ext cx="582" cy="151"/>
                <a:chOff x="614" y="2568"/>
                <a:chExt cx="725" cy="139"/>
              </a:xfrm>
            </p:grpSpPr>
            <p:sp>
              <p:nvSpPr>
                <p:cNvPr id="37983" name="AutoShape 1184"/>
                <p:cNvSpPr/>
                <p:nvPr/>
              </p:nvSpPr>
              <p:spPr>
                <a:xfrm>
                  <a:off x="619" y="2568"/>
                  <a:ext cx="724"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84" name="AutoShape 1185"/>
                <p:cNvSpPr/>
                <p:nvPr/>
              </p:nvSpPr>
              <p:spPr>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7985" name="Freeform 1186"/>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37986" name="Group 1187"/>
              <p:cNvGrpSpPr/>
              <p:nvPr/>
            </p:nvGrpSpPr>
            <p:grpSpPr>
              <a:xfrm>
                <a:off x="4739" y="1327"/>
                <a:ext cx="582" cy="139"/>
                <a:chOff x="614" y="2568"/>
                <a:chExt cx="725" cy="139"/>
              </a:xfrm>
            </p:grpSpPr>
            <p:sp>
              <p:nvSpPr>
                <p:cNvPr id="37987" name="AutoShape 1188"/>
                <p:cNvSpPr/>
                <p:nvPr/>
              </p:nvSpPr>
              <p:spPr>
                <a:xfrm>
                  <a:off x="614" y="2569"/>
                  <a:ext cx="724" cy="140"/>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88" name="AutoShape 1189"/>
                <p:cNvSpPr/>
                <p:nvPr/>
              </p:nvSpPr>
              <p:spPr>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7989" name="Rectangle 1190"/>
              <p:cNvSpPr/>
              <p:nvPr/>
            </p:nvSpPr>
            <p:spPr>
              <a:xfrm>
                <a:off x="5247" y="429"/>
                <a:ext cx="73" cy="2293"/>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90" name="Freeform 1191"/>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37991" name="Freeform 1192"/>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37992" name="Oval 1193"/>
              <p:cNvSpPr/>
              <p:nvPr/>
            </p:nvSpPr>
            <p:spPr>
              <a:xfrm>
                <a:off x="5520" y="2610"/>
                <a:ext cx="45" cy="94"/>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93" name="Freeform 1194"/>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37994" name="AutoShape 1195"/>
              <p:cNvSpPr/>
              <p:nvPr/>
            </p:nvSpPr>
            <p:spPr>
              <a:xfrm>
                <a:off x="4140" y="2675"/>
                <a:ext cx="1198"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95" name="AutoShape 1196"/>
              <p:cNvSpPr/>
              <p:nvPr/>
            </p:nvSpPr>
            <p:spPr>
              <a:xfrm>
                <a:off x="4204" y="2713"/>
                <a:ext cx="1071" cy="84"/>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96" name="Oval 1197"/>
              <p:cNvSpPr/>
              <p:nvPr/>
            </p:nvSpPr>
            <p:spPr>
              <a:xfrm>
                <a:off x="4312" y="2385"/>
                <a:ext cx="154" cy="140"/>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97" name="Oval 1198"/>
              <p:cNvSpPr/>
              <p:nvPr/>
            </p:nvSpPr>
            <p:spPr>
              <a:xfrm>
                <a:off x="4485" y="2385"/>
                <a:ext cx="163" cy="140"/>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37998" name="Oval 1199"/>
              <p:cNvSpPr/>
              <p:nvPr/>
            </p:nvSpPr>
            <p:spPr>
              <a:xfrm>
                <a:off x="4666" y="2385"/>
                <a:ext cx="154" cy="140"/>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7999" name="Rectangle 1200"/>
              <p:cNvSpPr/>
              <p:nvPr/>
            </p:nvSpPr>
            <p:spPr>
              <a:xfrm>
                <a:off x="5066" y="1833"/>
                <a:ext cx="82" cy="767"/>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sp>
        <p:nvSpPr>
          <p:cNvPr id="38000"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38001" name="Group 2"/>
          <p:cNvGrpSpPr/>
          <p:nvPr/>
        </p:nvGrpSpPr>
        <p:grpSpPr>
          <a:xfrm>
            <a:off x="5202238" y="1384300"/>
            <a:ext cx="3551237" cy="4743450"/>
            <a:chOff x="5202238" y="1384300"/>
            <a:chExt cx="3551237" cy="4743450"/>
          </a:xfrm>
        </p:grpSpPr>
        <p:sp>
          <p:nvSpPr>
            <p:cNvPr id="38002" name="Freeform 416"/>
            <p:cNvSpPr/>
            <p:nvPr/>
          </p:nvSpPr>
          <p:spPr>
            <a:xfrm>
              <a:off x="7023100" y="2001838"/>
              <a:ext cx="1730375" cy="112553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tileRect/>
            </a:gradFill>
            <a:ln w="9525">
              <a:noFill/>
            </a:ln>
          </p:spPr>
          <p:txBody>
            <a:bodyPr/>
            <a:p>
              <a:endParaRPr lang="zh-CN" altLang="en-US"/>
            </a:p>
          </p:txBody>
        </p:sp>
        <p:sp>
          <p:nvSpPr>
            <p:cNvPr id="38003" name="Freeform 415"/>
            <p:cNvSpPr/>
            <p:nvPr/>
          </p:nvSpPr>
          <p:spPr>
            <a:xfrm>
              <a:off x="7004050" y="3527425"/>
              <a:ext cx="1314450" cy="6746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ln>
          </p:spPr>
          <p:txBody>
            <a:bodyPr/>
            <a:p>
              <a:endParaRPr lang="zh-CN" altLang="en-US"/>
            </a:p>
          </p:txBody>
        </p:sp>
        <p:sp>
          <p:nvSpPr>
            <p:cNvPr id="38004" name="Freeform 665"/>
            <p:cNvSpPr/>
            <p:nvPr/>
          </p:nvSpPr>
          <p:spPr>
            <a:xfrm>
              <a:off x="5202238" y="1712913"/>
              <a:ext cx="1736725" cy="107156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grpSp>
          <p:nvGrpSpPr>
            <p:cNvPr id="38005" name="Group 666"/>
            <p:cNvGrpSpPr/>
            <p:nvPr/>
          </p:nvGrpSpPr>
          <p:grpSpPr>
            <a:xfrm>
              <a:off x="5329977" y="2980450"/>
              <a:ext cx="1458912" cy="933450"/>
              <a:chOff x="2889" y="1631"/>
              <a:chExt cx="980" cy="743"/>
            </a:xfrm>
          </p:grpSpPr>
          <p:sp>
            <p:nvSpPr>
              <p:cNvPr id="38006" name="Rectangle 667"/>
              <p:cNvSpPr/>
              <p:nvPr/>
            </p:nvSpPr>
            <p:spPr>
              <a:xfrm>
                <a:off x="3046" y="1841"/>
                <a:ext cx="663" cy="533"/>
              </a:xfrm>
              <a:prstGeom prst="rect">
                <a:avLst/>
              </a:prstGeom>
              <a:solidFill>
                <a:srgbClr val="00CCFF"/>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007"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p>
                <a:pPr algn="ctr" eaLnBrk="0" hangingPunct="0"/>
                <a:endParaRPr lang="zh-CN" altLang="zh-CN" dirty="0">
                  <a:solidFill>
                    <a:srgbClr val="00CCFF"/>
                  </a:solidFill>
                  <a:latin typeface="Arial" panose="020B0604020202020204" pitchFamily="34" charset="0"/>
                  <a:ea typeface="MS PGothic" panose="020B0600070205080204" charset="-128"/>
                </a:endParaRPr>
              </a:p>
            </p:txBody>
          </p:sp>
        </p:grpSp>
        <p:sp>
          <p:nvSpPr>
            <p:cNvPr id="38008" name="Freeform 669"/>
            <p:cNvSpPr/>
            <p:nvPr/>
          </p:nvSpPr>
          <p:spPr>
            <a:xfrm>
              <a:off x="5364163" y="4331380"/>
              <a:ext cx="3225800" cy="16652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ln>
          </p:spPr>
          <p:txBody>
            <a:bodyPr/>
            <a:p>
              <a:endParaRPr lang="zh-CN" altLang="en-US"/>
            </a:p>
          </p:txBody>
        </p:sp>
        <p:sp>
          <p:nvSpPr>
            <p:cNvPr id="38009" name="Line 670"/>
            <p:cNvSpPr/>
            <p:nvPr/>
          </p:nvSpPr>
          <p:spPr>
            <a:xfrm rot="-5400000">
              <a:off x="7845410" y="5162535"/>
              <a:ext cx="523875" cy="139700"/>
            </a:xfrm>
            <a:prstGeom prst="line">
              <a:avLst/>
            </a:prstGeom>
            <a:ln w="12700" cap="flat" cmpd="sng">
              <a:solidFill>
                <a:schemeClr val="tx1"/>
              </a:solidFill>
              <a:prstDash val="solid"/>
              <a:round/>
              <a:headEnd type="none" w="med" len="med"/>
              <a:tailEnd type="none" w="med" len="med"/>
            </a:ln>
          </p:spPr>
        </p:sp>
        <p:sp>
          <p:nvSpPr>
            <p:cNvPr id="38010" name="Line 671"/>
            <p:cNvSpPr/>
            <p:nvPr/>
          </p:nvSpPr>
          <p:spPr>
            <a:xfrm rot="5400000" flipV="1">
              <a:off x="7991460" y="5443523"/>
              <a:ext cx="3175" cy="85725"/>
            </a:xfrm>
            <a:prstGeom prst="line">
              <a:avLst/>
            </a:prstGeom>
            <a:ln w="12700" cap="flat" cmpd="sng">
              <a:solidFill>
                <a:schemeClr val="bg2"/>
              </a:solidFill>
              <a:prstDash val="solid"/>
              <a:round/>
              <a:headEnd type="none" w="med" len="med"/>
              <a:tailEnd type="none" w="med" len="med"/>
            </a:ln>
          </p:spPr>
        </p:sp>
        <p:sp>
          <p:nvSpPr>
            <p:cNvPr id="38011" name="Line 672"/>
            <p:cNvSpPr/>
            <p:nvPr/>
          </p:nvSpPr>
          <p:spPr>
            <a:xfrm rot="-5400000">
              <a:off x="8177213" y="5116513"/>
              <a:ext cx="0" cy="114300"/>
            </a:xfrm>
            <a:prstGeom prst="line">
              <a:avLst/>
            </a:prstGeom>
            <a:ln w="12700" cap="flat" cmpd="sng">
              <a:solidFill>
                <a:schemeClr val="tx1"/>
              </a:solidFill>
              <a:prstDash val="solid"/>
              <a:round/>
              <a:headEnd type="none" w="med" len="med"/>
              <a:tailEnd type="none" w="med" len="med"/>
            </a:ln>
          </p:spPr>
        </p:sp>
        <p:sp>
          <p:nvSpPr>
            <p:cNvPr id="38012" name="Line 674"/>
            <p:cNvSpPr/>
            <p:nvPr/>
          </p:nvSpPr>
          <p:spPr>
            <a:xfrm>
              <a:off x="6100763" y="4776788"/>
              <a:ext cx="217487" cy="100012"/>
            </a:xfrm>
            <a:prstGeom prst="line">
              <a:avLst/>
            </a:prstGeom>
            <a:ln w="12700" cap="flat" cmpd="sng">
              <a:solidFill>
                <a:schemeClr val="tx1"/>
              </a:solidFill>
              <a:prstDash val="solid"/>
              <a:round/>
              <a:headEnd type="none" w="med" len="med"/>
              <a:tailEnd type="none" w="med" len="med"/>
            </a:ln>
          </p:spPr>
        </p:sp>
        <p:sp>
          <p:nvSpPr>
            <p:cNvPr id="38013" name="Line 675"/>
            <p:cNvSpPr/>
            <p:nvPr/>
          </p:nvSpPr>
          <p:spPr>
            <a:xfrm flipV="1">
              <a:off x="5842000" y="5038725"/>
              <a:ext cx="407988" cy="74613"/>
            </a:xfrm>
            <a:prstGeom prst="line">
              <a:avLst/>
            </a:prstGeom>
            <a:ln w="12700" cap="flat" cmpd="sng">
              <a:solidFill>
                <a:schemeClr val="tx1"/>
              </a:solidFill>
              <a:prstDash val="solid"/>
              <a:round/>
              <a:headEnd type="none" w="med" len="med"/>
              <a:tailEnd type="none" w="med" len="med"/>
            </a:ln>
          </p:spPr>
        </p:sp>
        <p:sp>
          <p:nvSpPr>
            <p:cNvPr id="38014" name="Line 678"/>
            <p:cNvSpPr/>
            <p:nvPr/>
          </p:nvSpPr>
          <p:spPr>
            <a:xfrm flipH="1">
              <a:off x="6267450" y="5102225"/>
              <a:ext cx="144463" cy="169863"/>
            </a:xfrm>
            <a:prstGeom prst="line">
              <a:avLst/>
            </a:prstGeom>
            <a:ln w="12700" cap="flat" cmpd="sng">
              <a:solidFill>
                <a:schemeClr val="tx1"/>
              </a:solidFill>
              <a:prstDash val="solid"/>
              <a:round/>
              <a:headEnd type="none" w="med" len="med"/>
              <a:tailEnd type="none" w="med" len="med"/>
            </a:ln>
          </p:spPr>
        </p:sp>
        <p:sp>
          <p:nvSpPr>
            <p:cNvPr id="38015" name="Line 679"/>
            <p:cNvSpPr/>
            <p:nvPr/>
          </p:nvSpPr>
          <p:spPr>
            <a:xfrm flipH="1" flipV="1">
              <a:off x="6586538" y="5110163"/>
              <a:ext cx="76200" cy="163512"/>
            </a:xfrm>
            <a:prstGeom prst="line">
              <a:avLst/>
            </a:prstGeom>
            <a:ln w="12700" cap="flat" cmpd="sng">
              <a:solidFill>
                <a:schemeClr val="tx1"/>
              </a:solidFill>
              <a:prstDash val="solid"/>
              <a:round/>
              <a:headEnd type="none" w="med" len="med"/>
              <a:tailEnd type="none" w="med" len="med"/>
            </a:ln>
          </p:spPr>
        </p:sp>
        <p:sp>
          <p:nvSpPr>
            <p:cNvPr id="38016" name="Line 680"/>
            <p:cNvSpPr/>
            <p:nvPr/>
          </p:nvSpPr>
          <p:spPr>
            <a:xfrm>
              <a:off x="6743700" y="5056188"/>
              <a:ext cx="503238" cy="269875"/>
            </a:xfrm>
            <a:prstGeom prst="line">
              <a:avLst/>
            </a:prstGeom>
            <a:ln w="12700" cap="flat" cmpd="sng">
              <a:solidFill>
                <a:schemeClr val="tx1"/>
              </a:solidFill>
              <a:prstDash val="solid"/>
              <a:round/>
              <a:headEnd type="none" w="med" len="med"/>
              <a:tailEnd type="none" w="med" len="med"/>
            </a:ln>
          </p:spPr>
        </p:sp>
        <p:sp>
          <p:nvSpPr>
            <p:cNvPr id="38017" name="Line 682"/>
            <p:cNvSpPr/>
            <p:nvPr/>
          </p:nvSpPr>
          <p:spPr>
            <a:xfrm>
              <a:off x="6284913" y="3551238"/>
              <a:ext cx="0" cy="106362"/>
            </a:xfrm>
            <a:prstGeom prst="line">
              <a:avLst/>
            </a:prstGeom>
            <a:ln w="19050" cap="flat" cmpd="sng">
              <a:solidFill>
                <a:schemeClr val="tx1"/>
              </a:solidFill>
              <a:prstDash val="solid"/>
              <a:round/>
              <a:headEnd type="none" w="med" len="med"/>
              <a:tailEnd type="none" w="med" len="med"/>
            </a:ln>
          </p:spPr>
        </p:sp>
        <p:sp>
          <p:nvSpPr>
            <p:cNvPr id="38018" name="Line 683"/>
            <p:cNvSpPr/>
            <p:nvPr/>
          </p:nvSpPr>
          <p:spPr>
            <a:xfrm flipV="1">
              <a:off x="5891213" y="3736975"/>
              <a:ext cx="168275" cy="3175"/>
            </a:xfrm>
            <a:prstGeom prst="line">
              <a:avLst/>
            </a:prstGeom>
            <a:ln w="19050" cap="flat" cmpd="sng">
              <a:solidFill>
                <a:schemeClr val="tx1"/>
              </a:solidFill>
              <a:prstDash val="solid"/>
              <a:round/>
              <a:headEnd type="none" w="med" len="med"/>
              <a:tailEnd type="none" w="med" len="med"/>
            </a:ln>
          </p:spPr>
        </p:sp>
        <p:pic>
          <p:nvPicPr>
            <p:cNvPr id="38019" name="Picture 684" descr="access_point_stylized_small"/>
            <p:cNvPicPr>
              <a:picLocks noChangeAspect="1"/>
            </p:cNvPicPr>
            <p:nvPr/>
          </p:nvPicPr>
          <p:blipFill>
            <a:blip r:embed="rId2"/>
            <a:stretch>
              <a:fillRect/>
            </a:stretch>
          </p:blipFill>
          <p:spPr>
            <a:xfrm>
              <a:off x="5640388" y="3548063"/>
              <a:ext cx="369887" cy="306387"/>
            </a:xfrm>
            <a:prstGeom prst="rect">
              <a:avLst/>
            </a:prstGeom>
            <a:noFill/>
            <a:ln w="9525">
              <a:noFill/>
            </a:ln>
          </p:spPr>
        </p:pic>
        <p:sp>
          <p:nvSpPr>
            <p:cNvPr id="38020" name="Line 685"/>
            <p:cNvSpPr/>
            <p:nvPr/>
          </p:nvSpPr>
          <p:spPr>
            <a:xfrm rot="5400000" flipV="1">
              <a:off x="7994635" y="5440348"/>
              <a:ext cx="3175" cy="85725"/>
            </a:xfrm>
            <a:prstGeom prst="line">
              <a:avLst/>
            </a:prstGeom>
            <a:ln w="12700" cap="flat" cmpd="sng">
              <a:solidFill>
                <a:schemeClr val="bg2"/>
              </a:solidFill>
              <a:prstDash val="solid"/>
              <a:round/>
              <a:headEnd type="none" w="med" len="med"/>
              <a:tailEnd type="none" w="med" len="med"/>
            </a:ln>
          </p:spPr>
        </p:sp>
        <p:sp>
          <p:nvSpPr>
            <p:cNvPr id="38021" name="Line 686"/>
            <p:cNvSpPr/>
            <p:nvPr/>
          </p:nvSpPr>
          <p:spPr>
            <a:xfrm flipV="1">
              <a:off x="5894388" y="3733800"/>
              <a:ext cx="168275" cy="3175"/>
            </a:xfrm>
            <a:prstGeom prst="line">
              <a:avLst/>
            </a:prstGeom>
            <a:ln w="19050" cap="flat" cmpd="sng">
              <a:solidFill>
                <a:schemeClr val="tx1"/>
              </a:solidFill>
              <a:prstDash val="solid"/>
              <a:round/>
              <a:headEnd type="none" w="med" len="med"/>
              <a:tailEnd type="none" w="med" len="med"/>
            </a:ln>
          </p:spPr>
        </p:sp>
        <p:pic>
          <p:nvPicPr>
            <p:cNvPr id="38022" name="Picture 708" descr="access_point_stylized_small"/>
            <p:cNvPicPr>
              <a:picLocks noChangeAspect="1"/>
            </p:cNvPicPr>
            <p:nvPr/>
          </p:nvPicPr>
          <p:blipFill>
            <a:blip r:embed="rId2"/>
            <a:stretch>
              <a:fillRect/>
            </a:stretch>
          </p:blipFill>
          <p:spPr>
            <a:xfrm>
              <a:off x="5641975" y="3546475"/>
              <a:ext cx="369888" cy="306388"/>
            </a:xfrm>
            <a:prstGeom prst="rect">
              <a:avLst/>
            </a:prstGeom>
            <a:noFill/>
            <a:ln w="9525">
              <a:noFill/>
            </a:ln>
          </p:spPr>
        </p:pic>
        <p:sp>
          <p:nvSpPr>
            <p:cNvPr id="38023" name="Line 711"/>
            <p:cNvSpPr/>
            <p:nvPr/>
          </p:nvSpPr>
          <p:spPr>
            <a:xfrm>
              <a:off x="7396163" y="3816350"/>
              <a:ext cx="163512" cy="120650"/>
            </a:xfrm>
            <a:prstGeom prst="line">
              <a:avLst/>
            </a:prstGeom>
            <a:ln w="9525" cap="flat" cmpd="sng">
              <a:solidFill>
                <a:schemeClr val="bg2"/>
              </a:solidFill>
              <a:prstDash val="solid"/>
              <a:round/>
              <a:headEnd type="none" w="med" len="med"/>
              <a:tailEnd type="none" w="med" len="med"/>
            </a:ln>
          </p:spPr>
        </p:sp>
        <p:sp>
          <p:nvSpPr>
            <p:cNvPr id="38024" name="Line 712"/>
            <p:cNvSpPr/>
            <p:nvPr/>
          </p:nvSpPr>
          <p:spPr>
            <a:xfrm>
              <a:off x="7493000" y="3736975"/>
              <a:ext cx="279400" cy="0"/>
            </a:xfrm>
            <a:prstGeom prst="line">
              <a:avLst/>
            </a:prstGeom>
            <a:ln w="9525" cap="flat" cmpd="sng">
              <a:solidFill>
                <a:schemeClr val="bg2"/>
              </a:solidFill>
              <a:prstDash val="solid"/>
              <a:round/>
              <a:headEnd type="none" w="med" len="med"/>
              <a:tailEnd type="none" w="med" len="med"/>
            </a:ln>
          </p:spPr>
        </p:sp>
        <p:sp>
          <p:nvSpPr>
            <p:cNvPr id="38025" name="Line 713"/>
            <p:cNvSpPr/>
            <p:nvPr/>
          </p:nvSpPr>
          <p:spPr>
            <a:xfrm flipV="1">
              <a:off x="7729538" y="3822700"/>
              <a:ext cx="134937" cy="104775"/>
            </a:xfrm>
            <a:prstGeom prst="line">
              <a:avLst/>
            </a:prstGeom>
            <a:ln w="9525" cap="flat" cmpd="sng">
              <a:solidFill>
                <a:schemeClr val="bg2"/>
              </a:solidFill>
              <a:prstDash val="solid"/>
              <a:round/>
              <a:headEnd type="none" w="med" len="med"/>
              <a:tailEnd type="none" w="med" len="med"/>
            </a:ln>
          </p:spPr>
        </p:sp>
        <p:sp>
          <p:nvSpPr>
            <p:cNvPr id="38026" name="Line 714"/>
            <p:cNvSpPr/>
            <p:nvPr/>
          </p:nvSpPr>
          <p:spPr>
            <a:xfrm>
              <a:off x="6723063" y="2590800"/>
              <a:ext cx="509587" cy="3175"/>
            </a:xfrm>
            <a:prstGeom prst="line">
              <a:avLst/>
            </a:prstGeom>
            <a:ln w="9525" cap="flat" cmpd="sng">
              <a:solidFill>
                <a:schemeClr val="tx1"/>
              </a:solidFill>
              <a:prstDash val="solid"/>
              <a:round/>
              <a:headEnd type="none" w="med" len="med"/>
              <a:tailEnd type="none" w="med" len="med"/>
            </a:ln>
          </p:spPr>
        </p:sp>
        <p:sp>
          <p:nvSpPr>
            <p:cNvPr id="38027" name="Line 715"/>
            <p:cNvSpPr/>
            <p:nvPr/>
          </p:nvSpPr>
          <p:spPr>
            <a:xfrm>
              <a:off x="7358063" y="4700588"/>
              <a:ext cx="390525" cy="184150"/>
            </a:xfrm>
            <a:prstGeom prst="line">
              <a:avLst/>
            </a:prstGeom>
            <a:ln w="12700" cap="flat" cmpd="sng">
              <a:solidFill>
                <a:schemeClr val="tx1"/>
              </a:solidFill>
              <a:prstDash val="solid"/>
              <a:round/>
              <a:headEnd type="none" w="med" len="med"/>
              <a:tailEnd type="none" w="med" len="med"/>
            </a:ln>
          </p:spPr>
        </p:sp>
        <p:sp>
          <p:nvSpPr>
            <p:cNvPr id="38028" name="Line 716"/>
            <p:cNvSpPr/>
            <p:nvPr/>
          </p:nvSpPr>
          <p:spPr>
            <a:xfrm flipV="1">
              <a:off x="6737350" y="4687888"/>
              <a:ext cx="322263" cy="198437"/>
            </a:xfrm>
            <a:prstGeom prst="line">
              <a:avLst/>
            </a:prstGeom>
            <a:ln w="12700" cap="flat" cmpd="sng">
              <a:solidFill>
                <a:schemeClr val="tx1"/>
              </a:solidFill>
              <a:prstDash val="solid"/>
              <a:round/>
              <a:headEnd type="none" w="med" len="med"/>
              <a:tailEnd type="none" w="med" len="med"/>
            </a:ln>
          </p:spPr>
        </p:sp>
        <p:sp>
          <p:nvSpPr>
            <p:cNvPr id="38029" name="Line 717"/>
            <p:cNvSpPr/>
            <p:nvPr/>
          </p:nvSpPr>
          <p:spPr>
            <a:xfrm flipV="1">
              <a:off x="6780213" y="4979988"/>
              <a:ext cx="971550" cy="0"/>
            </a:xfrm>
            <a:prstGeom prst="line">
              <a:avLst/>
            </a:prstGeom>
            <a:ln w="12700" cap="flat" cmpd="sng">
              <a:solidFill>
                <a:schemeClr val="tx1"/>
              </a:solidFill>
              <a:prstDash val="solid"/>
              <a:round/>
              <a:headEnd type="none" w="med" len="med"/>
              <a:tailEnd type="none" w="med" len="med"/>
            </a:ln>
          </p:spPr>
        </p:sp>
        <p:sp>
          <p:nvSpPr>
            <p:cNvPr id="38030" name="Line 718"/>
            <p:cNvSpPr/>
            <p:nvPr/>
          </p:nvSpPr>
          <p:spPr>
            <a:xfrm flipV="1">
              <a:off x="7577138" y="2495550"/>
              <a:ext cx="123825" cy="87313"/>
            </a:xfrm>
            <a:prstGeom prst="line">
              <a:avLst/>
            </a:prstGeom>
            <a:ln w="9525" cap="flat" cmpd="sng">
              <a:solidFill>
                <a:schemeClr val="bg2"/>
              </a:solidFill>
              <a:prstDash val="solid"/>
              <a:round/>
              <a:headEnd type="none" w="med" len="med"/>
              <a:tailEnd type="none" w="med" len="med"/>
            </a:ln>
          </p:spPr>
        </p:sp>
        <p:sp>
          <p:nvSpPr>
            <p:cNvPr id="38031" name="Line 719"/>
            <p:cNvSpPr/>
            <p:nvPr/>
          </p:nvSpPr>
          <p:spPr>
            <a:xfrm>
              <a:off x="7405688" y="2668588"/>
              <a:ext cx="0" cy="82550"/>
            </a:xfrm>
            <a:prstGeom prst="line">
              <a:avLst/>
            </a:prstGeom>
            <a:ln w="9525" cap="flat" cmpd="sng">
              <a:solidFill>
                <a:srgbClr val="969696"/>
              </a:solidFill>
              <a:prstDash val="solid"/>
              <a:round/>
              <a:headEnd type="none" w="med" len="med"/>
              <a:tailEnd type="none" w="med" len="med"/>
            </a:ln>
          </p:spPr>
        </p:sp>
        <p:sp>
          <p:nvSpPr>
            <p:cNvPr id="38032" name="Line 720"/>
            <p:cNvSpPr/>
            <p:nvPr/>
          </p:nvSpPr>
          <p:spPr>
            <a:xfrm flipV="1">
              <a:off x="7577138" y="2565400"/>
              <a:ext cx="263525" cy="288925"/>
            </a:xfrm>
            <a:prstGeom prst="line">
              <a:avLst/>
            </a:prstGeom>
            <a:ln w="9525" cap="flat" cmpd="sng">
              <a:solidFill>
                <a:schemeClr val="bg2"/>
              </a:solidFill>
              <a:prstDash val="solid"/>
              <a:round/>
              <a:headEnd type="none" w="med" len="med"/>
              <a:tailEnd type="none" w="med" len="med"/>
            </a:ln>
          </p:spPr>
        </p:sp>
        <p:sp>
          <p:nvSpPr>
            <p:cNvPr id="38033" name="Line 721"/>
            <p:cNvSpPr/>
            <p:nvPr/>
          </p:nvSpPr>
          <p:spPr>
            <a:xfrm>
              <a:off x="7942263" y="2563813"/>
              <a:ext cx="0" cy="196850"/>
            </a:xfrm>
            <a:prstGeom prst="line">
              <a:avLst/>
            </a:prstGeom>
            <a:ln w="9525" cap="flat" cmpd="sng">
              <a:solidFill>
                <a:schemeClr val="bg2"/>
              </a:solidFill>
              <a:prstDash val="solid"/>
              <a:round/>
              <a:headEnd type="none" w="med" len="med"/>
              <a:tailEnd type="none" w="med" len="med"/>
            </a:ln>
          </p:spPr>
        </p:sp>
        <p:sp>
          <p:nvSpPr>
            <p:cNvPr id="38034" name="Line 722"/>
            <p:cNvSpPr/>
            <p:nvPr/>
          </p:nvSpPr>
          <p:spPr>
            <a:xfrm>
              <a:off x="7596188" y="2870200"/>
              <a:ext cx="188912" cy="0"/>
            </a:xfrm>
            <a:prstGeom prst="line">
              <a:avLst/>
            </a:prstGeom>
            <a:ln w="9525" cap="flat" cmpd="sng">
              <a:solidFill>
                <a:schemeClr val="bg2"/>
              </a:solidFill>
              <a:prstDash val="solid"/>
              <a:round/>
              <a:headEnd type="none" w="med" len="med"/>
              <a:tailEnd type="none" w="med" len="med"/>
            </a:ln>
          </p:spPr>
        </p:sp>
        <p:sp>
          <p:nvSpPr>
            <p:cNvPr id="38035" name="Line 723"/>
            <p:cNvSpPr/>
            <p:nvPr/>
          </p:nvSpPr>
          <p:spPr>
            <a:xfrm>
              <a:off x="8150225" y="2860675"/>
              <a:ext cx="177800" cy="0"/>
            </a:xfrm>
            <a:prstGeom prst="line">
              <a:avLst/>
            </a:prstGeom>
            <a:ln w="9525" cap="flat" cmpd="sng">
              <a:solidFill>
                <a:schemeClr val="bg2"/>
              </a:solidFill>
              <a:prstDash val="solid"/>
              <a:round/>
              <a:headEnd type="none" w="med" len="med"/>
              <a:tailEnd type="none" w="med" len="med"/>
            </a:ln>
          </p:spPr>
        </p:sp>
        <p:sp>
          <p:nvSpPr>
            <p:cNvPr id="38036" name="Line 724"/>
            <p:cNvSpPr/>
            <p:nvPr/>
          </p:nvSpPr>
          <p:spPr>
            <a:xfrm flipH="1">
              <a:off x="7296150" y="2936875"/>
              <a:ext cx="98425" cy="704850"/>
            </a:xfrm>
            <a:prstGeom prst="line">
              <a:avLst/>
            </a:prstGeom>
            <a:ln w="9525" cap="flat" cmpd="sng">
              <a:solidFill>
                <a:srgbClr val="969696"/>
              </a:solidFill>
              <a:prstDash val="solid"/>
              <a:round/>
              <a:headEnd type="none" w="med" len="med"/>
              <a:tailEnd type="none" w="med" len="med"/>
            </a:ln>
          </p:spPr>
        </p:sp>
        <p:sp>
          <p:nvSpPr>
            <p:cNvPr id="38037" name="Line 725"/>
            <p:cNvSpPr/>
            <p:nvPr/>
          </p:nvSpPr>
          <p:spPr>
            <a:xfrm flipH="1">
              <a:off x="7888288" y="2936875"/>
              <a:ext cx="111125" cy="727075"/>
            </a:xfrm>
            <a:prstGeom prst="line">
              <a:avLst/>
            </a:prstGeom>
            <a:ln w="9525" cap="flat" cmpd="sng">
              <a:solidFill>
                <a:schemeClr val="bg2"/>
              </a:solidFill>
              <a:prstDash val="solid"/>
              <a:round/>
              <a:headEnd type="none" w="med" len="med"/>
              <a:tailEnd type="none" w="med" len="med"/>
            </a:ln>
          </p:spPr>
        </p:sp>
        <p:sp>
          <p:nvSpPr>
            <p:cNvPr id="38038" name="Line 726"/>
            <p:cNvSpPr/>
            <p:nvPr/>
          </p:nvSpPr>
          <p:spPr>
            <a:xfrm flipV="1">
              <a:off x="7272338" y="4078288"/>
              <a:ext cx="227012" cy="436562"/>
            </a:xfrm>
            <a:prstGeom prst="line">
              <a:avLst/>
            </a:prstGeom>
            <a:ln w="9525" cap="flat" cmpd="sng">
              <a:solidFill>
                <a:schemeClr val="bg2"/>
              </a:solidFill>
              <a:prstDash val="solid"/>
              <a:round/>
              <a:headEnd type="none" w="med" len="med"/>
              <a:tailEnd type="none" w="med" len="med"/>
            </a:ln>
          </p:spPr>
        </p:sp>
        <p:sp>
          <p:nvSpPr>
            <p:cNvPr id="38039" name="Line 727"/>
            <p:cNvSpPr/>
            <p:nvPr/>
          </p:nvSpPr>
          <p:spPr>
            <a:xfrm>
              <a:off x="8345488" y="2859088"/>
              <a:ext cx="177800" cy="0"/>
            </a:xfrm>
            <a:prstGeom prst="line">
              <a:avLst/>
            </a:prstGeom>
            <a:ln w="9525" cap="flat" cmpd="sng">
              <a:solidFill>
                <a:schemeClr val="bg2"/>
              </a:solidFill>
              <a:prstDash val="dash"/>
              <a:round/>
              <a:headEnd type="none" w="med" len="med"/>
              <a:tailEnd type="none" w="med" len="med"/>
            </a:ln>
          </p:spPr>
        </p:sp>
        <p:sp>
          <p:nvSpPr>
            <p:cNvPr id="38040" name="Line 728"/>
            <p:cNvSpPr/>
            <p:nvPr/>
          </p:nvSpPr>
          <p:spPr>
            <a:xfrm>
              <a:off x="6289675" y="2406650"/>
              <a:ext cx="152400" cy="95250"/>
            </a:xfrm>
            <a:prstGeom prst="line">
              <a:avLst/>
            </a:prstGeom>
            <a:ln w="19050" cap="flat" cmpd="sng">
              <a:solidFill>
                <a:schemeClr val="tx1"/>
              </a:solidFill>
              <a:prstDash val="solid"/>
              <a:round/>
              <a:headEnd type="none" w="med" len="med"/>
              <a:tailEnd type="none" w="med" len="med"/>
            </a:ln>
          </p:spPr>
        </p:sp>
        <p:sp>
          <p:nvSpPr>
            <p:cNvPr id="38041"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042"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043"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044" name="Group 732"/>
            <p:cNvGrpSpPr/>
            <p:nvPr/>
          </p:nvGrpSpPr>
          <p:grpSpPr>
            <a:xfrm>
              <a:off x="6430963" y="2519363"/>
              <a:ext cx="219075" cy="52387"/>
              <a:chOff x="2468" y="1332"/>
              <a:chExt cx="310" cy="60"/>
            </a:xfrm>
          </p:grpSpPr>
          <p:sp>
            <p:nvSpPr>
              <p:cNvPr id="38045" name="Freeform 7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38046" name="Freeform 7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38047" name="Line 735"/>
            <p:cNvSpPr/>
            <p:nvPr/>
          </p:nvSpPr>
          <p:spPr>
            <a:xfrm>
              <a:off x="6354763" y="2543175"/>
              <a:ext cx="0" cy="74613"/>
            </a:xfrm>
            <a:prstGeom prst="line">
              <a:avLst/>
            </a:prstGeom>
            <a:ln w="9525" cap="flat" cmpd="sng">
              <a:solidFill>
                <a:schemeClr val="tx1"/>
              </a:solidFill>
              <a:prstDash val="solid"/>
              <a:round/>
              <a:headEnd type="none" w="med" len="med"/>
              <a:tailEnd type="none" w="med" len="med"/>
            </a:ln>
          </p:spPr>
        </p:sp>
        <p:sp>
          <p:nvSpPr>
            <p:cNvPr id="38048" name="Line 736"/>
            <p:cNvSpPr/>
            <p:nvPr/>
          </p:nvSpPr>
          <p:spPr>
            <a:xfrm>
              <a:off x="6740525" y="2546350"/>
              <a:ext cx="0" cy="73025"/>
            </a:xfrm>
            <a:prstGeom prst="line">
              <a:avLst/>
            </a:prstGeom>
            <a:ln w="9525" cap="flat" cmpd="sng">
              <a:solidFill>
                <a:schemeClr val="bg2"/>
              </a:solidFill>
              <a:prstDash val="solid"/>
              <a:round/>
              <a:headEnd type="none" w="med" len="med"/>
              <a:tailEnd type="none" w="med" len="med"/>
            </a:ln>
          </p:spPr>
        </p:sp>
        <p:grpSp>
          <p:nvGrpSpPr>
            <p:cNvPr id="38049" name="Group 737"/>
            <p:cNvGrpSpPr/>
            <p:nvPr/>
          </p:nvGrpSpPr>
          <p:grpSpPr>
            <a:xfrm>
              <a:off x="7202488" y="2493963"/>
              <a:ext cx="390525" cy="174625"/>
              <a:chOff x="4334" y="1470"/>
              <a:chExt cx="246" cy="107"/>
            </a:xfrm>
          </p:grpSpPr>
          <p:sp>
            <p:nvSpPr>
              <p:cNvPr id="3805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05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05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053" name="Group 741"/>
              <p:cNvGrpSpPr/>
              <p:nvPr/>
            </p:nvGrpSpPr>
            <p:grpSpPr>
              <a:xfrm>
                <a:off x="4383" y="1488"/>
                <a:ext cx="138" cy="33"/>
                <a:chOff x="2468" y="1332"/>
                <a:chExt cx="310" cy="60"/>
              </a:xfrm>
            </p:grpSpPr>
            <p:sp>
              <p:nvSpPr>
                <p:cNvPr id="38054" name="Freeform 74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38055" name="Freeform 74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38056" name="Line 744"/>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38057" name="Line 745"/>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38058" name="Group 746"/>
            <p:cNvGrpSpPr/>
            <p:nvPr/>
          </p:nvGrpSpPr>
          <p:grpSpPr>
            <a:xfrm>
              <a:off x="7213600" y="2757488"/>
              <a:ext cx="390525" cy="174625"/>
              <a:chOff x="4334" y="1470"/>
              <a:chExt cx="246" cy="107"/>
            </a:xfrm>
          </p:grpSpPr>
          <p:sp>
            <p:nvSpPr>
              <p:cNvPr id="3805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06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06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062" name="Group 750"/>
              <p:cNvGrpSpPr/>
              <p:nvPr/>
            </p:nvGrpSpPr>
            <p:grpSpPr>
              <a:xfrm>
                <a:off x="4383" y="1488"/>
                <a:ext cx="138" cy="33"/>
                <a:chOff x="2468" y="1332"/>
                <a:chExt cx="310" cy="60"/>
              </a:xfrm>
            </p:grpSpPr>
            <p:sp>
              <p:nvSpPr>
                <p:cNvPr id="38063" name="Freeform 751"/>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38064" name="Freeform 752"/>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38065" name="Line 753"/>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38066" name="Line 754"/>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38067" name="Group 764"/>
            <p:cNvGrpSpPr/>
            <p:nvPr/>
          </p:nvGrpSpPr>
          <p:grpSpPr>
            <a:xfrm>
              <a:off x="7689850" y="2393950"/>
              <a:ext cx="390525" cy="174625"/>
              <a:chOff x="4334" y="1470"/>
              <a:chExt cx="246" cy="107"/>
            </a:xfrm>
          </p:grpSpPr>
          <p:sp>
            <p:nvSpPr>
              <p:cNvPr id="3806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06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07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071" name="Group 768"/>
              <p:cNvGrpSpPr/>
              <p:nvPr/>
            </p:nvGrpSpPr>
            <p:grpSpPr>
              <a:xfrm>
                <a:off x="4383" y="1488"/>
                <a:ext cx="138" cy="33"/>
                <a:chOff x="2468" y="1332"/>
                <a:chExt cx="310" cy="60"/>
              </a:xfrm>
            </p:grpSpPr>
            <p:sp>
              <p:nvSpPr>
                <p:cNvPr id="38072" name="Freeform 76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38073" name="Freeform 77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38074" name="Line 771"/>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38075" name="Line 772"/>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38076" name="Line 782"/>
            <p:cNvSpPr/>
            <p:nvPr/>
          </p:nvSpPr>
          <p:spPr>
            <a:xfrm>
              <a:off x="6427788" y="3743325"/>
              <a:ext cx="679450" cy="0"/>
            </a:xfrm>
            <a:prstGeom prst="line">
              <a:avLst/>
            </a:prstGeom>
            <a:ln w="9525" cap="flat" cmpd="sng">
              <a:solidFill>
                <a:schemeClr val="tx1"/>
              </a:solidFill>
              <a:prstDash val="solid"/>
              <a:round/>
              <a:headEnd type="none" w="med" len="med"/>
              <a:tailEnd type="none" w="med" len="med"/>
            </a:ln>
          </p:spPr>
        </p:sp>
        <p:grpSp>
          <p:nvGrpSpPr>
            <p:cNvPr id="38077" name="Group 801"/>
            <p:cNvGrpSpPr/>
            <p:nvPr/>
          </p:nvGrpSpPr>
          <p:grpSpPr>
            <a:xfrm>
              <a:off x="7591425" y="4806950"/>
              <a:ext cx="622300" cy="244475"/>
              <a:chOff x="4334" y="1470"/>
              <a:chExt cx="246" cy="107"/>
            </a:xfrm>
          </p:grpSpPr>
          <p:sp>
            <p:nvSpPr>
              <p:cNvPr id="3807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07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08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081" name="Group 805"/>
              <p:cNvGrpSpPr/>
              <p:nvPr/>
            </p:nvGrpSpPr>
            <p:grpSpPr>
              <a:xfrm>
                <a:off x="4383" y="1488"/>
                <a:ext cx="138" cy="33"/>
                <a:chOff x="2468" y="1332"/>
                <a:chExt cx="310" cy="60"/>
              </a:xfrm>
            </p:grpSpPr>
            <p:sp>
              <p:nvSpPr>
                <p:cNvPr id="38082" name="Freeform 80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38083" name="Freeform 80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38084" name="Line 808"/>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38085" name="Line 809"/>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38086" name="Group 810"/>
            <p:cNvGrpSpPr/>
            <p:nvPr/>
          </p:nvGrpSpPr>
          <p:grpSpPr>
            <a:xfrm>
              <a:off x="6965950" y="4508500"/>
              <a:ext cx="622300" cy="244475"/>
              <a:chOff x="4334" y="1470"/>
              <a:chExt cx="246" cy="107"/>
            </a:xfrm>
          </p:grpSpPr>
          <p:sp>
            <p:nvSpPr>
              <p:cNvPr id="3808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08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08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090" name="Group 814"/>
              <p:cNvGrpSpPr/>
              <p:nvPr/>
            </p:nvGrpSpPr>
            <p:grpSpPr>
              <a:xfrm>
                <a:off x="4383" y="1488"/>
                <a:ext cx="138" cy="33"/>
                <a:chOff x="2468" y="1332"/>
                <a:chExt cx="310" cy="60"/>
              </a:xfrm>
            </p:grpSpPr>
            <p:sp>
              <p:nvSpPr>
                <p:cNvPr id="38091" name="Freeform 81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38092" name="Freeform 81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38093" name="Line 817"/>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38094" name="Line 818"/>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38095" name="Group 819"/>
            <p:cNvGrpSpPr/>
            <p:nvPr/>
          </p:nvGrpSpPr>
          <p:grpSpPr>
            <a:xfrm>
              <a:off x="6242050" y="4851400"/>
              <a:ext cx="622300" cy="244475"/>
              <a:chOff x="4334" y="1470"/>
              <a:chExt cx="246" cy="107"/>
            </a:xfrm>
          </p:grpSpPr>
          <p:sp>
            <p:nvSpPr>
              <p:cNvPr id="3809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09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09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099" name="Group 823"/>
              <p:cNvGrpSpPr/>
              <p:nvPr/>
            </p:nvGrpSpPr>
            <p:grpSpPr>
              <a:xfrm>
                <a:off x="4383" y="1488"/>
                <a:ext cx="138" cy="33"/>
                <a:chOff x="2468" y="1332"/>
                <a:chExt cx="310" cy="60"/>
              </a:xfrm>
            </p:grpSpPr>
            <p:sp>
              <p:nvSpPr>
                <p:cNvPr id="38100" name="Freeform 82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38101" name="Freeform 82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38102" name="Line 826"/>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38103" name="Line 827"/>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38104" name="Group 828"/>
            <p:cNvGrpSpPr/>
            <p:nvPr/>
          </p:nvGrpSpPr>
          <p:grpSpPr>
            <a:xfrm>
              <a:off x="6051550" y="3644900"/>
              <a:ext cx="390525" cy="171450"/>
              <a:chOff x="4334" y="1470"/>
              <a:chExt cx="246" cy="107"/>
            </a:xfrm>
          </p:grpSpPr>
          <p:sp>
            <p:nvSpPr>
              <p:cNvPr id="38105"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106"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107"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108" name="Group 832"/>
              <p:cNvGrpSpPr/>
              <p:nvPr/>
            </p:nvGrpSpPr>
            <p:grpSpPr>
              <a:xfrm>
                <a:off x="4383" y="1488"/>
                <a:ext cx="138" cy="33"/>
                <a:chOff x="2468" y="1332"/>
                <a:chExt cx="310" cy="60"/>
              </a:xfrm>
            </p:grpSpPr>
            <p:sp>
              <p:nvSpPr>
                <p:cNvPr id="38109" name="Freeform 8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38110" name="Freeform 8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38111" name="Line 835"/>
              <p:cNvSpPr/>
              <p:nvPr/>
            </p:nvSpPr>
            <p:spPr>
              <a:xfrm>
                <a:off x="4335" y="1503"/>
                <a:ext cx="0" cy="50"/>
              </a:xfrm>
              <a:prstGeom prst="line">
                <a:avLst/>
              </a:prstGeom>
              <a:ln w="9525" cap="flat" cmpd="sng">
                <a:solidFill>
                  <a:schemeClr val="bg2"/>
                </a:solidFill>
                <a:prstDash val="solid"/>
                <a:round/>
                <a:headEnd type="none" w="med" len="med"/>
                <a:tailEnd type="none" w="med" len="med"/>
              </a:ln>
            </p:spPr>
          </p:sp>
          <p:sp>
            <p:nvSpPr>
              <p:cNvPr id="38112" name="Line 836"/>
              <p:cNvSpPr/>
              <p:nvPr/>
            </p:nvSpPr>
            <p:spPr>
              <a:xfrm>
                <a:off x="4578" y="1505"/>
                <a:ext cx="0" cy="49"/>
              </a:xfrm>
              <a:prstGeom prst="line">
                <a:avLst/>
              </a:prstGeom>
              <a:ln w="9525" cap="flat" cmpd="sng">
                <a:solidFill>
                  <a:schemeClr val="bg2"/>
                </a:solidFill>
                <a:prstDash val="solid"/>
                <a:round/>
                <a:headEnd type="none" w="med" len="med"/>
                <a:tailEnd type="none" w="med" len="med"/>
              </a:ln>
            </p:spPr>
          </p:sp>
        </p:grpSp>
        <p:grpSp>
          <p:nvGrpSpPr>
            <p:cNvPr id="38113" name="Group 846"/>
            <p:cNvGrpSpPr/>
            <p:nvPr/>
          </p:nvGrpSpPr>
          <p:grpSpPr>
            <a:xfrm>
              <a:off x="6138863" y="1989138"/>
              <a:ext cx="282575" cy="477837"/>
              <a:chOff x="3748" y="1253"/>
              <a:chExt cx="178" cy="301"/>
            </a:xfrm>
          </p:grpSpPr>
          <p:sp>
            <p:nvSpPr>
              <p:cNvPr id="38114" name="Line 270"/>
              <p:cNvSpPr/>
              <p:nvPr/>
            </p:nvSpPr>
            <p:spPr>
              <a:xfrm flipH="1">
                <a:off x="3748" y="1276"/>
                <a:ext cx="89" cy="252"/>
              </a:xfrm>
              <a:prstGeom prst="line">
                <a:avLst/>
              </a:prstGeom>
              <a:ln w="19050" cap="flat" cmpd="sng">
                <a:solidFill>
                  <a:schemeClr val="tx1"/>
                </a:solidFill>
                <a:prstDash val="solid"/>
                <a:round/>
                <a:headEnd type="none" w="med" len="med"/>
                <a:tailEnd type="none" w="med" len="med"/>
              </a:ln>
            </p:spPr>
          </p:sp>
          <p:sp>
            <p:nvSpPr>
              <p:cNvPr id="38115" name="Line 271"/>
              <p:cNvSpPr/>
              <p:nvPr/>
            </p:nvSpPr>
            <p:spPr>
              <a:xfrm>
                <a:off x="3837" y="1276"/>
                <a:ext cx="89" cy="251"/>
              </a:xfrm>
              <a:prstGeom prst="line">
                <a:avLst/>
              </a:prstGeom>
              <a:ln w="19050" cap="flat" cmpd="sng">
                <a:solidFill>
                  <a:schemeClr val="tx1"/>
                </a:solidFill>
                <a:prstDash val="solid"/>
                <a:round/>
                <a:headEnd type="none" w="med" len="med"/>
                <a:tailEnd type="none" w="med" len="med"/>
              </a:ln>
            </p:spPr>
          </p:sp>
          <p:sp>
            <p:nvSpPr>
              <p:cNvPr id="38116" name="Line 272"/>
              <p:cNvSpPr/>
              <p:nvPr/>
            </p:nvSpPr>
            <p:spPr>
              <a:xfrm>
                <a:off x="3748" y="1527"/>
                <a:ext cx="89" cy="27"/>
              </a:xfrm>
              <a:prstGeom prst="line">
                <a:avLst/>
              </a:prstGeom>
              <a:ln w="19050" cap="flat" cmpd="sng">
                <a:solidFill>
                  <a:schemeClr val="tx1"/>
                </a:solidFill>
                <a:prstDash val="solid"/>
                <a:round/>
                <a:headEnd type="none" w="med" len="med"/>
                <a:tailEnd type="none" w="med" len="med"/>
              </a:ln>
            </p:spPr>
          </p:sp>
          <p:sp>
            <p:nvSpPr>
              <p:cNvPr id="38117" name="Line 273"/>
              <p:cNvSpPr/>
              <p:nvPr/>
            </p:nvSpPr>
            <p:spPr>
              <a:xfrm flipH="1">
                <a:off x="3837" y="1527"/>
                <a:ext cx="89" cy="27"/>
              </a:xfrm>
              <a:prstGeom prst="line">
                <a:avLst/>
              </a:prstGeom>
              <a:ln w="19050" cap="flat" cmpd="sng">
                <a:solidFill>
                  <a:schemeClr val="tx1"/>
                </a:solidFill>
                <a:prstDash val="solid"/>
                <a:round/>
                <a:headEnd type="none" w="med" len="med"/>
                <a:tailEnd type="none" w="med" len="med"/>
              </a:ln>
            </p:spPr>
          </p:sp>
          <p:sp>
            <p:nvSpPr>
              <p:cNvPr id="38118" name="Line 274"/>
              <p:cNvSpPr/>
              <p:nvPr/>
            </p:nvSpPr>
            <p:spPr>
              <a:xfrm>
                <a:off x="3837" y="1282"/>
                <a:ext cx="0" cy="272"/>
              </a:xfrm>
              <a:prstGeom prst="line">
                <a:avLst/>
              </a:prstGeom>
              <a:ln w="19050" cap="flat" cmpd="sng">
                <a:solidFill>
                  <a:schemeClr val="tx1"/>
                </a:solidFill>
                <a:prstDash val="solid"/>
                <a:round/>
                <a:headEnd type="none" w="med" len="med"/>
                <a:tailEnd type="none" w="med" len="med"/>
              </a:ln>
            </p:spPr>
          </p:sp>
          <p:sp>
            <p:nvSpPr>
              <p:cNvPr id="38119" name="Line 275"/>
              <p:cNvSpPr/>
              <p:nvPr/>
            </p:nvSpPr>
            <p:spPr>
              <a:xfrm flipV="1">
                <a:off x="3748" y="1501"/>
                <a:ext cx="89" cy="27"/>
              </a:xfrm>
              <a:prstGeom prst="line">
                <a:avLst/>
              </a:prstGeom>
              <a:ln w="19050" cap="flat" cmpd="sng">
                <a:solidFill>
                  <a:schemeClr val="tx1"/>
                </a:solidFill>
                <a:prstDash val="solid"/>
                <a:round/>
                <a:headEnd type="none" w="med" len="med"/>
                <a:tailEnd type="none" w="med" len="med"/>
              </a:ln>
            </p:spPr>
          </p:sp>
          <p:sp>
            <p:nvSpPr>
              <p:cNvPr id="38120" name="Line 276"/>
              <p:cNvSpPr/>
              <p:nvPr/>
            </p:nvSpPr>
            <p:spPr>
              <a:xfrm flipH="1" flipV="1">
                <a:off x="3837" y="1501"/>
                <a:ext cx="89" cy="26"/>
              </a:xfrm>
              <a:prstGeom prst="line">
                <a:avLst/>
              </a:prstGeom>
              <a:ln w="19050" cap="flat" cmpd="sng">
                <a:solidFill>
                  <a:schemeClr val="tx1"/>
                </a:solidFill>
                <a:prstDash val="solid"/>
                <a:round/>
                <a:headEnd type="none" w="med" len="med"/>
                <a:tailEnd type="none" w="med" len="med"/>
              </a:ln>
            </p:spPr>
          </p:sp>
          <p:sp>
            <p:nvSpPr>
              <p:cNvPr id="38121" name="Line 277"/>
              <p:cNvSpPr/>
              <p:nvPr/>
            </p:nvSpPr>
            <p:spPr>
              <a:xfrm>
                <a:off x="3786" y="1418"/>
                <a:ext cx="51" cy="21"/>
              </a:xfrm>
              <a:prstGeom prst="line">
                <a:avLst/>
              </a:prstGeom>
              <a:ln w="19050" cap="flat" cmpd="sng">
                <a:solidFill>
                  <a:schemeClr val="tx1"/>
                </a:solidFill>
                <a:prstDash val="solid"/>
                <a:round/>
                <a:headEnd type="none" w="med" len="med"/>
                <a:tailEnd type="none" w="med" len="med"/>
              </a:ln>
            </p:spPr>
          </p:sp>
          <p:sp>
            <p:nvSpPr>
              <p:cNvPr id="38122" name="Line 278"/>
              <p:cNvSpPr/>
              <p:nvPr/>
            </p:nvSpPr>
            <p:spPr>
              <a:xfrm flipV="1">
                <a:off x="3837" y="1418"/>
                <a:ext cx="54" cy="21"/>
              </a:xfrm>
              <a:prstGeom prst="line">
                <a:avLst/>
              </a:prstGeom>
              <a:ln w="19050" cap="flat" cmpd="sng">
                <a:solidFill>
                  <a:schemeClr val="tx1"/>
                </a:solidFill>
                <a:prstDash val="solid"/>
                <a:round/>
                <a:headEnd type="none" w="med" len="med"/>
                <a:tailEnd type="none" w="med" len="med"/>
              </a:ln>
            </p:spPr>
          </p:sp>
          <p:sp>
            <p:nvSpPr>
              <p:cNvPr id="38123" name="Line 279"/>
              <p:cNvSpPr/>
              <p:nvPr/>
            </p:nvSpPr>
            <p:spPr>
              <a:xfrm>
                <a:off x="3768" y="1455"/>
                <a:ext cx="66" cy="28"/>
              </a:xfrm>
              <a:prstGeom prst="line">
                <a:avLst/>
              </a:prstGeom>
              <a:ln w="19050" cap="flat" cmpd="sng">
                <a:solidFill>
                  <a:schemeClr val="tx1"/>
                </a:solidFill>
                <a:prstDash val="solid"/>
                <a:round/>
                <a:headEnd type="none" w="med" len="med"/>
                <a:tailEnd type="none" w="med" len="med"/>
              </a:ln>
            </p:spPr>
          </p:sp>
          <p:sp>
            <p:nvSpPr>
              <p:cNvPr id="38124" name="Line 280"/>
              <p:cNvSpPr/>
              <p:nvPr/>
            </p:nvSpPr>
            <p:spPr>
              <a:xfrm flipV="1">
                <a:off x="3837" y="1461"/>
                <a:ext cx="66" cy="24"/>
              </a:xfrm>
              <a:prstGeom prst="line">
                <a:avLst/>
              </a:prstGeom>
              <a:ln w="19050" cap="flat" cmpd="sng">
                <a:solidFill>
                  <a:schemeClr val="tx1"/>
                </a:solidFill>
                <a:prstDash val="solid"/>
                <a:round/>
                <a:headEnd type="none" w="med" len="med"/>
                <a:tailEnd type="none" w="med" len="med"/>
              </a:ln>
            </p:spPr>
          </p:sp>
          <p:sp>
            <p:nvSpPr>
              <p:cNvPr id="38125" name="Line 281"/>
              <p:cNvSpPr/>
              <p:nvPr/>
            </p:nvSpPr>
            <p:spPr>
              <a:xfrm flipV="1">
                <a:off x="3837" y="1381"/>
                <a:ext cx="34" cy="10"/>
              </a:xfrm>
              <a:prstGeom prst="line">
                <a:avLst/>
              </a:prstGeom>
              <a:ln w="19050" cap="flat" cmpd="sng">
                <a:solidFill>
                  <a:schemeClr val="tx1"/>
                </a:solidFill>
                <a:prstDash val="solid"/>
                <a:round/>
                <a:headEnd type="none" w="med" len="med"/>
                <a:tailEnd type="none" w="med" len="med"/>
              </a:ln>
            </p:spPr>
          </p:sp>
          <p:sp>
            <p:nvSpPr>
              <p:cNvPr id="38126" name="Line 282"/>
              <p:cNvSpPr/>
              <p:nvPr/>
            </p:nvSpPr>
            <p:spPr>
              <a:xfrm flipV="1">
                <a:off x="3837" y="1329"/>
                <a:ext cx="21" cy="7"/>
              </a:xfrm>
              <a:prstGeom prst="line">
                <a:avLst/>
              </a:prstGeom>
              <a:ln w="19050" cap="flat" cmpd="sng">
                <a:solidFill>
                  <a:schemeClr val="tx1"/>
                </a:solidFill>
                <a:prstDash val="solid"/>
                <a:round/>
                <a:headEnd type="none" w="med" len="med"/>
                <a:tailEnd type="none" w="med" len="med"/>
              </a:ln>
            </p:spPr>
          </p:sp>
          <p:sp>
            <p:nvSpPr>
              <p:cNvPr id="38127" name="Line 283"/>
              <p:cNvSpPr/>
              <p:nvPr/>
            </p:nvSpPr>
            <p:spPr>
              <a:xfrm>
                <a:off x="3798" y="1377"/>
                <a:ext cx="42" cy="14"/>
              </a:xfrm>
              <a:prstGeom prst="line">
                <a:avLst/>
              </a:prstGeom>
              <a:ln w="19050" cap="flat" cmpd="sng">
                <a:solidFill>
                  <a:schemeClr val="tx1"/>
                </a:solidFill>
                <a:prstDash val="solid"/>
                <a:round/>
                <a:headEnd type="none" w="med" len="med"/>
                <a:tailEnd type="none" w="med" len="med"/>
              </a:ln>
            </p:spPr>
          </p:sp>
          <p:sp>
            <p:nvSpPr>
              <p:cNvPr id="38128" name="Line 284"/>
              <p:cNvSpPr/>
              <p:nvPr/>
            </p:nvSpPr>
            <p:spPr>
              <a:xfrm>
                <a:off x="3817" y="1327"/>
                <a:ext cx="24" cy="13"/>
              </a:xfrm>
              <a:prstGeom prst="line">
                <a:avLst/>
              </a:prstGeom>
              <a:ln w="19050" cap="flat" cmpd="sng">
                <a:solidFill>
                  <a:schemeClr val="tx1"/>
                </a:solidFill>
                <a:prstDash val="solid"/>
                <a:round/>
                <a:headEnd type="none" w="med" len="med"/>
                <a:tailEnd type="none" w="med" len="med"/>
              </a:ln>
            </p:spPr>
          </p:sp>
          <p:sp>
            <p:nvSpPr>
              <p:cNvPr id="38129" name="Oval 862"/>
              <p:cNvSpPr/>
              <p:nvPr/>
            </p:nvSpPr>
            <p:spPr>
              <a:xfrm>
                <a:off x="3821" y="1253"/>
                <a:ext cx="30" cy="29"/>
              </a:xfrm>
              <a:prstGeom prst="ellipse">
                <a:avLst/>
              </a:prstGeom>
              <a:solidFill>
                <a:schemeClr val="tx2"/>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38130" name="Picture 915" descr="access_point_stylized_small"/>
            <p:cNvPicPr>
              <a:picLocks noChangeAspect="1"/>
            </p:cNvPicPr>
            <p:nvPr/>
          </p:nvPicPr>
          <p:blipFill>
            <a:blip r:embed="rId2"/>
            <a:stretch>
              <a:fillRect/>
            </a:stretch>
          </p:blipFill>
          <p:spPr>
            <a:xfrm>
              <a:off x="7159625" y="5056188"/>
              <a:ext cx="433388" cy="363537"/>
            </a:xfrm>
            <a:prstGeom prst="rect">
              <a:avLst/>
            </a:prstGeom>
            <a:noFill/>
            <a:ln w="9525">
              <a:noFill/>
            </a:ln>
          </p:spPr>
        </p:pic>
        <p:sp>
          <p:nvSpPr>
            <p:cNvPr id="38131" name="Line 918"/>
            <p:cNvSpPr/>
            <p:nvPr/>
          </p:nvSpPr>
          <p:spPr>
            <a:xfrm rot="5400000" flipV="1">
              <a:off x="7991460" y="5440348"/>
              <a:ext cx="3175" cy="85725"/>
            </a:xfrm>
            <a:prstGeom prst="line">
              <a:avLst/>
            </a:prstGeom>
            <a:ln w="12700" cap="flat" cmpd="sng">
              <a:solidFill>
                <a:schemeClr val="bg2"/>
              </a:solidFill>
              <a:prstDash val="solid"/>
              <a:round/>
              <a:headEnd type="none" w="med" len="med"/>
              <a:tailEnd type="none" w="med" len="med"/>
            </a:ln>
          </p:spPr>
        </p:sp>
        <p:grpSp>
          <p:nvGrpSpPr>
            <p:cNvPr id="38132" name="Group 919"/>
            <p:cNvGrpSpPr/>
            <p:nvPr/>
          </p:nvGrpSpPr>
          <p:grpSpPr>
            <a:xfrm flipH="1">
              <a:off x="5775325" y="4533900"/>
              <a:ext cx="414338" cy="373063"/>
              <a:chOff x="2839" y="3501"/>
              <a:chExt cx="755" cy="803"/>
            </a:xfrm>
          </p:grpSpPr>
          <p:pic>
            <p:nvPicPr>
              <p:cNvPr id="38133" name="Picture 920" descr="desktop_computer_stylized_medium"/>
              <p:cNvPicPr>
                <a:picLocks noChangeAspect="1"/>
              </p:cNvPicPr>
              <p:nvPr/>
            </p:nvPicPr>
            <p:blipFill>
              <a:blip r:embed="rId11"/>
              <a:stretch>
                <a:fillRect/>
              </a:stretch>
            </p:blipFill>
            <p:spPr>
              <a:xfrm>
                <a:off x="2839" y="3501"/>
                <a:ext cx="755" cy="803"/>
              </a:xfrm>
              <a:prstGeom prst="rect">
                <a:avLst/>
              </a:prstGeom>
              <a:noFill/>
              <a:ln w="9525">
                <a:noFill/>
              </a:ln>
            </p:spPr>
          </p:pic>
          <p:sp>
            <p:nvSpPr>
              <p:cNvPr id="38134" name="Freeform 921"/>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38135" name="Group 922"/>
            <p:cNvGrpSpPr/>
            <p:nvPr/>
          </p:nvGrpSpPr>
          <p:grpSpPr>
            <a:xfrm flipH="1">
              <a:off x="5457825" y="4954588"/>
              <a:ext cx="482600" cy="406400"/>
              <a:chOff x="2839" y="3501"/>
              <a:chExt cx="755" cy="803"/>
            </a:xfrm>
          </p:grpSpPr>
          <p:pic>
            <p:nvPicPr>
              <p:cNvPr id="38136" name="Picture 923" descr="desktop_computer_stylized_medium"/>
              <p:cNvPicPr>
                <a:picLocks noChangeAspect="1"/>
              </p:cNvPicPr>
              <p:nvPr/>
            </p:nvPicPr>
            <p:blipFill>
              <a:blip r:embed="rId12"/>
              <a:stretch>
                <a:fillRect/>
              </a:stretch>
            </p:blipFill>
            <p:spPr>
              <a:xfrm>
                <a:off x="2839" y="3501"/>
                <a:ext cx="755" cy="803"/>
              </a:xfrm>
              <a:prstGeom prst="rect">
                <a:avLst/>
              </a:prstGeom>
              <a:noFill/>
              <a:ln w="9525">
                <a:noFill/>
              </a:ln>
            </p:spPr>
          </p:pic>
          <p:sp>
            <p:nvSpPr>
              <p:cNvPr id="38137" name="Freeform 924"/>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38138" name="Group 925"/>
            <p:cNvGrpSpPr/>
            <p:nvPr/>
          </p:nvGrpSpPr>
          <p:grpSpPr>
            <a:xfrm flipH="1">
              <a:off x="5935663" y="5256213"/>
              <a:ext cx="427037" cy="349250"/>
              <a:chOff x="2839" y="3501"/>
              <a:chExt cx="755" cy="803"/>
            </a:xfrm>
          </p:grpSpPr>
          <p:pic>
            <p:nvPicPr>
              <p:cNvPr id="38139" name="Picture 926" descr="desktop_computer_stylized_medium"/>
              <p:cNvPicPr>
                <a:picLocks noChangeAspect="1"/>
              </p:cNvPicPr>
              <p:nvPr/>
            </p:nvPicPr>
            <p:blipFill>
              <a:blip r:embed="rId13"/>
              <a:stretch>
                <a:fillRect/>
              </a:stretch>
            </p:blipFill>
            <p:spPr>
              <a:xfrm>
                <a:off x="2839" y="3501"/>
                <a:ext cx="755" cy="803"/>
              </a:xfrm>
              <a:prstGeom prst="rect">
                <a:avLst/>
              </a:prstGeom>
              <a:noFill/>
              <a:ln w="9525">
                <a:noFill/>
              </a:ln>
            </p:spPr>
          </p:pic>
          <p:sp>
            <p:nvSpPr>
              <p:cNvPr id="38140" name="Freeform 927"/>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38141" name="Group 928"/>
            <p:cNvGrpSpPr/>
            <p:nvPr/>
          </p:nvGrpSpPr>
          <p:grpSpPr>
            <a:xfrm>
              <a:off x="6550025" y="5238750"/>
              <a:ext cx="427038" cy="350838"/>
              <a:chOff x="2839" y="3501"/>
              <a:chExt cx="755" cy="803"/>
            </a:xfrm>
          </p:grpSpPr>
          <p:pic>
            <p:nvPicPr>
              <p:cNvPr id="38142" name="Picture 929" descr="desktop_computer_stylized_medium"/>
              <p:cNvPicPr>
                <a:picLocks noChangeAspect="1"/>
              </p:cNvPicPr>
              <p:nvPr/>
            </p:nvPicPr>
            <p:blipFill>
              <a:blip r:embed="rId13"/>
              <a:stretch>
                <a:fillRect/>
              </a:stretch>
            </p:blipFill>
            <p:spPr>
              <a:xfrm>
                <a:off x="2839" y="3501"/>
                <a:ext cx="755" cy="803"/>
              </a:xfrm>
              <a:prstGeom prst="rect">
                <a:avLst/>
              </a:prstGeom>
              <a:noFill/>
              <a:ln w="9525">
                <a:noFill/>
              </a:ln>
            </p:spPr>
          </p:pic>
          <p:sp>
            <p:nvSpPr>
              <p:cNvPr id="38143" name="Freeform 930"/>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pic>
          <p:nvPicPr>
            <p:cNvPr id="38144" name="Picture 933" descr="iphone_stylized_small"/>
            <p:cNvPicPr>
              <a:picLocks noChangeAspect="1"/>
            </p:cNvPicPr>
            <p:nvPr/>
          </p:nvPicPr>
          <p:blipFill>
            <a:blip r:embed="rId14"/>
            <a:stretch>
              <a:fillRect/>
            </a:stretch>
          </p:blipFill>
          <p:spPr>
            <a:xfrm>
              <a:off x="5773010" y="1604047"/>
              <a:ext cx="136841" cy="327941"/>
            </a:xfrm>
            <a:prstGeom prst="rect">
              <a:avLst/>
            </a:prstGeom>
            <a:noFill/>
            <a:ln w="9525">
              <a:noFill/>
            </a:ln>
          </p:spPr>
        </p:pic>
        <p:pic>
          <p:nvPicPr>
            <p:cNvPr id="38145" name="Picture 934" descr="antenna_radiation_stylized"/>
            <p:cNvPicPr>
              <a:picLocks noChangeAspect="1"/>
            </p:cNvPicPr>
            <p:nvPr/>
          </p:nvPicPr>
          <p:blipFill>
            <a:blip r:embed="rId15"/>
            <a:stretch>
              <a:fillRect/>
            </a:stretch>
          </p:blipFill>
          <p:spPr>
            <a:xfrm>
              <a:off x="5618163" y="1558925"/>
              <a:ext cx="415925" cy="88633"/>
            </a:xfrm>
            <a:prstGeom prst="rect">
              <a:avLst/>
            </a:prstGeom>
            <a:noFill/>
            <a:ln w="9525">
              <a:noFill/>
            </a:ln>
          </p:spPr>
        </p:pic>
        <p:pic>
          <p:nvPicPr>
            <p:cNvPr id="38146" name="Picture 936" descr="access_point_stylized_small"/>
            <p:cNvPicPr>
              <a:picLocks noChangeAspect="1"/>
            </p:cNvPicPr>
            <p:nvPr/>
          </p:nvPicPr>
          <p:blipFill>
            <a:blip r:embed="rId2"/>
            <a:stretch>
              <a:fillRect/>
            </a:stretch>
          </p:blipFill>
          <p:spPr>
            <a:xfrm>
              <a:off x="7164388" y="5057775"/>
              <a:ext cx="412750" cy="366713"/>
            </a:xfrm>
            <a:prstGeom prst="rect">
              <a:avLst/>
            </a:prstGeom>
            <a:noFill/>
            <a:ln w="9525">
              <a:noFill/>
            </a:ln>
          </p:spPr>
        </p:pic>
        <p:grpSp>
          <p:nvGrpSpPr>
            <p:cNvPr id="38147" name="Group 938"/>
            <p:cNvGrpSpPr/>
            <p:nvPr/>
          </p:nvGrpSpPr>
          <p:grpSpPr>
            <a:xfrm>
              <a:off x="8240713" y="5002213"/>
              <a:ext cx="227012" cy="481012"/>
              <a:chOff x="4140" y="429"/>
              <a:chExt cx="1425" cy="2396"/>
            </a:xfrm>
          </p:grpSpPr>
          <p:sp>
            <p:nvSpPr>
              <p:cNvPr id="38148" name="Freeform 939"/>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38149"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50" name="Freeform 941"/>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38151" name="Freeform 942"/>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38152"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38153" name="Group 944"/>
              <p:cNvGrpSpPr/>
              <p:nvPr/>
            </p:nvGrpSpPr>
            <p:grpSpPr>
              <a:xfrm>
                <a:off x="4749" y="668"/>
                <a:ext cx="581" cy="145"/>
                <a:chOff x="614" y="2568"/>
                <a:chExt cx="725" cy="139"/>
              </a:xfrm>
            </p:grpSpPr>
            <p:sp>
              <p:nvSpPr>
                <p:cNvPr id="38154"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55"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8156"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38157" name="Group 948"/>
              <p:cNvGrpSpPr/>
              <p:nvPr/>
            </p:nvGrpSpPr>
            <p:grpSpPr>
              <a:xfrm>
                <a:off x="4747" y="994"/>
                <a:ext cx="581" cy="134"/>
                <a:chOff x="614" y="2568"/>
                <a:chExt cx="725" cy="139"/>
              </a:xfrm>
            </p:grpSpPr>
            <p:sp>
              <p:nvSpPr>
                <p:cNvPr id="38158"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59"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8160"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61"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38162" name="Group 953"/>
              <p:cNvGrpSpPr/>
              <p:nvPr/>
            </p:nvGrpSpPr>
            <p:grpSpPr>
              <a:xfrm>
                <a:off x="4735" y="1627"/>
                <a:ext cx="582" cy="151"/>
                <a:chOff x="614" y="2568"/>
                <a:chExt cx="725" cy="139"/>
              </a:xfrm>
            </p:grpSpPr>
            <p:sp>
              <p:nvSpPr>
                <p:cNvPr id="38163"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64"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8165" name="Freeform 956"/>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38166" name="Group 957"/>
              <p:cNvGrpSpPr/>
              <p:nvPr/>
            </p:nvGrpSpPr>
            <p:grpSpPr>
              <a:xfrm>
                <a:off x="4739" y="1327"/>
                <a:ext cx="582" cy="139"/>
                <a:chOff x="614" y="2568"/>
                <a:chExt cx="725" cy="139"/>
              </a:xfrm>
            </p:grpSpPr>
            <p:sp>
              <p:nvSpPr>
                <p:cNvPr id="38167"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68"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8169"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70" name="Freeform 961"/>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38171" name="Freeform 962"/>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38172" name="Oval 963"/>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73" name="Freeform 964"/>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38174"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75"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76" name="Oval 967"/>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77" name="Oval 968"/>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38178" name="Oval 969"/>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79"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38180" name="Group 971"/>
            <p:cNvGrpSpPr/>
            <p:nvPr/>
          </p:nvGrpSpPr>
          <p:grpSpPr>
            <a:xfrm>
              <a:off x="7924800" y="5303838"/>
              <a:ext cx="227013" cy="481012"/>
              <a:chOff x="4140" y="429"/>
              <a:chExt cx="1425" cy="2396"/>
            </a:xfrm>
          </p:grpSpPr>
          <p:sp>
            <p:nvSpPr>
              <p:cNvPr id="38181" name="Freeform 972"/>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38182"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83" name="Freeform 974"/>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38184" name="Freeform 975"/>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38185"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38186" name="Group 977"/>
              <p:cNvGrpSpPr/>
              <p:nvPr/>
            </p:nvGrpSpPr>
            <p:grpSpPr>
              <a:xfrm>
                <a:off x="4749" y="668"/>
                <a:ext cx="581" cy="145"/>
                <a:chOff x="614" y="2568"/>
                <a:chExt cx="725" cy="139"/>
              </a:xfrm>
            </p:grpSpPr>
            <p:sp>
              <p:nvSpPr>
                <p:cNvPr id="38187"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88"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8189"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38190" name="Group 981"/>
              <p:cNvGrpSpPr/>
              <p:nvPr/>
            </p:nvGrpSpPr>
            <p:grpSpPr>
              <a:xfrm>
                <a:off x="4747" y="994"/>
                <a:ext cx="581" cy="134"/>
                <a:chOff x="614" y="2568"/>
                <a:chExt cx="725" cy="139"/>
              </a:xfrm>
            </p:grpSpPr>
            <p:sp>
              <p:nvSpPr>
                <p:cNvPr id="38191"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92"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8193"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94"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38195" name="Group 986"/>
              <p:cNvGrpSpPr/>
              <p:nvPr/>
            </p:nvGrpSpPr>
            <p:grpSpPr>
              <a:xfrm>
                <a:off x="4735" y="1627"/>
                <a:ext cx="582" cy="151"/>
                <a:chOff x="614" y="2568"/>
                <a:chExt cx="725" cy="139"/>
              </a:xfrm>
            </p:grpSpPr>
            <p:sp>
              <p:nvSpPr>
                <p:cNvPr id="38196"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197"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8198" name="Freeform 989"/>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38199" name="Group 990"/>
              <p:cNvGrpSpPr/>
              <p:nvPr/>
            </p:nvGrpSpPr>
            <p:grpSpPr>
              <a:xfrm>
                <a:off x="4739" y="1327"/>
                <a:ext cx="582" cy="139"/>
                <a:chOff x="614" y="2568"/>
                <a:chExt cx="725" cy="139"/>
              </a:xfrm>
            </p:grpSpPr>
            <p:sp>
              <p:nvSpPr>
                <p:cNvPr id="38200"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201"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38202"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203" name="Freeform 994"/>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38204" name="Freeform 995"/>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38205" name="Oval 996"/>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206" name="Freeform 997"/>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38207"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208"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209" name="Oval 1000"/>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210" name="Oval 1001"/>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38211" name="Oval 1002"/>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38212"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38213" name="Picture 1005" descr="antenna_stylized"/>
            <p:cNvPicPr>
              <a:picLocks noChangeAspect="1"/>
            </p:cNvPicPr>
            <p:nvPr/>
          </p:nvPicPr>
          <p:blipFill>
            <a:blip r:embed="rId16"/>
            <a:stretch>
              <a:fillRect/>
            </a:stretch>
          </p:blipFill>
          <p:spPr>
            <a:xfrm>
              <a:off x="5302250" y="2043113"/>
              <a:ext cx="530703" cy="223755"/>
            </a:xfrm>
            <a:prstGeom prst="rect">
              <a:avLst/>
            </a:prstGeom>
            <a:noFill/>
            <a:ln w="9525">
              <a:noFill/>
            </a:ln>
          </p:spPr>
        </p:pic>
        <p:pic>
          <p:nvPicPr>
            <p:cNvPr id="38214" name="Picture 1006" descr="laptop_keyboard"/>
            <p:cNvPicPr>
              <a:picLocks noChangeAspect="1"/>
            </p:cNvPicPr>
            <p:nvPr/>
          </p:nvPicPr>
          <p:blipFill>
            <a:blip r:embed="rId17"/>
            <a:stretch>
              <a:fillRect/>
            </a:stretch>
          </p:blipFill>
          <p:spPr>
            <a:xfrm rot="109064" flipH="1">
              <a:off x="5327957" y="2291590"/>
              <a:ext cx="437222" cy="159510"/>
            </a:xfrm>
            <a:prstGeom prst="rect">
              <a:avLst/>
            </a:prstGeom>
            <a:noFill/>
            <a:ln w="9525">
              <a:noFill/>
            </a:ln>
          </p:spPr>
        </p:pic>
        <p:sp>
          <p:nvSpPr>
            <p:cNvPr id="38215" name="Freeform 1007"/>
            <p:cNvSpPr/>
            <p:nvPr/>
          </p:nvSpPr>
          <p:spPr>
            <a:xfrm>
              <a:off x="5472854" y="2136804"/>
              <a:ext cx="351920" cy="208166"/>
            </a:xfrm>
            <a:custGeom>
              <a:avLst/>
              <a:gdLst/>
              <a:ahLst/>
              <a:cxnLst>
                <a:cxn ang="0">
                  <a:pos x="118" y="0"/>
                </a:cxn>
                <a:cxn ang="0">
                  <a:pos x="0" y="85"/>
                </a:cxn>
                <a:cxn ang="0">
                  <a:pos x="472" y="85"/>
                </a:cxn>
                <a:cxn ang="0">
                  <a:pos x="472" y="85"/>
                </a:cxn>
                <a:cxn ang="0">
                  <a:pos x="118"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38216" name="Picture 1008" descr="screen"/>
            <p:cNvPicPr>
              <a:picLocks noChangeAspect="1"/>
            </p:cNvPicPr>
            <p:nvPr/>
          </p:nvPicPr>
          <p:blipFill>
            <a:blip r:embed="rId18"/>
            <a:stretch>
              <a:fillRect/>
            </a:stretch>
          </p:blipFill>
          <p:spPr>
            <a:xfrm>
              <a:off x="5490187" y="2142157"/>
              <a:ext cx="319785" cy="189428"/>
            </a:xfrm>
            <a:prstGeom prst="rect">
              <a:avLst/>
            </a:prstGeom>
            <a:noFill/>
            <a:ln w="9525">
              <a:noFill/>
            </a:ln>
          </p:spPr>
        </p:pic>
        <p:sp>
          <p:nvSpPr>
            <p:cNvPr id="38217" name="Freeform 1009"/>
            <p:cNvSpPr/>
            <p:nvPr/>
          </p:nvSpPr>
          <p:spPr>
            <a:xfrm>
              <a:off x="5536928" y="2130663"/>
              <a:ext cx="298168" cy="38736"/>
            </a:xfrm>
            <a:custGeom>
              <a:avLst/>
              <a:gdLst/>
              <a:ahLst/>
              <a:cxnLst>
                <a:cxn ang="0">
                  <a:pos x="118" y="0"/>
                </a:cxn>
                <a:cxn ang="0">
                  <a:pos x="472" y="85"/>
                </a:cxn>
                <a:cxn ang="0">
                  <a:pos x="472" y="85"/>
                </a:cxn>
                <a:cxn ang="0">
                  <a:pos x="0" y="85"/>
                </a:cxn>
                <a:cxn ang="0">
                  <a:pos x="118"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38218" name="Freeform 1010"/>
            <p:cNvSpPr/>
            <p:nvPr/>
          </p:nvSpPr>
          <p:spPr>
            <a:xfrm>
              <a:off x="5469738" y="2130348"/>
              <a:ext cx="82770" cy="161242"/>
            </a:xfrm>
            <a:custGeom>
              <a:avLst/>
              <a:gdLst/>
              <a:ahLst/>
              <a:cxnLst>
                <a:cxn ang="0">
                  <a:pos x="118" y="0"/>
                </a:cxn>
                <a:cxn ang="0">
                  <a:pos x="0" y="85"/>
                </a:cxn>
                <a:cxn ang="0">
                  <a:pos x="118" y="85"/>
                </a:cxn>
                <a:cxn ang="0">
                  <a:pos x="118" y="85"/>
                </a:cxn>
                <a:cxn ang="0">
                  <a:pos x="118"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38219" name="Freeform 1011"/>
            <p:cNvSpPr/>
            <p:nvPr/>
          </p:nvSpPr>
          <p:spPr>
            <a:xfrm>
              <a:off x="5743756" y="2159163"/>
              <a:ext cx="89197" cy="186121"/>
            </a:xfrm>
            <a:custGeom>
              <a:avLst/>
              <a:gdLst/>
              <a:ahLst/>
              <a:cxnLst>
                <a:cxn ang="0">
                  <a:pos x="118" y="0"/>
                </a:cxn>
                <a:cxn ang="0">
                  <a:pos x="118" y="85"/>
                </a:cxn>
                <a:cxn ang="0">
                  <a:pos x="0" y="85"/>
                </a:cxn>
                <a:cxn ang="0">
                  <a:pos x="118" y="85"/>
                </a:cxn>
                <a:cxn ang="0">
                  <a:pos x="118"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38220" name="Freeform 1012"/>
            <p:cNvSpPr/>
            <p:nvPr/>
          </p:nvSpPr>
          <p:spPr>
            <a:xfrm>
              <a:off x="5468764" y="2283402"/>
              <a:ext cx="327186" cy="62828"/>
            </a:xfrm>
            <a:custGeom>
              <a:avLst/>
              <a:gdLst/>
              <a:ahLst/>
              <a:cxnLst>
                <a:cxn ang="0">
                  <a:pos x="118" y="0"/>
                </a:cxn>
                <a:cxn ang="0">
                  <a:pos x="0" y="85"/>
                </a:cxn>
                <a:cxn ang="0">
                  <a:pos x="472" y="85"/>
                </a:cxn>
                <a:cxn ang="0">
                  <a:pos x="472" y="85"/>
                </a:cxn>
                <a:cxn ang="0">
                  <a:pos x="118"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38221" name="Freeform 1013"/>
            <p:cNvSpPr/>
            <p:nvPr/>
          </p:nvSpPr>
          <p:spPr>
            <a:xfrm>
              <a:off x="5753689" y="2160738"/>
              <a:ext cx="83549" cy="186909"/>
            </a:xfrm>
            <a:custGeom>
              <a:avLst/>
              <a:gdLst/>
              <a:ahLst/>
              <a:cxnLst>
                <a:cxn ang="0">
                  <a:pos x="393" y="0"/>
                </a:cxn>
                <a:cxn ang="0">
                  <a:pos x="393" y="0"/>
                </a:cxn>
                <a:cxn ang="0">
                  <a:pos x="131" y="2366"/>
                </a:cxn>
                <a:cxn ang="0">
                  <a:pos x="0" y="2366"/>
                </a:cxn>
                <a:cxn ang="0">
                  <a:pos x="393"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38222" name="Freeform 1014"/>
            <p:cNvSpPr/>
            <p:nvPr/>
          </p:nvSpPr>
          <p:spPr>
            <a:xfrm>
              <a:off x="5469154" y="2291747"/>
              <a:ext cx="290962" cy="62040"/>
            </a:xfrm>
            <a:custGeom>
              <a:avLst/>
              <a:gdLst/>
              <a:ahLst/>
              <a:cxnLst>
                <a:cxn ang="0">
                  <a:pos x="0" y="0"/>
                </a:cxn>
                <a:cxn ang="0">
                  <a:pos x="131" y="113"/>
                </a:cxn>
                <a:cxn ang="0">
                  <a:pos x="1707" y="790"/>
                </a:cxn>
                <a:cxn ang="0">
                  <a:pos x="1707" y="67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38223" name="Group 1015"/>
            <p:cNvGrpSpPr/>
            <p:nvPr/>
          </p:nvGrpSpPr>
          <p:grpSpPr>
            <a:xfrm>
              <a:off x="5464285" y="2358039"/>
              <a:ext cx="98740" cy="36846"/>
              <a:chOff x="1740" y="2642"/>
              <a:chExt cx="752" cy="327"/>
            </a:xfrm>
          </p:grpSpPr>
          <p:sp>
            <p:nvSpPr>
              <p:cNvPr id="38224" name="Freeform 1016"/>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38225" name="Freeform 1017"/>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38226" name="Freeform 1018"/>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38227" name="Freeform 1019"/>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38228" name="Freeform 1020"/>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38229" name="Freeform 1021"/>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38230" name="Freeform 1022"/>
            <p:cNvSpPr/>
            <p:nvPr/>
          </p:nvSpPr>
          <p:spPr>
            <a:xfrm>
              <a:off x="5633331" y="2363550"/>
              <a:ext cx="119579" cy="80936"/>
            </a:xfrm>
            <a:custGeom>
              <a:avLst/>
              <a:gdLst/>
              <a:ahLst/>
              <a:cxnLst>
                <a:cxn ang="0">
                  <a:pos x="121" y="307"/>
                </a:cxn>
                <a:cxn ang="0">
                  <a:pos x="242" y="0"/>
                </a:cxn>
                <a:cxn ang="0">
                  <a:pos x="242" y="102"/>
                </a:cxn>
                <a:cxn ang="0">
                  <a:pos x="0" y="307"/>
                </a:cxn>
                <a:cxn ang="0">
                  <a:pos x="121" y="30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38231" name="Freeform 1023"/>
            <p:cNvSpPr/>
            <p:nvPr/>
          </p:nvSpPr>
          <p:spPr>
            <a:xfrm>
              <a:off x="5328152" y="2370006"/>
              <a:ext cx="305958" cy="73850"/>
            </a:xfrm>
            <a:custGeom>
              <a:avLst/>
              <a:gdLst/>
              <a:ahLst/>
              <a:cxnLst>
                <a:cxn ang="0">
                  <a:pos x="121" y="0"/>
                </a:cxn>
                <a:cxn ang="0">
                  <a:pos x="121" y="0"/>
                </a:cxn>
                <a:cxn ang="0">
                  <a:pos x="725" y="306"/>
                </a:cxn>
                <a:cxn ang="0">
                  <a:pos x="725" y="306"/>
                </a:cxn>
                <a:cxn ang="0">
                  <a:pos x="0" y="102"/>
                </a:cxn>
                <a:cxn ang="0">
                  <a:pos x="12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8232" name="Freeform 1024"/>
            <p:cNvSpPr/>
            <p:nvPr/>
          </p:nvSpPr>
          <p:spPr>
            <a:xfrm>
              <a:off x="5328347" y="2356465"/>
              <a:ext cx="3311" cy="14959"/>
            </a:xfrm>
            <a:custGeom>
              <a:avLst/>
              <a:gdLst/>
              <a:ahLst/>
              <a:cxnLst>
                <a:cxn ang="0">
                  <a:pos x="127" y="102"/>
                </a:cxn>
                <a:cxn ang="0">
                  <a:pos x="127" y="102"/>
                </a:cxn>
                <a:cxn ang="0">
                  <a:pos x="0" y="102"/>
                </a:cxn>
                <a:cxn ang="0">
                  <a:pos x="127" y="0"/>
                </a:cxn>
                <a:cxn ang="0">
                  <a:pos x="127" y="102"/>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38233" name="Freeform 1025"/>
            <p:cNvSpPr/>
            <p:nvPr/>
          </p:nvSpPr>
          <p:spPr>
            <a:xfrm>
              <a:off x="5328542" y="2295526"/>
              <a:ext cx="142170" cy="61883"/>
            </a:xfrm>
            <a:custGeom>
              <a:avLst/>
              <a:gdLst/>
              <a:ahLst/>
              <a:cxnLst>
                <a:cxn ang="0">
                  <a:pos x="242" y="0"/>
                </a:cxn>
                <a:cxn ang="0">
                  <a:pos x="0" y="204"/>
                </a:cxn>
                <a:cxn ang="0">
                  <a:pos x="121" y="204"/>
                </a:cxn>
                <a:cxn ang="0">
                  <a:pos x="242" y="102"/>
                </a:cxn>
                <a:cxn ang="0">
                  <a:pos x="242"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38234" name="Freeform 1026"/>
            <p:cNvSpPr/>
            <p:nvPr/>
          </p:nvSpPr>
          <p:spPr>
            <a:xfrm>
              <a:off x="5338085" y="2359614"/>
              <a:ext cx="290183" cy="71016"/>
            </a:xfrm>
            <a:custGeom>
              <a:avLst/>
              <a:gdLst/>
              <a:ahLst/>
              <a:cxnLst>
                <a:cxn ang="0">
                  <a:pos x="115" y="0"/>
                </a:cxn>
                <a:cxn ang="0">
                  <a:pos x="115" y="0"/>
                </a:cxn>
                <a:cxn ang="0">
                  <a:pos x="229" y="98"/>
                </a:cxn>
                <a:cxn ang="0">
                  <a:pos x="229" y="98"/>
                </a:cxn>
                <a:cxn ang="0">
                  <a:pos x="0" y="98"/>
                </a:cxn>
                <a:cxn ang="0">
                  <a:pos x="115"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8235" name="Freeform 1027"/>
            <p:cNvSpPr/>
            <p:nvPr/>
          </p:nvSpPr>
          <p:spPr>
            <a:xfrm flipV="1">
              <a:off x="5627878" y="2354575"/>
              <a:ext cx="118410" cy="73535"/>
            </a:xfrm>
            <a:custGeom>
              <a:avLst/>
              <a:gdLst/>
              <a:ahLst/>
              <a:cxnLst>
                <a:cxn ang="0">
                  <a:pos x="0" y="0"/>
                </a:cxn>
                <a:cxn ang="0">
                  <a:pos x="0" y="0"/>
                </a:cxn>
                <a:cxn ang="0">
                  <a:pos x="0" y="305"/>
                </a:cxn>
                <a:cxn ang="0">
                  <a:pos x="0" y="305"/>
                </a:cxn>
                <a:cxn ang="0">
                  <a:pos x="0" y="102"/>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pic>
          <p:nvPicPr>
            <p:cNvPr id="38236" name="Picture 1030" descr="laptop_keyboard"/>
            <p:cNvPicPr>
              <a:picLocks noChangeAspect="1"/>
            </p:cNvPicPr>
            <p:nvPr/>
          </p:nvPicPr>
          <p:blipFill>
            <a:blip r:embed="rId19"/>
            <a:stretch>
              <a:fillRect/>
            </a:stretch>
          </p:blipFill>
          <p:spPr>
            <a:xfrm rot="109064" flipH="1">
              <a:off x="6897688" y="5735638"/>
              <a:ext cx="388937" cy="158750"/>
            </a:xfrm>
            <a:prstGeom prst="rect">
              <a:avLst/>
            </a:prstGeom>
            <a:noFill/>
            <a:ln w="9525">
              <a:noFill/>
            </a:ln>
          </p:spPr>
        </p:pic>
        <p:sp>
          <p:nvSpPr>
            <p:cNvPr id="38237" name="Freeform 1031"/>
            <p:cNvSpPr/>
            <p:nvPr/>
          </p:nvSpPr>
          <p:spPr>
            <a:xfrm>
              <a:off x="7026275" y="55800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38238" name="Picture 1032" descr="screen"/>
            <p:cNvPicPr>
              <a:picLocks noChangeAspect="1"/>
            </p:cNvPicPr>
            <p:nvPr/>
          </p:nvPicPr>
          <p:blipFill>
            <a:blip r:embed="rId20"/>
            <a:stretch>
              <a:fillRect/>
            </a:stretch>
          </p:blipFill>
          <p:spPr>
            <a:xfrm>
              <a:off x="7042150" y="5584825"/>
              <a:ext cx="284163" cy="190500"/>
            </a:xfrm>
            <a:prstGeom prst="rect">
              <a:avLst/>
            </a:prstGeom>
            <a:noFill/>
            <a:ln w="9525">
              <a:noFill/>
            </a:ln>
          </p:spPr>
        </p:pic>
        <p:sp>
          <p:nvSpPr>
            <p:cNvPr id="38239" name="Freeform 1033"/>
            <p:cNvSpPr/>
            <p:nvPr/>
          </p:nvSpPr>
          <p:spPr>
            <a:xfrm>
              <a:off x="7083425" y="55737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38240" name="Freeform 1034"/>
            <p:cNvSpPr/>
            <p:nvPr/>
          </p:nvSpPr>
          <p:spPr>
            <a:xfrm>
              <a:off x="7024688" y="55737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38241" name="Freeform 1035"/>
            <p:cNvSpPr/>
            <p:nvPr/>
          </p:nvSpPr>
          <p:spPr>
            <a:xfrm>
              <a:off x="7267575" y="56022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38242" name="Freeform 1036"/>
            <p:cNvSpPr/>
            <p:nvPr/>
          </p:nvSpPr>
          <p:spPr>
            <a:xfrm>
              <a:off x="7023100" y="57261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38243" name="Freeform 1037"/>
            <p:cNvSpPr/>
            <p:nvPr/>
          </p:nvSpPr>
          <p:spPr>
            <a:xfrm>
              <a:off x="7275513" y="56038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38244" name="Freeform 1038"/>
            <p:cNvSpPr/>
            <p:nvPr/>
          </p:nvSpPr>
          <p:spPr>
            <a:xfrm>
              <a:off x="7023100" y="57356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38245" name="Group 1039"/>
            <p:cNvGrpSpPr/>
            <p:nvPr/>
          </p:nvGrpSpPr>
          <p:grpSpPr>
            <a:xfrm>
              <a:off x="7019925" y="5800725"/>
              <a:ext cx="87313" cy="38100"/>
              <a:chOff x="1740" y="2642"/>
              <a:chExt cx="752" cy="327"/>
            </a:xfrm>
          </p:grpSpPr>
          <p:sp>
            <p:nvSpPr>
              <p:cNvPr id="38246" name="Freeform 1040"/>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38247" name="Freeform 1041"/>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38248" name="Freeform 1042"/>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38249" name="Freeform 1043"/>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38250" name="Freeform 1044"/>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38251" name="Freeform 1045"/>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38252" name="Freeform 1046"/>
            <p:cNvSpPr/>
            <p:nvPr/>
          </p:nvSpPr>
          <p:spPr>
            <a:xfrm>
              <a:off x="7169150" y="58070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38253" name="Freeform 1047"/>
            <p:cNvSpPr/>
            <p:nvPr/>
          </p:nvSpPr>
          <p:spPr>
            <a:xfrm>
              <a:off x="6897688" y="58134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8254" name="Freeform 1048"/>
            <p:cNvSpPr/>
            <p:nvPr/>
          </p:nvSpPr>
          <p:spPr>
            <a:xfrm>
              <a:off x="6899275" y="57991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38255" name="Freeform 1049"/>
            <p:cNvSpPr/>
            <p:nvPr/>
          </p:nvSpPr>
          <p:spPr>
            <a:xfrm>
              <a:off x="6899275" y="57388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38256" name="Freeform 1050"/>
            <p:cNvSpPr/>
            <p:nvPr/>
          </p:nvSpPr>
          <p:spPr>
            <a:xfrm>
              <a:off x="6907213" y="58023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8257" name="Freeform 1051"/>
            <p:cNvSpPr/>
            <p:nvPr/>
          </p:nvSpPr>
          <p:spPr>
            <a:xfrm flipV="1">
              <a:off x="7164388" y="57975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38258" name="Group 2"/>
            <p:cNvGrpSpPr/>
            <p:nvPr/>
          </p:nvGrpSpPr>
          <p:grpSpPr>
            <a:xfrm>
              <a:off x="5607050" y="3182938"/>
              <a:ext cx="317500" cy="246062"/>
              <a:chOff x="5581650" y="3128963"/>
              <a:chExt cx="423863" cy="320675"/>
            </a:xfrm>
          </p:grpSpPr>
          <p:pic>
            <p:nvPicPr>
              <p:cNvPr id="38259" name="Picture 1054" descr="laptop_keyboard"/>
              <p:cNvPicPr>
                <a:picLocks noChangeAspect="1"/>
              </p:cNvPicPr>
              <p:nvPr/>
            </p:nvPicPr>
            <p:blipFill>
              <a:blip r:embed="rId21"/>
              <a:stretch>
                <a:fillRect/>
              </a:stretch>
            </p:blipFill>
            <p:spPr>
              <a:xfrm rot="109064" flipH="1">
                <a:off x="5581650" y="3290888"/>
                <a:ext cx="363538" cy="158750"/>
              </a:xfrm>
              <a:prstGeom prst="rect">
                <a:avLst/>
              </a:prstGeom>
              <a:noFill/>
              <a:ln w="9525">
                <a:noFill/>
              </a:ln>
            </p:spPr>
          </p:pic>
          <p:sp>
            <p:nvSpPr>
              <p:cNvPr id="38260" name="Freeform 1055"/>
              <p:cNvSpPr/>
              <p:nvPr/>
            </p:nvSpPr>
            <p:spPr>
              <a:xfrm>
                <a:off x="5702300" y="3135313"/>
                <a:ext cx="292100"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38261" name="Picture 1056" descr="screen"/>
              <p:cNvPicPr>
                <a:picLocks noChangeAspect="1"/>
              </p:cNvPicPr>
              <p:nvPr/>
            </p:nvPicPr>
            <p:blipFill>
              <a:blip r:embed="rId22"/>
              <a:stretch>
                <a:fillRect/>
              </a:stretch>
            </p:blipFill>
            <p:spPr>
              <a:xfrm>
                <a:off x="5716588" y="3140075"/>
                <a:ext cx="266700" cy="190500"/>
              </a:xfrm>
              <a:prstGeom prst="rect">
                <a:avLst/>
              </a:prstGeom>
              <a:noFill/>
              <a:ln w="9525">
                <a:noFill/>
              </a:ln>
            </p:spPr>
          </p:pic>
          <p:sp>
            <p:nvSpPr>
              <p:cNvPr id="38262" name="Freeform 1057"/>
              <p:cNvSpPr/>
              <p:nvPr/>
            </p:nvSpPr>
            <p:spPr>
              <a:xfrm>
                <a:off x="5756275" y="3128963"/>
                <a:ext cx="247650"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38263" name="Freeform 1058"/>
              <p:cNvSpPr/>
              <p:nvPr/>
            </p:nvSpPr>
            <p:spPr>
              <a:xfrm>
                <a:off x="5700713" y="3128963"/>
                <a:ext cx="68262"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38264" name="Freeform 1059"/>
              <p:cNvSpPr/>
              <p:nvPr/>
            </p:nvSpPr>
            <p:spPr>
              <a:xfrm>
                <a:off x="5927725" y="3157538"/>
                <a:ext cx="74613"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38265" name="Freeform 1060"/>
              <p:cNvSpPr/>
              <p:nvPr/>
            </p:nvSpPr>
            <p:spPr>
              <a:xfrm>
                <a:off x="5699125" y="3281363"/>
                <a:ext cx="27146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38266" name="Freeform 1061"/>
              <p:cNvSpPr/>
              <p:nvPr/>
            </p:nvSpPr>
            <p:spPr>
              <a:xfrm>
                <a:off x="5935663" y="3159125"/>
                <a:ext cx="69850"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38267" name="Freeform 1062"/>
              <p:cNvSpPr/>
              <p:nvPr/>
            </p:nvSpPr>
            <p:spPr>
              <a:xfrm>
                <a:off x="5699125" y="3290888"/>
                <a:ext cx="242888"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38268" name="Group 1063"/>
              <p:cNvGrpSpPr/>
              <p:nvPr/>
            </p:nvGrpSpPr>
            <p:grpSpPr>
              <a:xfrm>
                <a:off x="5695950" y="3355975"/>
                <a:ext cx="80963" cy="38100"/>
                <a:chOff x="1740" y="2642"/>
                <a:chExt cx="752" cy="327"/>
              </a:xfrm>
            </p:grpSpPr>
            <p:sp>
              <p:nvSpPr>
                <p:cNvPr id="38269" name="Freeform 1064"/>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38270" name="Freeform 1065"/>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38271" name="Freeform 1066"/>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38272" name="Freeform 1067"/>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38273" name="Freeform 1068"/>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38274" name="Freeform 1069"/>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38275" name="Freeform 1070"/>
              <p:cNvSpPr/>
              <p:nvPr/>
            </p:nvSpPr>
            <p:spPr>
              <a:xfrm>
                <a:off x="5835650" y="3362325"/>
                <a:ext cx="10001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38276" name="Freeform 1071"/>
              <p:cNvSpPr/>
              <p:nvPr/>
            </p:nvSpPr>
            <p:spPr>
              <a:xfrm>
                <a:off x="5583238" y="3368675"/>
                <a:ext cx="254000"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8277" name="Freeform 1072"/>
              <p:cNvSpPr/>
              <p:nvPr/>
            </p:nvSpPr>
            <p:spPr>
              <a:xfrm>
                <a:off x="5583238" y="3354388"/>
                <a:ext cx="1587"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38278" name="Freeform 1073"/>
              <p:cNvSpPr/>
              <p:nvPr/>
            </p:nvSpPr>
            <p:spPr>
              <a:xfrm>
                <a:off x="5583238" y="3294063"/>
                <a:ext cx="117475"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38279" name="Freeform 1074"/>
              <p:cNvSpPr/>
              <p:nvPr/>
            </p:nvSpPr>
            <p:spPr>
              <a:xfrm>
                <a:off x="5591175" y="3357563"/>
                <a:ext cx="241300"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8280" name="Freeform 1075"/>
              <p:cNvSpPr/>
              <p:nvPr/>
            </p:nvSpPr>
            <p:spPr>
              <a:xfrm flipV="1">
                <a:off x="5830888" y="3352800"/>
                <a:ext cx="9842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pic>
          <p:nvPicPr>
            <p:cNvPr id="38281" name="Picture 1077" descr="desktop_computer_stylized_medium"/>
            <p:cNvPicPr>
              <a:picLocks noChangeAspect="1"/>
            </p:cNvPicPr>
            <p:nvPr/>
          </p:nvPicPr>
          <p:blipFill>
            <a:blip r:embed="rId11"/>
            <a:stretch>
              <a:fillRect/>
            </a:stretch>
          </p:blipFill>
          <p:spPr>
            <a:xfrm flipH="1">
              <a:off x="6156325" y="3300413"/>
              <a:ext cx="342900" cy="334962"/>
            </a:xfrm>
            <a:prstGeom prst="rect">
              <a:avLst/>
            </a:prstGeom>
            <a:noFill/>
            <a:ln w="9525">
              <a:noFill/>
            </a:ln>
          </p:spPr>
        </p:pic>
        <p:sp>
          <p:nvSpPr>
            <p:cNvPr id="38282" name="Freeform 1078"/>
            <p:cNvSpPr/>
            <p:nvPr/>
          </p:nvSpPr>
          <p:spPr>
            <a:xfrm flipH="1">
              <a:off x="6302568" y="3332533"/>
              <a:ext cx="161685" cy="153507"/>
            </a:xfrm>
            <a:custGeom>
              <a:avLst/>
              <a:gdLst/>
              <a:ahLst/>
              <a:cxnLst>
                <a:cxn ang="0">
                  <a:pos x="0" y="0"/>
                </a:cxn>
                <a:cxn ang="0">
                  <a:pos x="136251" y="5840"/>
                </a:cxn>
                <a:cxn ang="0">
                  <a:pos x="161685" y="122639"/>
                </a:cxn>
                <a:cxn ang="0">
                  <a:pos x="35425" y="15350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pic>
          <p:nvPicPr>
            <p:cNvPr id="38283" name="Picture 1081" descr="laptop_keyboard"/>
            <p:cNvPicPr>
              <a:picLocks noChangeAspect="1"/>
            </p:cNvPicPr>
            <p:nvPr/>
          </p:nvPicPr>
          <p:blipFill>
            <a:blip r:embed="rId19"/>
            <a:stretch>
              <a:fillRect/>
            </a:stretch>
          </p:blipFill>
          <p:spPr>
            <a:xfrm rot="109064" flipH="1">
              <a:off x="7329488" y="5672138"/>
              <a:ext cx="388937" cy="158750"/>
            </a:xfrm>
            <a:prstGeom prst="rect">
              <a:avLst/>
            </a:prstGeom>
            <a:noFill/>
            <a:ln w="9525">
              <a:noFill/>
            </a:ln>
          </p:spPr>
        </p:pic>
        <p:sp>
          <p:nvSpPr>
            <p:cNvPr id="38284" name="Freeform 1082"/>
            <p:cNvSpPr/>
            <p:nvPr/>
          </p:nvSpPr>
          <p:spPr>
            <a:xfrm>
              <a:off x="7458075" y="55165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38285" name="Picture 1083" descr="screen"/>
            <p:cNvPicPr>
              <a:picLocks noChangeAspect="1"/>
            </p:cNvPicPr>
            <p:nvPr/>
          </p:nvPicPr>
          <p:blipFill>
            <a:blip r:embed="rId20"/>
            <a:stretch>
              <a:fillRect/>
            </a:stretch>
          </p:blipFill>
          <p:spPr>
            <a:xfrm>
              <a:off x="7473950" y="5521325"/>
              <a:ext cx="284163" cy="190500"/>
            </a:xfrm>
            <a:prstGeom prst="rect">
              <a:avLst/>
            </a:prstGeom>
            <a:noFill/>
            <a:ln w="9525">
              <a:noFill/>
            </a:ln>
          </p:spPr>
        </p:pic>
        <p:sp>
          <p:nvSpPr>
            <p:cNvPr id="38286" name="Freeform 1084"/>
            <p:cNvSpPr/>
            <p:nvPr/>
          </p:nvSpPr>
          <p:spPr>
            <a:xfrm>
              <a:off x="7515225" y="55102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38287" name="Freeform 1085"/>
            <p:cNvSpPr/>
            <p:nvPr/>
          </p:nvSpPr>
          <p:spPr>
            <a:xfrm>
              <a:off x="7456488" y="55102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38288" name="Freeform 1086"/>
            <p:cNvSpPr/>
            <p:nvPr/>
          </p:nvSpPr>
          <p:spPr>
            <a:xfrm>
              <a:off x="7699375" y="55387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38289" name="Freeform 1087"/>
            <p:cNvSpPr/>
            <p:nvPr/>
          </p:nvSpPr>
          <p:spPr>
            <a:xfrm>
              <a:off x="7454900" y="56626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38290" name="Freeform 1088"/>
            <p:cNvSpPr/>
            <p:nvPr/>
          </p:nvSpPr>
          <p:spPr>
            <a:xfrm>
              <a:off x="7707313" y="55403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38291" name="Freeform 1089"/>
            <p:cNvSpPr/>
            <p:nvPr/>
          </p:nvSpPr>
          <p:spPr>
            <a:xfrm>
              <a:off x="7454900" y="56721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38292" name="Group 1090"/>
            <p:cNvGrpSpPr/>
            <p:nvPr/>
          </p:nvGrpSpPr>
          <p:grpSpPr>
            <a:xfrm>
              <a:off x="7451725" y="5737225"/>
              <a:ext cx="87313" cy="38100"/>
              <a:chOff x="1740" y="2642"/>
              <a:chExt cx="752" cy="327"/>
            </a:xfrm>
          </p:grpSpPr>
          <p:sp>
            <p:nvSpPr>
              <p:cNvPr id="38293" name="Freeform 1091"/>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38294" name="Freeform 1092"/>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38295" name="Freeform 1093"/>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38296" name="Freeform 1094"/>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38297" name="Freeform 1095"/>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38298" name="Freeform 1096"/>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38299" name="Freeform 1097"/>
            <p:cNvSpPr/>
            <p:nvPr/>
          </p:nvSpPr>
          <p:spPr>
            <a:xfrm>
              <a:off x="7600950" y="57435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38300" name="Freeform 1098"/>
            <p:cNvSpPr/>
            <p:nvPr/>
          </p:nvSpPr>
          <p:spPr>
            <a:xfrm>
              <a:off x="7329488" y="57499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8301" name="Freeform 1099"/>
            <p:cNvSpPr/>
            <p:nvPr/>
          </p:nvSpPr>
          <p:spPr>
            <a:xfrm>
              <a:off x="7331075" y="57356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38302" name="Freeform 1100"/>
            <p:cNvSpPr/>
            <p:nvPr/>
          </p:nvSpPr>
          <p:spPr>
            <a:xfrm>
              <a:off x="7331075" y="56753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38303" name="Freeform 1101"/>
            <p:cNvSpPr/>
            <p:nvPr/>
          </p:nvSpPr>
          <p:spPr>
            <a:xfrm>
              <a:off x="7339013" y="57388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38304" name="Freeform 1102"/>
            <p:cNvSpPr/>
            <p:nvPr/>
          </p:nvSpPr>
          <p:spPr>
            <a:xfrm flipV="1">
              <a:off x="7596188" y="57340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38305" name="Group 1103"/>
            <p:cNvGrpSpPr/>
            <p:nvPr/>
          </p:nvGrpSpPr>
          <p:grpSpPr>
            <a:xfrm>
              <a:off x="6351588" y="2493963"/>
              <a:ext cx="390525" cy="169862"/>
              <a:chOff x="4650" y="1129"/>
              <a:chExt cx="246" cy="95"/>
            </a:xfrm>
          </p:grpSpPr>
          <p:sp>
            <p:nvSpPr>
              <p:cNvPr id="3830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30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30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309" name="Group 1107"/>
              <p:cNvGrpSpPr/>
              <p:nvPr/>
            </p:nvGrpSpPr>
            <p:grpSpPr>
              <a:xfrm>
                <a:off x="4699" y="1145"/>
                <a:ext cx="138" cy="29"/>
                <a:chOff x="2468" y="1332"/>
                <a:chExt cx="310" cy="60"/>
              </a:xfrm>
            </p:grpSpPr>
            <p:sp>
              <p:nvSpPr>
                <p:cNvPr id="38310" name="Freeform 110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38311" name="Freeform 110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38312" name="Line 1110"/>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38313" name="Line 1111"/>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38314" name="Group 1112"/>
            <p:cNvGrpSpPr/>
            <p:nvPr/>
          </p:nvGrpSpPr>
          <p:grpSpPr>
            <a:xfrm>
              <a:off x="6051550" y="3641725"/>
              <a:ext cx="390525" cy="169863"/>
              <a:chOff x="4650" y="1129"/>
              <a:chExt cx="246" cy="95"/>
            </a:xfrm>
          </p:grpSpPr>
          <p:sp>
            <p:nvSpPr>
              <p:cNvPr id="3831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31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31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318" name="Group 1116"/>
              <p:cNvGrpSpPr/>
              <p:nvPr/>
            </p:nvGrpSpPr>
            <p:grpSpPr>
              <a:xfrm>
                <a:off x="4699" y="1145"/>
                <a:ext cx="138" cy="29"/>
                <a:chOff x="2468" y="1332"/>
                <a:chExt cx="310" cy="60"/>
              </a:xfrm>
            </p:grpSpPr>
            <p:sp>
              <p:nvSpPr>
                <p:cNvPr id="38319" name="Freeform 111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38320" name="Freeform 111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38321" name="Line 1119"/>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38322" name="Line 1120"/>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38323" name="Group 1121"/>
            <p:cNvGrpSpPr/>
            <p:nvPr/>
          </p:nvGrpSpPr>
          <p:grpSpPr>
            <a:xfrm>
              <a:off x="6248400" y="4852988"/>
              <a:ext cx="617538" cy="247650"/>
              <a:chOff x="2356" y="1300"/>
              <a:chExt cx="555" cy="194"/>
            </a:xfrm>
          </p:grpSpPr>
          <p:sp>
            <p:nvSpPr>
              <p:cNvPr id="3832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32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32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327" name="Group 1125"/>
              <p:cNvGrpSpPr/>
              <p:nvPr/>
            </p:nvGrpSpPr>
            <p:grpSpPr>
              <a:xfrm>
                <a:off x="2468" y="1332"/>
                <a:ext cx="310" cy="60"/>
                <a:chOff x="2468" y="1332"/>
                <a:chExt cx="310" cy="60"/>
              </a:xfrm>
            </p:grpSpPr>
            <p:sp>
              <p:nvSpPr>
                <p:cNvPr id="38328" name="Freeform 112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38329" name="Freeform 112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38330" name="Line 1128"/>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38331" name="Line 1129"/>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38332" name="Group 1130"/>
            <p:cNvGrpSpPr/>
            <p:nvPr/>
          </p:nvGrpSpPr>
          <p:grpSpPr>
            <a:xfrm>
              <a:off x="6969125" y="4510088"/>
              <a:ext cx="617538" cy="247650"/>
              <a:chOff x="2356" y="1300"/>
              <a:chExt cx="555" cy="194"/>
            </a:xfrm>
          </p:grpSpPr>
          <p:sp>
            <p:nvSpPr>
              <p:cNvPr id="3833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33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33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336" name="Group 1134"/>
              <p:cNvGrpSpPr/>
              <p:nvPr/>
            </p:nvGrpSpPr>
            <p:grpSpPr>
              <a:xfrm>
                <a:off x="2468" y="1332"/>
                <a:ext cx="310" cy="60"/>
                <a:chOff x="2468" y="1332"/>
                <a:chExt cx="310" cy="60"/>
              </a:xfrm>
            </p:grpSpPr>
            <p:sp>
              <p:nvSpPr>
                <p:cNvPr id="38337" name="Freeform 113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38338" name="Freeform 113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38339" name="Line 1137"/>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38340" name="Line 1138"/>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38341" name="Group 1139"/>
            <p:cNvGrpSpPr/>
            <p:nvPr/>
          </p:nvGrpSpPr>
          <p:grpSpPr>
            <a:xfrm>
              <a:off x="7585075" y="4811713"/>
              <a:ext cx="617538" cy="247650"/>
              <a:chOff x="2356" y="1300"/>
              <a:chExt cx="555" cy="194"/>
            </a:xfrm>
          </p:grpSpPr>
          <p:sp>
            <p:nvSpPr>
              <p:cNvPr id="3834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34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34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345" name="Group 1143"/>
              <p:cNvGrpSpPr/>
              <p:nvPr/>
            </p:nvGrpSpPr>
            <p:grpSpPr>
              <a:xfrm>
                <a:off x="2468" y="1332"/>
                <a:ext cx="310" cy="60"/>
                <a:chOff x="2468" y="1332"/>
                <a:chExt cx="310" cy="60"/>
              </a:xfrm>
            </p:grpSpPr>
            <p:sp>
              <p:nvSpPr>
                <p:cNvPr id="38346" name="Freeform 114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38347" name="Freeform 114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38348" name="Line 1146"/>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38349" name="Line 1147"/>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38350" name="Group 3"/>
            <p:cNvGrpSpPr/>
            <p:nvPr/>
          </p:nvGrpSpPr>
          <p:grpSpPr>
            <a:xfrm>
              <a:off x="5964238" y="3135313"/>
              <a:ext cx="314325" cy="334962"/>
              <a:chOff x="5974579" y="3105349"/>
              <a:chExt cx="347997" cy="396620"/>
            </a:xfrm>
          </p:grpSpPr>
          <p:pic>
            <p:nvPicPr>
              <p:cNvPr id="38351" name="Picture 555" descr="fridge2.png"/>
              <p:cNvPicPr>
                <a:picLocks noChangeAspect="1"/>
              </p:cNvPicPr>
              <p:nvPr/>
            </p:nvPicPr>
            <p:blipFill>
              <a:blip r:embed="rId23"/>
              <a:stretch>
                <a:fillRect/>
              </a:stretch>
            </p:blipFill>
            <p:spPr>
              <a:xfrm>
                <a:off x="6074343" y="3164942"/>
                <a:ext cx="189578" cy="337027"/>
              </a:xfrm>
              <a:prstGeom prst="rect">
                <a:avLst/>
              </a:prstGeom>
              <a:noFill/>
              <a:ln w="9525">
                <a:noFill/>
              </a:ln>
            </p:spPr>
          </p:pic>
          <p:pic>
            <p:nvPicPr>
              <p:cNvPr id="38352" name="Picture 1115" descr="antenna_stylized"/>
              <p:cNvPicPr>
                <a:picLocks noChangeAspect="1"/>
              </p:cNvPicPr>
              <p:nvPr/>
            </p:nvPicPr>
            <p:blipFill>
              <a:blip r:embed="rId24"/>
              <a:stretch>
                <a:fillRect/>
              </a:stretch>
            </p:blipFill>
            <p:spPr>
              <a:xfrm>
                <a:off x="5974579" y="3105349"/>
                <a:ext cx="347997" cy="167557"/>
              </a:xfrm>
              <a:prstGeom prst="rect">
                <a:avLst/>
              </a:prstGeom>
              <a:noFill/>
              <a:ln w="9525">
                <a:noFill/>
              </a:ln>
            </p:spPr>
          </p:pic>
        </p:grpSp>
        <p:pic>
          <p:nvPicPr>
            <p:cNvPr id="38353" name="Picture 603" descr="car_icon_small"/>
            <p:cNvPicPr>
              <a:picLocks noChangeAspect="1"/>
            </p:cNvPicPr>
            <p:nvPr/>
          </p:nvPicPr>
          <p:blipFill>
            <a:blip r:embed="rId25"/>
            <a:stretch>
              <a:fillRect/>
            </a:stretch>
          </p:blipFill>
          <p:spPr>
            <a:xfrm>
              <a:off x="6373813" y="1744663"/>
              <a:ext cx="849312" cy="168275"/>
            </a:xfrm>
            <a:prstGeom prst="rect">
              <a:avLst/>
            </a:prstGeom>
            <a:noFill/>
            <a:ln w="9525">
              <a:noFill/>
            </a:ln>
          </p:spPr>
        </p:pic>
        <p:pic>
          <p:nvPicPr>
            <p:cNvPr id="38354" name="Picture 814" descr="light2.png"/>
            <p:cNvPicPr>
              <a:picLocks noChangeAspect="1"/>
            </p:cNvPicPr>
            <p:nvPr/>
          </p:nvPicPr>
          <p:blipFill>
            <a:blip r:embed="rId26"/>
            <a:stretch>
              <a:fillRect/>
            </a:stretch>
          </p:blipFill>
          <p:spPr>
            <a:xfrm flipH="1">
              <a:off x="6707188" y="2019300"/>
              <a:ext cx="92075" cy="406400"/>
            </a:xfrm>
            <a:prstGeom prst="rect">
              <a:avLst/>
            </a:prstGeom>
            <a:noFill/>
            <a:ln w="9525">
              <a:noFill/>
            </a:ln>
          </p:spPr>
        </p:pic>
        <p:pic>
          <p:nvPicPr>
            <p:cNvPr id="38355" name="Picture 1017" descr="antenna_stylized"/>
            <p:cNvPicPr>
              <a:picLocks noChangeAspect="1"/>
            </p:cNvPicPr>
            <p:nvPr/>
          </p:nvPicPr>
          <p:blipFill>
            <a:blip r:embed="rId16"/>
            <a:stretch>
              <a:fillRect/>
            </a:stretch>
          </p:blipFill>
          <p:spPr>
            <a:xfrm>
              <a:off x="6511925" y="1946275"/>
              <a:ext cx="531813" cy="223838"/>
            </a:xfrm>
            <a:prstGeom prst="rect">
              <a:avLst/>
            </a:prstGeom>
            <a:noFill/>
            <a:ln w="9525">
              <a:noFill/>
            </a:ln>
          </p:spPr>
        </p:pic>
        <p:pic>
          <p:nvPicPr>
            <p:cNvPr id="38356" name="Picture 1017" descr="antenna_stylized"/>
            <p:cNvPicPr>
              <a:picLocks noChangeAspect="1"/>
            </p:cNvPicPr>
            <p:nvPr/>
          </p:nvPicPr>
          <p:blipFill>
            <a:blip r:embed="rId16"/>
            <a:stretch>
              <a:fillRect/>
            </a:stretch>
          </p:blipFill>
          <p:spPr>
            <a:xfrm>
              <a:off x="6586538" y="1685925"/>
              <a:ext cx="530225" cy="223838"/>
            </a:xfrm>
            <a:prstGeom prst="rect">
              <a:avLst/>
            </a:prstGeom>
            <a:noFill/>
            <a:ln w="9525">
              <a:noFill/>
            </a:ln>
          </p:spPr>
        </p:pic>
        <p:grpSp>
          <p:nvGrpSpPr>
            <p:cNvPr id="38357" name="Group 347"/>
            <p:cNvGrpSpPr/>
            <p:nvPr/>
          </p:nvGrpSpPr>
          <p:grpSpPr>
            <a:xfrm>
              <a:off x="6220922" y="4838544"/>
              <a:ext cx="660165" cy="269566"/>
              <a:chOff x="1871277" y="1576300"/>
              <a:chExt cx="1128371" cy="437861"/>
            </a:xfrm>
          </p:grpSpPr>
          <p:sp>
            <p:nvSpPr>
              <p:cNvPr id="38358" name="Oval 82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30" name="Rectangle 82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360" name="Oval 83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32" name="Freeform 83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362" name="Freeform 83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363" name="Freeform 83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364" name="Freeform 83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365" name="Straight Connector 835"/>
              <p:cNvCxnSpPr>
                <a:endCxn id="3836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366" name="Straight Connector 836"/>
              <p:cNvCxnSpPr>
                <a:endCxn id="3836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367" name="Group 347"/>
            <p:cNvGrpSpPr/>
            <p:nvPr/>
          </p:nvGrpSpPr>
          <p:grpSpPr>
            <a:xfrm>
              <a:off x="6933466" y="4503243"/>
              <a:ext cx="660165" cy="269566"/>
              <a:chOff x="1871277" y="1576300"/>
              <a:chExt cx="1128371" cy="437861"/>
            </a:xfrm>
          </p:grpSpPr>
          <p:sp>
            <p:nvSpPr>
              <p:cNvPr id="38368" name="Oval 819"/>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21" name="Rectangle 82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370" name="Oval 82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23" name="Freeform 82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372" name="Freeform 82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373" name="Freeform 82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374" name="Freeform 82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375" name="Straight Connector 826"/>
              <p:cNvCxnSpPr>
                <a:endCxn id="3837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376" name="Straight Connector 827"/>
              <p:cNvCxnSpPr>
                <a:endCxn id="3837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377" name="Group 347"/>
            <p:cNvGrpSpPr/>
            <p:nvPr/>
          </p:nvGrpSpPr>
          <p:grpSpPr>
            <a:xfrm>
              <a:off x="7563920" y="4800505"/>
              <a:ext cx="660165" cy="269566"/>
              <a:chOff x="1871277" y="1576300"/>
              <a:chExt cx="1128371" cy="437861"/>
            </a:xfrm>
          </p:grpSpPr>
          <p:sp>
            <p:nvSpPr>
              <p:cNvPr id="38378" name="Oval 810"/>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12" name="Rectangle 81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380" name="Oval 81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14" name="Freeform 81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382" name="Freeform 81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383" name="Freeform 81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384" name="Freeform 81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385" name="Straight Connector 817"/>
              <p:cNvCxnSpPr>
                <a:endCxn id="3838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386" name="Straight Connector 818"/>
              <p:cNvCxnSpPr>
                <a:endCxn id="3838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387" name="Group 347"/>
            <p:cNvGrpSpPr/>
            <p:nvPr/>
          </p:nvGrpSpPr>
          <p:grpSpPr>
            <a:xfrm>
              <a:off x="6050373" y="3620176"/>
              <a:ext cx="425094" cy="228319"/>
              <a:chOff x="1871277" y="1576300"/>
              <a:chExt cx="1128371" cy="437861"/>
            </a:xfrm>
          </p:grpSpPr>
          <p:sp>
            <p:nvSpPr>
              <p:cNvPr id="38388" name="Oval 80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03" name="Rectangle 8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390" name="Oval 80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05" name="Freeform 8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392" name="Freeform 80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393" name="Freeform 80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394" name="Freeform 80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395" name="Straight Connector 808"/>
              <p:cNvCxnSpPr>
                <a:endCxn id="3839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396" name="Straight Connector 809"/>
              <p:cNvCxnSpPr>
                <a:endCxn id="3839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397" name="Group 347"/>
            <p:cNvGrpSpPr/>
            <p:nvPr/>
          </p:nvGrpSpPr>
          <p:grpSpPr>
            <a:xfrm>
              <a:off x="6347637" y="2481965"/>
              <a:ext cx="403071" cy="202807"/>
              <a:chOff x="1871277" y="1576300"/>
              <a:chExt cx="1128371" cy="437861"/>
            </a:xfrm>
          </p:grpSpPr>
          <p:sp>
            <p:nvSpPr>
              <p:cNvPr id="38398" name="Oval 792"/>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94" name="Rectangle 79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00" name="Oval 79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96" name="Freeform 79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02" name="Freeform 79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403" name="Freeform 79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404" name="Freeform 79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405" name="Straight Connector 799"/>
              <p:cNvCxnSpPr>
                <a:endCxn id="3840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406" name="Straight Connector 800"/>
              <p:cNvCxnSpPr>
                <a:endCxn id="3840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407" name="Group 589"/>
            <p:cNvGrpSpPr/>
            <p:nvPr/>
          </p:nvGrpSpPr>
          <p:grpSpPr>
            <a:xfrm>
              <a:off x="7678804" y="2388750"/>
              <a:ext cx="418211" cy="189727"/>
              <a:chOff x="7913987" y="1515773"/>
              <a:chExt cx="625138" cy="276534"/>
            </a:xfrm>
          </p:grpSpPr>
          <p:sp>
            <p:nvSpPr>
              <p:cNvPr id="38408" name="Oval 783"/>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85" name="Rectangle 784"/>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10" name="Oval 785"/>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87" name="Freeform 786"/>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12" name="Freeform 787"/>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13" name="Freeform 788"/>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14" name="Freeform 789"/>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38415" name="Straight Connector 790"/>
              <p:cNvCxnSpPr>
                <a:endCxn id="3841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38416" name="Straight Connector 791"/>
              <p:cNvCxnSpPr>
                <a:endCxn id="3841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417" name="Group 590"/>
            <p:cNvGrpSpPr/>
            <p:nvPr/>
          </p:nvGrpSpPr>
          <p:grpSpPr>
            <a:xfrm>
              <a:off x="7187343" y="2485248"/>
              <a:ext cx="418211" cy="189727"/>
              <a:chOff x="7913987" y="1515773"/>
              <a:chExt cx="625138" cy="276534"/>
            </a:xfrm>
          </p:grpSpPr>
          <p:sp>
            <p:nvSpPr>
              <p:cNvPr id="38418" name="Oval 774"/>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76" name="Rectangle 775"/>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20" name="Oval 776"/>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78" name="Freeform 777"/>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22" name="Freeform 778"/>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23" name="Freeform 779"/>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24" name="Freeform 780"/>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38425" name="Straight Connector 781"/>
              <p:cNvCxnSpPr>
                <a:endCxn id="3842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38426" name="Straight Connector 782"/>
              <p:cNvCxnSpPr>
                <a:endCxn id="3842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427" name="Group 591"/>
            <p:cNvGrpSpPr/>
            <p:nvPr/>
          </p:nvGrpSpPr>
          <p:grpSpPr>
            <a:xfrm>
              <a:off x="7195275" y="2751878"/>
              <a:ext cx="418211" cy="189727"/>
              <a:chOff x="7913987" y="1515773"/>
              <a:chExt cx="625138" cy="276534"/>
            </a:xfrm>
          </p:grpSpPr>
          <p:sp>
            <p:nvSpPr>
              <p:cNvPr id="38428" name="Oval 765"/>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67" name="Rectangle 766"/>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30" name="Oval 767"/>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69" name="Freeform 768"/>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32" name="Freeform 769"/>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33" name="Freeform 770"/>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34" name="Freeform 771"/>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38435" name="Straight Connector 772"/>
              <p:cNvCxnSpPr>
                <a:endCxn id="3843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38436" name="Straight Connector 773"/>
              <p:cNvCxnSpPr>
                <a:endCxn id="3843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437" name="Group 592"/>
            <p:cNvGrpSpPr/>
            <p:nvPr/>
          </p:nvGrpSpPr>
          <p:grpSpPr>
            <a:xfrm>
              <a:off x="7088975" y="3633334"/>
              <a:ext cx="418211" cy="189727"/>
              <a:chOff x="7913987" y="1515773"/>
              <a:chExt cx="625138" cy="276534"/>
            </a:xfrm>
          </p:grpSpPr>
          <p:sp>
            <p:nvSpPr>
              <p:cNvPr id="38438" name="Oval 756"/>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58" name="Rectangle 757"/>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40" name="Oval 758"/>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60" name="Freeform 759"/>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42" name="Freeform 760"/>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43" name="Freeform 761"/>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44" name="Freeform 762"/>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38445" name="Straight Connector 763"/>
              <p:cNvCxnSpPr>
                <a:endCxn id="3844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38446" name="Straight Connector 764"/>
              <p:cNvCxnSpPr>
                <a:endCxn id="3844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447" name="Group 593"/>
            <p:cNvGrpSpPr/>
            <p:nvPr/>
          </p:nvGrpSpPr>
          <p:grpSpPr>
            <a:xfrm>
              <a:off x="7748699" y="3641266"/>
              <a:ext cx="418211" cy="189727"/>
              <a:chOff x="7913987" y="1515773"/>
              <a:chExt cx="625138" cy="276534"/>
            </a:xfrm>
          </p:grpSpPr>
          <p:sp>
            <p:nvSpPr>
              <p:cNvPr id="38448" name="Oval 747"/>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49" name="Rectangle 748"/>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50" name="Oval 749"/>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51" name="Freeform 750"/>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52" name="Freeform 751"/>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53" name="Freeform 752"/>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54" name="Freeform 753"/>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38455" name="Straight Connector 754"/>
              <p:cNvCxnSpPr>
                <a:endCxn id="3845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38456" name="Straight Connector 755"/>
              <p:cNvCxnSpPr>
                <a:endCxn id="3845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457" name="Group 594"/>
            <p:cNvGrpSpPr/>
            <p:nvPr/>
          </p:nvGrpSpPr>
          <p:grpSpPr>
            <a:xfrm>
              <a:off x="7440813" y="3924693"/>
              <a:ext cx="418211" cy="189727"/>
              <a:chOff x="7913987" y="1515773"/>
              <a:chExt cx="625138" cy="276534"/>
            </a:xfrm>
          </p:grpSpPr>
          <p:sp>
            <p:nvSpPr>
              <p:cNvPr id="38458" name="Oval 738"/>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40" name="Rectangle 739"/>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60" name="Oval 740"/>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42" name="Freeform 741"/>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462" name="Freeform 742"/>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63" name="Freeform 743"/>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38464" name="Freeform 744"/>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38465" name="Straight Connector 745"/>
              <p:cNvCxnSpPr>
                <a:endCxn id="3846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38466" name="Straight Connector 746"/>
              <p:cNvCxnSpPr>
                <a:endCxn id="3846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sp>
          <p:nvSpPr>
            <p:cNvPr id="38467" name="Line 421"/>
            <p:cNvSpPr/>
            <p:nvPr/>
          </p:nvSpPr>
          <p:spPr>
            <a:xfrm>
              <a:off x="7396163" y="3813175"/>
              <a:ext cx="163512" cy="120650"/>
            </a:xfrm>
            <a:prstGeom prst="line">
              <a:avLst/>
            </a:prstGeom>
            <a:ln w="9525" cap="flat" cmpd="sng">
              <a:solidFill>
                <a:schemeClr val="tx1"/>
              </a:solidFill>
              <a:prstDash val="solid"/>
              <a:round/>
              <a:headEnd type="none" w="med" len="med"/>
              <a:tailEnd type="none" w="med" len="med"/>
            </a:ln>
          </p:spPr>
        </p:sp>
        <p:sp>
          <p:nvSpPr>
            <p:cNvPr id="38468" name="Line 422"/>
            <p:cNvSpPr/>
            <p:nvPr/>
          </p:nvSpPr>
          <p:spPr>
            <a:xfrm>
              <a:off x="7493000" y="3733800"/>
              <a:ext cx="279400" cy="0"/>
            </a:xfrm>
            <a:prstGeom prst="line">
              <a:avLst/>
            </a:prstGeom>
            <a:ln w="9525" cap="flat" cmpd="sng">
              <a:solidFill>
                <a:schemeClr val="tx1"/>
              </a:solidFill>
              <a:prstDash val="solid"/>
              <a:round/>
              <a:headEnd type="none" w="med" len="med"/>
              <a:tailEnd type="none" w="med" len="med"/>
            </a:ln>
          </p:spPr>
        </p:sp>
        <p:sp>
          <p:nvSpPr>
            <p:cNvPr id="38469" name="Line 423"/>
            <p:cNvSpPr/>
            <p:nvPr/>
          </p:nvSpPr>
          <p:spPr>
            <a:xfrm flipV="1">
              <a:off x="7729538" y="3819525"/>
              <a:ext cx="134937" cy="104775"/>
            </a:xfrm>
            <a:prstGeom prst="line">
              <a:avLst/>
            </a:prstGeom>
            <a:ln w="9525" cap="flat" cmpd="sng">
              <a:solidFill>
                <a:schemeClr val="tx1"/>
              </a:solidFill>
              <a:prstDash val="solid"/>
              <a:round/>
              <a:headEnd type="none" w="med" len="med"/>
              <a:tailEnd type="none" w="med" len="med"/>
            </a:ln>
          </p:spPr>
        </p:sp>
        <p:sp>
          <p:nvSpPr>
            <p:cNvPr id="38470" name="Line 444"/>
            <p:cNvSpPr/>
            <p:nvPr/>
          </p:nvSpPr>
          <p:spPr>
            <a:xfrm flipV="1">
              <a:off x="7577138" y="2492375"/>
              <a:ext cx="123825" cy="87313"/>
            </a:xfrm>
            <a:prstGeom prst="line">
              <a:avLst/>
            </a:prstGeom>
            <a:ln w="9525" cap="flat" cmpd="sng">
              <a:solidFill>
                <a:schemeClr val="tx1"/>
              </a:solidFill>
              <a:prstDash val="solid"/>
              <a:round/>
              <a:headEnd type="none" w="med" len="med"/>
              <a:tailEnd type="none" w="med" len="med"/>
            </a:ln>
          </p:spPr>
        </p:sp>
        <p:sp>
          <p:nvSpPr>
            <p:cNvPr id="38471" name="Line 445"/>
            <p:cNvSpPr/>
            <p:nvPr/>
          </p:nvSpPr>
          <p:spPr>
            <a:xfrm>
              <a:off x="7405688" y="2665413"/>
              <a:ext cx="0" cy="82550"/>
            </a:xfrm>
            <a:prstGeom prst="line">
              <a:avLst/>
            </a:prstGeom>
            <a:ln w="9525" cap="flat" cmpd="sng">
              <a:solidFill>
                <a:schemeClr val="tx1"/>
              </a:solidFill>
              <a:prstDash val="solid"/>
              <a:round/>
              <a:headEnd type="none" w="med" len="med"/>
              <a:tailEnd type="none" w="med" len="med"/>
            </a:ln>
          </p:spPr>
        </p:sp>
        <p:sp>
          <p:nvSpPr>
            <p:cNvPr id="38472" name="Line 446"/>
            <p:cNvSpPr/>
            <p:nvPr/>
          </p:nvSpPr>
          <p:spPr>
            <a:xfrm flipV="1">
              <a:off x="7577138" y="2562225"/>
              <a:ext cx="263525" cy="288925"/>
            </a:xfrm>
            <a:prstGeom prst="line">
              <a:avLst/>
            </a:prstGeom>
            <a:ln w="9525" cap="flat" cmpd="sng">
              <a:solidFill>
                <a:schemeClr val="tx1"/>
              </a:solidFill>
              <a:prstDash val="solid"/>
              <a:round/>
              <a:headEnd type="none" w="med" len="med"/>
              <a:tailEnd type="none" w="med" len="med"/>
            </a:ln>
          </p:spPr>
        </p:sp>
        <p:sp>
          <p:nvSpPr>
            <p:cNvPr id="38473" name="Line 447"/>
            <p:cNvSpPr/>
            <p:nvPr/>
          </p:nvSpPr>
          <p:spPr>
            <a:xfrm>
              <a:off x="7942263" y="2560638"/>
              <a:ext cx="0" cy="196850"/>
            </a:xfrm>
            <a:prstGeom prst="line">
              <a:avLst/>
            </a:prstGeom>
            <a:ln w="9525" cap="flat" cmpd="sng">
              <a:solidFill>
                <a:schemeClr val="tx1"/>
              </a:solidFill>
              <a:prstDash val="solid"/>
              <a:round/>
              <a:headEnd type="none" w="med" len="med"/>
              <a:tailEnd type="none" w="med" len="med"/>
            </a:ln>
          </p:spPr>
        </p:sp>
        <p:sp>
          <p:nvSpPr>
            <p:cNvPr id="38474" name="Line 448"/>
            <p:cNvSpPr/>
            <p:nvPr/>
          </p:nvSpPr>
          <p:spPr>
            <a:xfrm>
              <a:off x="7596188" y="2867025"/>
              <a:ext cx="188912" cy="0"/>
            </a:xfrm>
            <a:prstGeom prst="line">
              <a:avLst/>
            </a:prstGeom>
            <a:ln w="9525" cap="flat" cmpd="sng">
              <a:solidFill>
                <a:schemeClr val="tx1"/>
              </a:solidFill>
              <a:prstDash val="solid"/>
              <a:round/>
              <a:headEnd type="none" w="med" len="med"/>
              <a:tailEnd type="none" w="med" len="med"/>
            </a:ln>
          </p:spPr>
        </p:sp>
        <p:sp>
          <p:nvSpPr>
            <p:cNvPr id="38475" name="Line 450"/>
            <p:cNvSpPr/>
            <p:nvPr/>
          </p:nvSpPr>
          <p:spPr>
            <a:xfrm>
              <a:off x="8150225" y="2857500"/>
              <a:ext cx="177800" cy="0"/>
            </a:xfrm>
            <a:prstGeom prst="line">
              <a:avLst/>
            </a:prstGeom>
            <a:ln w="9525" cap="flat" cmpd="sng">
              <a:solidFill>
                <a:schemeClr val="tx1"/>
              </a:solidFill>
              <a:prstDash val="solid"/>
              <a:round/>
              <a:headEnd type="none" w="med" len="med"/>
              <a:tailEnd type="none" w="med" len="med"/>
            </a:ln>
          </p:spPr>
        </p:sp>
        <p:sp>
          <p:nvSpPr>
            <p:cNvPr id="38476" name="Line 451"/>
            <p:cNvSpPr/>
            <p:nvPr/>
          </p:nvSpPr>
          <p:spPr>
            <a:xfrm flipH="1">
              <a:off x="7296150" y="2933700"/>
              <a:ext cx="98425" cy="704850"/>
            </a:xfrm>
            <a:prstGeom prst="line">
              <a:avLst/>
            </a:prstGeom>
            <a:ln w="9525" cap="flat" cmpd="sng">
              <a:solidFill>
                <a:schemeClr val="tx1"/>
              </a:solidFill>
              <a:prstDash val="solid"/>
              <a:round/>
              <a:headEnd type="none" w="med" len="med"/>
              <a:tailEnd type="none" w="med" len="med"/>
            </a:ln>
          </p:spPr>
        </p:sp>
        <p:sp>
          <p:nvSpPr>
            <p:cNvPr id="38477" name="Line 452"/>
            <p:cNvSpPr/>
            <p:nvPr/>
          </p:nvSpPr>
          <p:spPr>
            <a:xfrm flipH="1">
              <a:off x="7888288" y="2933700"/>
              <a:ext cx="111125" cy="727075"/>
            </a:xfrm>
            <a:prstGeom prst="line">
              <a:avLst/>
            </a:prstGeom>
            <a:ln w="9525" cap="flat" cmpd="sng">
              <a:solidFill>
                <a:schemeClr val="tx1"/>
              </a:solidFill>
              <a:prstDash val="solid"/>
              <a:round/>
              <a:headEnd type="none" w="med" len="med"/>
              <a:tailEnd type="none" w="med" len="med"/>
            </a:ln>
          </p:spPr>
        </p:sp>
        <p:sp>
          <p:nvSpPr>
            <p:cNvPr id="38478" name="Line 541"/>
            <p:cNvSpPr/>
            <p:nvPr/>
          </p:nvSpPr>
          <p:spPr>
            <a:xfrm flipV="1">
              <a:off x="7272338" y="4075113"/>
              <a:ext cx="227012" cy="436562"/>
            </a:xfrm>
            <a:prstGeom prst="line">
              <a:avLst/>
            </a:prstGeom>
            <a:ln w="9525" cap="flat" cmpd="sng">
              <a:solidFill>
                <a:schemeClr val="tx1"/>
              </a:solidFill>
              <a:prstDash val="solid"/>
              <a:round/>
              <a:headEnd type="none" w="med" len="med"/>
              <a:tailEnd type="none" w="med" len="med"/>
            </a:ln>
          </p:spPr>
        </p:sp>
        <p:grpSp>
          <p:nvGrpSpPr>
            <p:cNvPr id="38479" name="Group 665"/>
            <p:cNvGrpSpPr/>
            <p:nvPr/>
          </p:nvGrpSpPr>
          <p:grpSpPr>
            <a:xfrm>
              <a:off x="7689850" y="2395538"/>
              <a:ext cx="390525" cy="169862"/>
              <a:chOff x="4650" y="1129"/>
              <a:chExt cx="246" cy="95"/>
            </a:xfrm>
          </p:grpSpPr>
          <p:sp>
            <p:nvSpPr>
              <p:cNvPr id="38480"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481"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482"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483" name="Group 659"/>
              <p:cNvGrpSpPr/>
              <p:nvPr/>
            </p:nvGrpSpPr>
            <p:grpSpPr>
              <a:xfrm>
                <a:off x="4699" y="1145"/>
                <a:ext cx="138" cy="29"/>
                <a:chOff x="2468" y="1332"/>
                <a:chExt cx="310" cy="60"/>
              </a:xfrm>
            </p:grpSpPr>
            <p:sp>
              <p:nvSpPr>
                <p:cNvPr id="38484" name="Freeform 66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38485" name="Freeform 66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38486" name="Line 66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38487" name="Line 66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38488" name="Group 675"/>
            <p:cNvGrpSpPr/>
            <p:nvPr/>
          </p:nvGrpSpPr>
          <p:grpSpPr>
            <a:xfrm>
              <a:off x="7204075" y="2493963"/>
              <a:ext cx="390525" cy="169862"/>
              <a:chOff x="4650" y="1129"/>
              <a:chExt cx="246" cy="95"/>
            </a:xfrm>
          </p:grpSpPr>
          <p:sp>
            <p:nvSpPr>
              <p:cNvPr id="3848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49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49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492" name="Group 679"/>
              <p:cNvGrpSpPr/>
              <p:nvPr/>
            </p:nvGrpSpPr>
            <p:grpSpPr>
              <a:xfrm>
                <a:off x="4699" y="1145"/>
                <a:ext cx="138" cy="29"/>
                <a:chOff x="2468" y="1332"/>
                <a:chExt cx="310" cy="60"/>
              </a:xfrm>
            </p:grpSpPr>
            <p:sp>
              <p:nvSpPr>
                <p:cNvPr id="38493" name="Freeform 68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38494" name="Freeform 68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38495" name="Line 68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38496" name="Line 68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38497" name="Group 684"/>
            <p:cNvGrpSpPr/>
            <p:nvPr/>
          </p:nvGrpSpPr>
          <p:grpSpPr>
            <a:xfrm>
              <a:off x="7215188" y="2757488"/>
              <a:ext cx="390525" cy="169862"/>
              <a:chOff x="4650" y="1129"/>
              <a:chExt cx="246" cy="95"/>
            </a:xfrm>
          </p:grpSpPr>
          <p:sp>
            <p:nvSpPr>
              <p:cNvPr id="3849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49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50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501" name="Group 688"/>
              <p:cNvGrpSpPr/>
              <p:nvPr/>
            </p:nvGrpSpPr>
            <p:grpSpPr>
              <a:xfrm>
                <a:off x="4699" y="1145"/>
                <a:ext cx="138" cy="29"/>
                <a:chOff x="2468" y="1332"/>
                <a:chExt cx="310" cy="60"/>
              </a:xfrm>
            </p:grpSpPr>
            <p:sp>
              <p:nvSpPr>
                <p:cNvPr id="38502" name="Freeform 68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38503" name="Freeform 69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38504" name="Line 69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38505" name="Line 69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38506" name="Line 693"/>
            <p:cNvSpPr/>
            <p:nvPr/>
          </p:nvSpPr>
          <p:spPr>
            <a:xfrm>
              <a:off x="8345488" y="2855913"/>
              <a:ext cx="177800" cy="0"/>
            </a:xfrm>
            <a:prstGeom prst="line">
              <a:avLst/>
            </a:prstGeom>
            <a:ln w="9525" cap="flat" cmpd="sng">
              <a:solidFill>
                <a:schemeClr val="bg2"/>
              </a:solidFill>
              <a:prstDash val="dash"/>
              <a:round/>
              <a:headEnd type="none" w="med" len="med"/>
              <a:tailEnd type="none" w="med" len="med"/>
            </a:ln>
          </p:spPr>
        </p:sp>
        <p:grpSp>
          <p:nvGrpSpPr>
            <p:cNvPr id="38507" name="Group 694"/>
            <p:cNvGrpSpPr/>
            <p:nvPr/>
          </p:nvGrpSpPr>
          <p:grpSpPr>
            <a:xfrm>
              <a:off x="7400925" y="3911600"/>
              <a:ext cx="485775" cy="203200"/>
              <a:chOff x="4650" y="1129"/>
              <a:chExt cx="246" cy="95"/>
            </a:xfrm>
          </p:grpSpPr>
          <p:sp>
            <p:nvSpPr>
              <p:cNvPr id="3850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50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51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511" name="Group 698"/>
              <p:cNvGrpSpPr/>
              <p:nvPr/>
            </p:nvGrpSpPr>
            <p:grpSpPr>
              <a:xfrm>
                <a:off x="4699" y="1145"/>
                <a:ext cx="138" cy="29"/>
                <a:chOff x="2468" y="1332"/>
                <a:chExt cx="310" cy="60"/>
              </a:xfrm>
            </p:grpSpPr>
            <p:sp>
              <p:nvSpPr>
                <p:cNvPr id="38512" name="Freeform 69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38513" name="Freeform 70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38514" name="Line 70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38515" name="Line 70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38516" name="Group 712"/>
            <p:cNvGrpSpPr/>
            <p:nvPr/>
          </p:nvGrpSpPr>
          <p:grpSpPr>
            <a:xfrm>
              <a:off x="7081838" y="3630613"/>
              <a:ext cx="485775" cy="203200"/>
              <a:chOff x="4650" y="1129"/>
              <a:chExt cx="246" cy="95"/>
            </a:xfrm>
          </p:grpSpPr>
          <p:sp>
            <p:nvSpPr>
              <p:cNvPr id="3851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51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51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520" name="Group 716"/>
              <p:cNvGrpSpPr/>
              <p:nvPr/>
            </p:nvGrpSpPr>
            <p:grpSpPr>
              <a:xfrm>
                <a:off x="4699" y="1145"/>
                <a:ext cx="138" cy="29"/>
                <a:chOff x="2468" y="1332"/>
                <a:chExt cx="310" cy="60"/>
              </a:xfrm>
            </p:grpSpPr>
            <p:sp>
              <p:nvSpPr>
                <p:cNvPr id="38521" name="Freeform 71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38522" name="Freeform 71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38523" name="Line 719"/>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38524" name="Line 720"/>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38525" name="Group 721"/>
            <p:cNvGrpSpPr/>
            <p:nvPr/>
          </p:nvGrpSpPr>
          <p:grpSpPr>
            <a:xfrm>
              <a:off x="7743825" y="3643313"/>
              <a:ext cx="485775" cy="203200"/>
              <a:chOff x="4650" y="1129"/>
              <a:chExt cx="246" cy="95"/>
            </a:xfrm>
          </p:grpSpPr>
          <p:sp>
            <p:nvSpPr>
              <p:cNvPr id="3852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3852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3852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38529" name="Group 725"/>
              <p:cNvGrpSpPr/>
              <p:nvPr/>
            </p:nvGrpSpPr>
            <p:grpSpPr>
              <a:xfrm>
                <a:off x="4699" y="1145"/>
                <a:ext cx="138" cy="29"/>
                <a:chOff x="2468" y="1332"/>
                <a:chExt cx="310" cy="60"/>
              </a:xfrm>
            </p:grpSpPr>
            <p:sp>
              <p:nvSpPr>
                <p:cNvPr id="38530" name="Freeform 72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38531" name="Freeform 72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38532" name="Line 728"/>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38533" name="Line 729"/>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38534" name="Text Box 580"/>
            <p:cNvSpPr txBox="1"/>
            <p:nvPr/>
          </p:nvSpPr>
          <p:spPr>
            <a:xfrm>
              <a:off x="5957888" y="1384300"/>
              <a:ext cx="1549400"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mobile network</a:t>
              </a:r>
              <a:endParaRPr lang="en-US" altLang="zh-CN" sz="1600" dirty="0">
                <a:latin typeface="Arial" panose="020B0604020202020204" pitchFamily="34" charset="0"/>
              </a:endParaRPr>
            </a:p>
          </p:txBody>
        </p:sp>
        <p:sp>
          <p:nvSpPr>
            <p:cNvPr id="38535" name="Text Box 580"/>
            <p:cNvSpPr txBox="1"/>
            <p:nvPr/>
          </p:nvSpPr>
          <p:spPr>
            <a:xfrm>
              <a:off x="7561263" y="2071688"/>
              <a:ext cx="1108075"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global ISP</a:t>
              </a:r>
              <a:endParaRPr lang="en-US" altLang="zh-CN" sz="1600" dirty="0">
                <a:latin typeface="Arial" panose="020B0604020202020204" pitchFamily="34" charset="0"/>
              </a:endParaRPr>
            </a:p>
          </p:txBody>
        </p:sp>
        <p:sp>
          <p:nvSpPr>
            <p:cNvPr id="38536" name="Text Box 580"/>
            <p:cNvSpPr txBox="1"/>
            <p:nvPr/>
          </p:nvSpPr>
          <p:spPr>
            <a:xfrm>
              <a:off x="7337425" y="3298825"/>
              <a:ext cx="1289050"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regional ISP</a:t>
              </a:r>
              <a:endParaRPr lang="en-US" altLang="zh-CN" sz="1600" dirty="0">
                <a:latin typeface="Arial" panose="020B0604020202020204" pitchFamily="34" charset="0"/>
              </a:endParaRPr>
            </a:p>
          </p:txBody>
        </p:sp>
        <p:sp>
          <p:nvSpPr>
            <p:cNvPr id="38537" name="Text Box 580"/>
            <p:cNvSpPr txBox="1"/>
            <p:nvPr/>
          </p:nvSpPr>
          <p:spPr>
            <a:xfrm>
              <a:off x="6324600" y="2963863"/>
              <a:ext cx="895350" cy="482600"/>
            </a:xfrm>
            <a:prstGeom prst="rect">
              <a:avLst/>
            </a:prstGeom>
            <a:noFill/>
            <a:ln w="9525">
              <a:noFill/>
            </a:ln>
          </p:spPr>
          <p:txBody>
            <a:bodyPr wrap="none" anchor="t" anchorCtr="0">
              <a:spAutoFit/>
            </a:bodyPr>
            <a:p>
              <a:pPr eaLnBrk="0" hangingPunct="0">
                <a:lnSpc>
                  <a:spcPct val="80000"/>
                </a:lnSpc>
              </a:pPr>
              <a:r>
                <a:rPr lang="en-US" altLang="zh-CN" sz="1600" dirty="0">
                  <a:latin typeface="Arial" panose="020B0604020202020204" pitchFamily="34" charset="0"/>
                </a:rPr>
                <a:t>home </a:t>
              </a:r>
              <a:endParaRPr lang="en-US" altLang="zh-CN" sz="1600" dirty="0">
                <a:latin typeface="Arial" panose="020B0604020202020204" pitchFamily="34" charset="0"/>
              </a:endParaRPr>
            </a:p>
            <a:p>
              <a:pPr eaLnBrk="0" hangingPunct="0">
                <a:lnSpc>
                  <a:spcPct val="80000"/>
                </a:lnSpc>
              </a:pPr>
              <a:r>
                <a:rPr lang="en-US" altLang="zh-CN" sz="1600" dirty="0">
                  <a:latin typeface="Arial" panose="020B0604020202020204" pitchFamily="34" charset="0"/>
                </a:rPr>
                <a:t>network</a:t>
              </a:r>
              <a:endParaRPr lang="en-US" altLang="zh-CN" sz="1600" dirty="0">
                <a:latin typeface="Arial" panose="020B0604020202020204" pitchFamily="34" charset="0"/>
              </a:endParaRPr>
            </a:p>
          </p:txBody>
        </p:sp>
        <p:sp>
          <p:nvSpPr>
            <p:cNvPr id="38538" name="Text Box 580"/>
            <p:cNvSpPr txBox="1"/>
            <p:nvPr/>
          </p:nvSpPr>
          <p:spPr>
            <a:xfrm>
              <a:off x="5584825" y="5645150"/>
              <a:ext cx="1295400" cy="482600"/>
            </a:xfrm>
            <a:prstGeom prst="rect">
              <a:avLst/>
            </a:prstGeom>
            <a:noFill/>
            <a:ln w="9525">
              <a:noFill/>
            </a:ln>
          </p:spPr>
          <p:txBody>
            <a:bodyPr wrap="none" anchor="t" anchorCtr="0">
              <a:spAutoFit/>
            </a:bodyPr>
            <a:p>
              <a:pPr eaLnBrk="0" hangingPunct="0">
                <a:lnSpc>
                  <a:spcPct val="80000"/>
                </a:lnSpc>
              </a:pPr>
              <a:r>
                <a:rPr lang="en-US" altLang="zh-CN" sz="1600" dirty="0">
                  <a:latin typeface="Arial" panose="020B0604020202020204" pitchFamily="34" charset="0"/>
                </a:rPr>
                <a:t>institutional</a:t>
              </a:r>
              <a:endParaRPr lang="en-US" altLang="zh-CN" sz="1600" dirty="0">
                <a:latin typeface="Arial" panose="020B0604020202020204" pitchFamily="34" charset="0"/>
              </a:endParaRPr>
            </a:p>
            <a:p>
              <a:pPr eaLnBrk="0" hangingPunct="0">
                <a:lnSpc>
                  <a:spcPct val="80000"/>
                </a:lnSpc>
              </a:pPr>
              <a:r>
                <a:rPr lang="en-US" altLang="zh-CN" sz="1600" dirty="0">
                  <a:latin typeface="Arial" panose="020B0604020202020204" pitchFamily="34" charset="0"/>
                </a:rPr>
                <a:t>       network</a:t>
              </a:r>
              <a:endParaRPr lang="en-US" altLang="zh-CN" sz="1600" dirty="0">
                <a:latin typeface="Arial" panose="020B0604020202020204" pitchFamily="34" charset="0"/>
              </a:endParaRPr>
            </a:p>
          </p:txBody>
        </p:sp>
        <p:pic>
          <p:nvPicPr>
            <p:cNvPr id="38539" name="Picture 269" descr="cell_tower_radiation copy"/>
            <p:cNvPicPr>
              <a:picLocks noChangeAspect="1"/>
            </p:cNvPicPr>
            <p:nvPr/>
          </p:nvPicPr>
          <p:blipFill>
            <a:blip r:embed="rId1"/>
            <a:stretch>
              <a:fillRect/>
            </a:stretch>
          </p:blipFill>
          <p:spPr>
            <a:xfrm>
              <a:off x="6026149" y="1803400"/>
              <a:ext cx="518463" cy="412256"/>
            </a:xfrm>
            <a:prstGeom prst="rect">
              <a:avLst/>
            </a:prstGeom>
            <a:noFill/>
            <a:ln w="9525">
              <a:noFill/>
            </a:ln>
          </p:spPr>
        </p:pic>
        <p:grpSp>
          <p:nvGrpSpPr>
            <p:cNvPr id="38540" name="Group 347"/>
            <p:cNvGrpSpPr/>
            <p:nvPr/>
          </p:nvGrpSpPr>
          <p:grpSpPr>
            <a:xfrm>
              <a:off x="7077272" y="3621727"/>
              <a:ext cx="493804" cy="228319"/>
              <a:chOff x="1871277" y="1576300"/>
              <a:chExt cx="1128371" cy="437861"/>
            </a:xfrm>
          </p:grpSpPr>
          <p:sp>
            <p:nvSpPr>
              <p:cNvPr id="38541" name="Oval 68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83" name="Rectangle 6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43" name="Oval 68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85" name="Freeform 6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45" name="Freeform 68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46" name="Freeform 68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47" name="Freeform 68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548" name="Straight Connector 688"/>
              <p:cNvCxnSpPr>
                <a:endCxn id="3854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549" name="Straight Connector 689"/>
              <p:cNvCxnSpPr>
                <a:endCxn id="3854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550" name="Group 347"/>
            <p:cNvGrpSpPr/>
            <p:nvPr/>
          </p:nvGrpSpPr>
          <p:grpSpPr>
            <a:xfrm>
              <a:off x="7733157" y="3638864"/>
              <a:ext cx="493804" cy="228319"/>
              <a:chOff x="1871277" y="1576300"/>
              <a:chExt cx="1128371" cy="437861"/>
            </a:xfrm>
          </p:grpSpPr>
          <p:sp>
            <p:nvSpPr>
              <p:cNvPr id="38551" name="Oval 672"/>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74" name="Rectangle 67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53" name="Oval 67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76" name="Freeform 67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55" name="Freeform 67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56" name="Freeform 67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57" name="Freeform 67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558" name="Straight Connector 679"/>
              <p:cNvCxnSpPr>
                <a:endCxn id="3855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559" name="Straight Connector 680"/>
              <p:cNvCxnSpPr>
                <a:endCxn id="3855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560" name="Group 347"/>
            <p:cNvGrpSpPr/>
            <p:nvPr/>
          </p:nvGrpSpPr>
          <p:grpSpPr>
            <a:xfrm>
              <a:off x="7397100" y="3903983"/>
              <a:ext cx="493804" cy="228319"/>
              <a:chOff x="1871277" y="1576300"/>
              <a:chExt cx="1128371" cy="437861"/>
            </a:xfrm>
          </p:grpSpPr>
          <p:sp>
            <p:nvSpPr>
              <p:cNvPr id="38561" name="Oval 663"/>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65" name="Rectangle 66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63" name="Oval 66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67" name="Freeform 66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65" name="Freeform 66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66" name="Freeform 66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67" name="Freeform 66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568" name="Straight Connector 670"/>
              <p:cNvCxnSpPr>
                <a:endCxn id="3856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569" name="Straight Connector 671"/>
              <p:cNvCxnSpPr>
                <a:endCxn id="3856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570" name="Group 347"/>
            <p:cNvGrpSpPr/>
            <p:nvPr/>
          </p:nvGrpSpPr>
          <p:grpSpPr>
            <a:xfrm>
              <a:off x="7195340" y="2756360"/>
              <a:ext cx="413310" cy="196874"/>
              <a:chOff x="1871277" y="1576300"/>
              <a:chExt cx="1128371" cy="437861"/>
            </a:xfrm>
          </p:grpSpPr>
          <p:sp>
            <p:nvSpPr>
              <p:cNvPr id="38571" name="Oval 654"/>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56" name="Rectangle 6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73" name="Oval 65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58" name="Freeform 6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75" name="Freeform 65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76" name="Freeform 65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77" name="Freeform 66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578" name="Straight Connector 661"/>
              <p:cNvCxnSpPr>
                <a:endCxn id="3857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579" name="Straight Connector 662"/>
              <p:cNvCxnSpPr>
                <a:endCxn id="3857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580" name="Group 347"/>
            <p:cNvGrpSpPr/>
            <p:nvPr/>
          </p:nvGrpSpPr>
          <p:grpSpPr>
            <a:xfrm>
              <a:off x="7677419" y="2378982"/>
              <a:ext cx="413310" cy="196874"/>
              <a:chOff x="1871277" y="1576300"/>
              <a:chExt cx="1128371" cy="437861"/>
            </a:xfrm>
          </p:grpSpPr>
          <p:sp>
            <p:nvSpPr>
              <p:cNvPr id="38581" name="Oval 64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47" name="Rectangle 64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83" name="Oval 64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49" name="Freeform 64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85" name="Freeform 64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86" name="Freeform 65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87" name="Freeform 65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588" name="Straight Connector 652"/>
              <p:cNvCxnSpPr>
                <a:endCxn id="3858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589" name="Straight Connector 653"/>
              <p:cNvCxnSpPr>
                <a:endCxn id="3858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590" name="Group 347"/>
            <p:cNvGrpSpPr/>
            <p:nvPr/>
          </p:nvGrpSpPr>
          <p:grpSpPr>
            <a:xfrm>
              <a:off x="7186342" y="2486295"/>
              <a:ext cx="413310" cy="196874"/>
              <a:chOff x="1871277" y="1576300"/>
              <a:chExt cx="1128371" cy="437861"/>
            </a:xfrm>
          </p:grpSpPr>
          <p:sp>
            <p:nvSpPr>
              <p:cNvPr id="38591" name="Oval 63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38" name="Rectangle 63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93" name="Oval 63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40" name="Freeform 63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595" name="Freeform 64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96" name="Freeform 64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597" name="Freeform 64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598" name="Straight Connector 643"/>
              <p:cNvCxnSpPr>
                <a:endCxn id="3859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599" name="Straight Connector 644"/>
              <p:cNvCxnSpPr>
                <a:endCxn id="3859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38600" name="Group 347"/>
            <p:cNvGrpSpPr/>
            <p:nvPr/>
          </p:nvGrpSpPr>
          <p:grpSpPr>
            <a:xfrm>
              <a:off x="7750914" y="2756819"/>
              <a:ext cx="413310" cy="196874"/>
              <a:chOff x="1871277" y="1576300"/>
              <a:chExt cx="1128371" cy="437861"/>
            </a:xfrm>
          </p:grpSpPr>
          <p:sp>
            <p:nvSpPr>
              <p:cNvPr id="38601" name="Oval 62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29" name="Rectangle 62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603" name="Oval 62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31" name="Freeform 63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38605" name="Freeform 63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606" name="Freeform 63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38607" name="Freeform 63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38608" name="Straight Connector 634"/>
              <p:cNvCxnSpPr>
                <a:endCxn id="3860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38609" name="Straight Connector 635"/>
              <p:cNvCxnSpPr>
                <a:endCxn id="3860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pic>
          <p:nvPicPr>
            <p:cNvPr id="38610" name="Picture 1005" descr="antenna_stylized"/>
            <p:cNvPicPr>
              <a:picLocks noChangeAspect="1"/>
            </p:cNvPicPr>
            <p:nvPr/>
          </p:nvPicPr>
          <p:blipFill>
            <a:blip r:embed="rId16"/>
            <a:stretch>
              <a:fillRect/>
            </a:stretch>
          </p:blipFill>
          <p:spPr>
            <a:xfrm>
              <a:off x="5516100" y="3095151"/>
              <a:ext cx="530703" cy="223755"/>
            </a:xfrm>
            <a:prstGeom prst="rect">
              <a:avLst/>
            </a:prstGeom>
            <a:noFill/>
            <a:ln w="9525">
              <a:noFill/>
            </a:ln>
          </p:spPr>
        </p:pic>
        <p:pic>
          <p:nvPicPr>
            <p:cNvPr id="38611" name="Picture 1005" descr="antenna_stylized"/>
            <p:cNvPicPr>
              <a:picLocks noChangeAspect="1"/>
            </p:cNvPicPr>
            <p:nvPr/>
          </p:nvPicPr>
          <p:blipFill>
            <a:blip r:embed="rId16"/>
            <a:stretch>
              <a:fillRect/>
            </a:stretch>
          </p:blipFill>
          <p:spPr>
            <a:xfrm>
              <a:off x="6893951" y="5490536"/>
              <a:ext cx="530703" cy="223755"/>
            </a:xfrm>
            <a:prstGeom prst="rect">
              <a:avLst/>
            </a:prstGeom>
            <a:noFill/>
            <a:ln w="9525">
              <a:noFill/>
            </a:ln>
          </p:spPr>
        </p:pic>
        <p:pic>
          <p:nvPicPr>
            <p:cNvPr id="38612" name="Picture 1005" descr="antenna_stylized"/>
            <p:cNvPicPr>
              <a:picLocks noChangeAspect="1"/>
            </p:cNvPicPr>
            <p:nvPr/>
          </p:nvPicPr>
          <p:blipFill>
            <a:blip r:embed="rId16"/>
            <a:stretch>
              <a:fillRect/>
            </a:stretch>
          </p:blipFill>
          <p:spPr>
            <a:xfrm>
              <a:off x="7365711" y="5438691"/>
              <a:ext cx="530703" cy="223755"/>
            </a:xfrm>
            <a:prstGeom prst="rect">
              <a:avLst/>
            </a:prstGeom>
            <a:noFill/>
            <a:ln w="9525">
              <a:noFill/>
            </a:ln>
          </p:spPr>
        </p:pic>
        <p:pic>
          <p:nvPicPr>
            <p:cNvPr id="38613" name="Picture 934" descr="antenna_radiation_stylized"/>
            <p:cNvPicPr>
              <a:picLocks noChangeAspect="1"/>
            </p:cNvPicPr>
            <p:nvPr/>
          </p:nvPicPr>
          <p:blipFill>
            <a:blip r:embed="rId15"/>
            <a:stretch>
              <a:fillRect/>
            </a:stretch>
          </p:blipFill>
          <p:spPr>
            <a:xfrm>
              <a:off x="7096052" y="5017186"/>
              <a:ext cx="415925" cy="88633"/>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39938" name="Picture 19" descr="underline_base"/>
          <p:cNvPicPr/>
          <p:nvPr/>
        </p:nvPicPr>
        <p:blipFill>
          <a:blip r:embed="rId1"/>
          <a:stretch>
            <a:fillRect/>
          </a:stretch>
        </p:blipFill>
        <p:spPr>
          <a:xfrm>
            <a:off x="768350" y="1004888"/>
            <a:ext cx="7562850" cy="200025"/>
          </a:xfrm>
          <a:prstGeom prst="rect">
            <a:avLst/>
          </a:prstGeom>
          <a:noFill/>
          <a:ln w="9525">
            <a:noFill/>
          </a:ln>
        </p:spPr>
      </p:pic>
      <p:sp>
        <p:nvSpPr>
          <p:cNvPr id="39939" name="Rectangle 2"/>
          <p:cNvSpPr>
            <a:spLocks noGrp="1"/>
          </p:cNvSpPr>
          <p:nvPr>
            <p:ph type="title" idx="4294967295"/>
          </p:nvPr>
        </p:nvSpPr>
        <p:spPr>
          <a:xfrm>
            <a:off x="533400" y="220663"/>
            <a:ext cx="8077200" cy="1006475"/>
          </a:xfrm>
        </p:spPr>
        <p:txBody>
          <a:bodyPr vert="horz" wrap="square" lIns="91440" tIns="45720" rIns="91440" bIns="45720" anchor="ctr" anchorCtr="0"/>
          <a:p>
            <a:pPr eaLnBrk="1" hangingPunct="1"/>
            <a:r>
              <a:rPr lang="ja-JP" altLang="en-US" dirty="0"/>
              <a:t>“</a:t>
            </a:r>
            <a:r>
              <a:rPr lang="en-US" altLang="ja-JP" dirty="0"/>
              <a:t>Fun</a:t>
            </a:r>
            <a:r>
              <a:rPr lang="ja-JP" altLang="en-US" dirty="0"/>
              <a:t>”</a:t>
            </a:r>
            <a:r>
              <a:rPr lang="en-US" altLang="ja-JP" dirty="0"/>
              <a:t> Internet-connected devices</a:t>
            </a:r>
            <a:endParaRPr lang="en-US" altLang="zh-CN" dirty="0"/>
          </a:p>
        </p:txBody>
      </p:sp>
      <p:pic>
        <p:nvPicPr>
          <p:cNvPr id="39940" name="Picture 3" descr="toaster"/>
          <p:cNvPicPr>
            <a:picLocks noChangeAspect="1"/>
          </p:cNvPicPr>
          <p:nvPr/>
        </p:nvPicPr>
        <p:blipFill>
          <a:blip r:embed="rId2"/>
          <a:stretch>
            <a:fillRect/>
          </a:stretch>
        </p:blipFill>
        <p:spPr>
          <a:xfrm>
            <a:off x="3625850" y="1460500"/>
            <a:ext cx="2495550" cy="2935288"/>
          </a:xfrm>
          <a:prstGeom prst="rect">
            <a:avLst/>
          </a:prstGeom>
          <a:noFill/>
          <a:ln w="9525">
            <a:noFill/>
          </a:ln>
        </p:spPr>
      </p:pic>
      <p:pic>
        <p:nvPicPr>
          <p:cNvPr id="39941" name="Picture 4" descr="whisper"/>
          <p:cNvPicPr>
            <a:picLocks noChangeAspect="1"/>
          </p:cNvPicPr>
          <p:nvPr/>
        </p:nvPicPr>
        <p:blipFill>
          <a:blip r:embed="rId3"/>
          <a:stretch>
            <a:fillRect/>
          </a:stretch>
        </p:blipFill>
        <p:spPr>
          <a:xfrm>
            <a:off x="966788" y="1425575"/>
            <a:ext cx="1895475" cy="1560513"/>
          </a:xfrm>
          <a:prstGeom prst="rect">
            <a:avLst/>
          </a:prstGeom>
          <a:noFill/>
          <a:ln w="9525">
            <a:noFill/>
          </a:ln>
        </p:spPr>
      </p:pic>
      <p:sp>
        <p:nvSpPr>
          <p:cNvPr id="39942" name="Text Box 7"/>
          <p:cNvSpPr txBox="1"/>
          <p:nvPr/>
        </p:nvSpPr>
        <p:spPr>
          <a:xfrm>
            <a:off x="895350" y="2789238"/>
            <a:ext cx="2162175" cy="581025"/>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IP picture frame</a:t>
            </a:r>
            <a:endParaRPr lang="en-US" altLang="zh-CN" sz="1600" dirty="0">
              <a:latin typeface="Arial" panose="020B0604020202020204" pitchFamily="34" charset="0"/>
            </a:endParaRPr>
          </a:p>
          <a:p>
            <a:pPr eaLnBrk="0" hangingPunct="0"/>
            <a:r>
              <a:rPr lang="en-US" altLang="zh-CN" sz="1600" dirty="0">
                <a:latin typeface="Arial" panose="020B0604020202020204" pitchFamily="34" charset="0"/>
              </a:rPr>
              <a:t>http://www.ceiva.com/</a:t>
            </a:r>
            <a:endParaRPr lang="en-US" altLang="zh-CN" sz="1600" dirty="0">
              <a:latin typeface="Arial" panose="020B0604020202020204" pitchFamily="34" charset="0"/>
            </a:endParaRPr>
          </a:p>
        </p:txBody>
      </p:sp>
      <p:sp>
        <p:nvSpPr>
          <p:cNvPr id="39943" name="Text Box 8"/>
          <p:cNvSpPr txBox="1"/>
          <p:nvPr/>
        </p:nvSpPr>
        <p:spPr>
          <a:xfrm>
            <a:off x="5626100" y="1989138"/>
            <a:ext cx="2246313" cy="581025"/>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Web-enabled toaster +</a:t>
            </a:r>
            <a:endParaRPr lang="en-US" altLang="zh-CN" sz="1600" dirty="0">
              <a:latin typeface="Arial" panose="020B0604020202020204" pitchFamily="34" charset="0"/>
            </a:endParaRPr>
          </a:p>
          <a:p>
            <a:pPr eaLnBrk="0" hangingPunct="0"/>
            <a:r>
              <a:rPr lang="en-US" altLang="zh-CN" sz="1600" dirty="0">
                <a:latin typeface="Arial" panose="020B0604020202020204" pitchFamily="34" charset="0"/>
              </a:rPr>
              <a:t>weather forecaster</a:t>
            </a:r>
            <a:endParaRPr lang="en-US" altLang="zh-CN" sz="1600" dirty="0">
              <a:latin typeface="Arial" panose="020B0604020202020204" pitchFamily="34" charset="0"/>
            </a:endParaRPr>
          </a:p>
        </p:txBody>
      </p:sp>
      <p:pic>
        <p:nvPicPr>
          <p:cNvPr id="39944" name="Picture 9" descr="cisco"/>
          <p:cNvPicPr>
            <a:picLocks noChangeAspect="1"/>
          </p:cNvPicPr>
          <p:nvPr/>
        </p:nvPicPr>
        <p:blipFill>
          <a:blip r:embed="rId4"/>
          <a:stretch>
            <a:fillRect/>
          </a:stretch>
        </p:blipFill>
        <p:spPr>
          <a:xfrm>
            <a:off x="5891213" y="4387850"/>
            <a:ext cx="2395537" cy="1919288"/>
          </a:xfrm>
          <a:prstGeom prst="rect">
            <a:avLst/>
          </a:prstGeom>
          <a:noFill/>
          <a:ln w="9525">
            <a:noFill/>
          </a:ln>
        </p:spPr>
      </p:pic>
      <p:sp>
        <p:nvSpPr>
          <p:cNvPr id="39945" name="Text Box 10"/>
          <p:cNvSpPr txBox="1"/>
          <p:nvPr/>
        </p:nvSpPr>
        <p:spPr>
          <a:xfrm>
            <a:off x="6191250" y="5951538"/>
            <a:ext cx="1597025"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Internet phones</a:t>
            </a:r>
            <a:endParaRPr lang="en-US" altLang="zh-CN" sz="1600" dirty="0">
              <a:latin typeface="Arial" panose="020B0604020202020204" pitchFamily="34" charset="0"/>
            </a:endParaRPr>
          </a:p>
        </p:txBody>
      </p:sp>
      <p:graphicFrame>
        <p:nvGraphicFramePr>
          <p:cNvPr id="39946" name="Object 14"/>
          <p:cNvGraphicFramePr>
            <a:graphicFrameLocks noChangeAspect="1"/>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3076" name="" r:id="rId5" imgW="1435100" imgH="3873500" progId="">
                  <p:embed/>
                </p:oleObj>
              </mc:Choice>
              <mc:Fallback>
                <p:oleObj name="" r:id="rId5" imgW="1435100" imgH="3873500" progId="">
                  <p:embed/>
                  <p:pic>
                    <p:nvPicPr>
                      <p:cNvPr id="0" name="图片 3075"/>
                      <p:cNvPicPr/>
                      <p:nvPr/>
                    </p:nvPicPr>
                    <p:blipFill>
                      <a:blip r:embed="rId6"/>
                      <a:stretch>
                        <a:fillRect/>
                      </a:stretch>
                    </p:blipFill>
                    <p:spPr>
                      <a:xfrm>
                        <a:off x="919163" y="3581400"/>
                        <a:ext cx="803275" cy="2168525"/>
                      </a:xfrm>
                      <a:prstGeom prst="rect">
                        <a:avLst/>
                      </a:prstGeom>
                      <a:noFill/>
                      <a:ln w="38100">
                        <a:noFill/>
                        <a:miter/>
                      </a:ln>
                    </p:spPr>
                  </p:pic>
                </p:oleObj>
              </mc:Fallback>
            </mc:AlternateContent>
          </a:graphicData>
        </a:graphic>
      </p:graphicFrame>
      <p:sp>
        <p:nvSpPr>
          <p:cNvPr id="39947" name="Text Box 8"/>
          <p:cNvSpPr txBox="1"/>
          <p:nvPr/>
        </p:nvSpPr>
        <p:spPr>
          <a:xfrm>
            <a:off x="981075" y="5789613"/>
            <a:ext cx="1179513" cy="581025"/>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Internet </a:t>
            </a:r>
            <a:endParaRPr lang="en-US" altLang="zh-CN" sz="1600" dirty="0">
              <a:latin typeface="Arial" panose="020B0604020202020204" pitchFamily="34" charset="0"/>
            </a:endParaRPr>
          </a:p>
          <a:p>
            <a:pPr eaLnBrk="0" hangingPunct="0"/>
            <a:r>
              <a:rPr lang="en-US" altLang="zh-CN" sz="1600" dirty="0">
                <a:latin typeface="Arial" panose="020B0604020202020204" pitchFamily="34" charset="0"/>
              </a:rPr>
              <a:t>refrigerator</a:t>
            </a:r>
            <a:endParaRPr lang="en-US" altLang="zh-CN" sz="1600" dirty="0">
              <a:latin typeface="Arial" panose="020B0604020202020204" pitchFamily="34" charset="0"/>
            </a:endParaRPr>
          </a:p>
        </p:txBody>
      </p:sp>
      <p:pic>
        <p:nvPicPr>
          <p:cNvPr id="39948" name="Picture 16"/>
          <p:cNvPicPr>
            <a:picLocks noChangeAspect="1"/>
          </p:cNvPicPr>
          <p:nvPr/>
        </p:nvPicPr>
        <p:blipFill>
          <a:blip r:embed="rId7"/>
          <a:stretch>
            <a:fillRect/>
          </a:stretch>
        </p:blipFill>
        <p:spPr>
          <a:xfrm>
            <a:off x="1851025" y="3508375"/>
            <a:ext cx="1552575" cy="742950"/>
          </a:xfrm>
          <a:prstGeom prst="rect">
            <a:avLst/>
          </a:prstGeom>
          <a:noFill/>
          <a:ln w="9525">
            <a:noFill/>
          </a:ln>
        </p:spPr>
      </p:pic>
      <p:sp>
        <p:nvSpPr>
          <p:cNvPr id="39949" name="Text Box 8"/>
          <p:cNvSpPr txBox="1"/>
          <p:nvPr/>
        </p:nvSpPr>
        <p:spPr>
          <a:xfrm>
            <a:off x="2006600" y="4148138"/>
            <a:ext cx="2487613" cy="581025"/>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Slingbox: watch,</a:t>
            </a:r>
            <a:endParaRPr lang="en-US" altLang="zh-CN" sz="1600" dirty="0">
              <a:latin typeface="Arial" panose="020B0604020202020204" pitchFamily="34" charset="0"/>
            </a:endParaRPr>
          </a:p>
          <a:p>
            <a:pPr eaLnBrk="0" hangingPunct="0"/>
            <a:r>
              <a:rPr lang="en-US" altLang="zh-CN" sz="1600" dirty="0">
                <a:latin typeface="Arial" panose="020B0604020202020204" pitchFamily="34" charset="0"/>
              </a:rPr>
              <a:t>control cable TV remotely</a:t>
            </a:r>
            <a:endParaRPr lang="en-US" altLang="zh-CN" sz="1600" dirty="0">
              <a:latin typeface="Arial" panose="020B0604020202020204" pitchFamily="34" charset="0"/>
            </a:endParaRPr>
          </a:p>
        </p:txBody>
      </p:sp>
      <p:sp>
        <p:nvSpPr>
          <p:cNvPr id="39950"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pic>
        <p:nvPicPr>
          <p:cNvPr id="39951" name="Picture 23"/>
          <p:cNvPicPr>
            <a:picLocks noChangeAspect="1"/>
          </p:cNvPicPr>
          <p:nvPr/>
        </p:nvPicPr>
        <p:blipFill>
          <a:blip r:embed="rId8"/>
          <a:stretch>
            <a:fillRect/>
          </a:stretch>
        </p:blipFill>
        <p:spPr>
          <a:xfrm>
            <a:off x="6891338" y="2754313"/>
            <a:ext cx="695325" cy="1096962"/>
          </a:xfrm>
          <a:prstGeom prst="rect">
            <a:avLst/>
          </a:prstGeom>
          <a:noFill/>
          <a:ln w="9525">
            <a:noFill/>
          </a:ln>
        </p:spPr>
      </p:pic>
      <p:sp>
        <p:nvSpPr>
          <p:cNvPr id="39952" name="Text Box 10"/>
          <p:cNvSpPr txBox="1"/>
          <p:nvPr/>
        </p:nvSpPr>
        <p:spPr>
          <a:xfrm>
            <a:off x="6753225" y="3841750"/>
            <a:ext cx="1941513" cy="58420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Tweet-a-watt: </a:t>
            </a:r>
            <a:endParaRPr lang="en-US" altLang="zh-CN" sz="1600" dirty="0">
              <a:latin typeface="Arial" panose="020B0604020202020204" pitchFamily="34" charset="0"/>
            </a:endParaRPr>
          </a:p>
          <a:p>
            <a:pPr eaLnBrk="0" hangingPunct="0"/>
            <a:r>
              <a:rPr lang="en-US" altLang="zh-CN" sz="1600" dirty="0">
                <a:latin typeface="Arial" panose="020B0604020202020204" pitchFamily="34" charset="0"/>
              </a:rPr>
              <a:t>monitor energy use</a:t>
            </a:r>
            <a:endParaRPr lang="en-US" altLang="zh-CN" sz="1600" dirty="0">
              <a:latin typeface="Arial" panose="020B0604020202020204" pitchFamily="34" charset="0"/>
            </a:endParaRPr>
          </a:p>
        </p:txBody>
      </p:sp>
      <p:pic>
        <p:nvPicPr>
          <p:cNvPr id="39953" name="Picture 1"/>
          <p:cNvPicPr>
            <a:picLocks noChangeAspect="1"/>
          </p:cNvPicPr>
          <p:nvPr/>
        </p:nvPicPr>
        <p:blipFill>
          <a:blip r:embed="rId9"/>
          <a:stretch>
            <a:fillRect/>
          </a:stretch>
        </p:blipFill>
        <p:spPr>
          <a:xfrm>
            <a:off x="2563813" y="4972050"/>
            <a:ext cx="1289050" cy="1544638"/>
          </a:xfrm>
          <a:prstGeom prst="rect">
            <a:avLst/>
          </a:prstGeom>
          <a:noFill/>
          <a:ln w="9525">
            <a:noFill/>
          </a:ln>
        </p:spPr>
      </p:pic>
      <p:sp>
        <p:nvSpPr>
          <p:cNvPr id="39954" name="Text Box 8"/>
          <p:cNvSpPr txBox="1"/>
          <p:nvPr/>
        </p:nvSpPr>
        <p:spPr>
          <a:xfrm>
            <a:off x="3940175" y="5151438"/>
            <a:ext cx="1233488" cy="8318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sensorized,</a:t>
            </a:r>
            <a:endParaRPr lang="en-US" altLang="zh-CN" sz="1600" dirty="0">
              <a:latin typeface="Arial" panose="020B0604020202020204" pitchFamily="34" charset="0"/>
            </a:endParaRPr>
          </a:p>
          <a:p>
            <a:pPr eaLnBrk="0" hangingPunct="0"/>
            <a:r>
              <a:rPr lang="en-US" altLang="zh-CN" sz="1600" dirty="0">
                <a:latin typeface="Arial" panose="020B0604020202020204" pitchFamily="34" charset="0"/>
              </a:rPr>
              <a:t>bed</a:t>
            </a:r>
            <a:endParaRPr lang="en-US" altLang="zh-CN" sz="1600" dirty="0">
              <a:latin typeface="Arial" panose="020B0604020202020204" pitchFamily="34" charset="0"/>
            </a:endParaRPr>
          </a:p>
          <a:p>
            <a:pPr eaLnBrk="0" hangingPunct="0"/>
            <a:r>
              <a:rPr lang="en-US" altLang="zh-CN" sz="1600" dirty="0">
                <a:latin typeface="Arial" panose="020B0604020202020204" pitchFamily="34" charset="0"/>
              </a:rPr>
              <a:t>mattress</a:t>
            </a:r>
            <a:endParaRPr lang="en-US" altLang="zh-CN" sz="1600" dirty="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Footer Placeholder 2"/>
          <p:cNvSpPr>
            <a:spLocks noGrp="1"/>
          </p:cNvSpPr>
          <p:nvPr>
            <p:ph type="ftr" sz="quarter" idx="3"/>
          </p:nvPr>
        </p:nvSpPr>
        <p:spPr>
          <a:xfrm>
            <a:off x="7373938" y="6467475"/>
            <a:ext cx="1098550" cy="288925"/>
          </a:xfrm>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41986" name="Rectangle 3"/>
          <p:cNvSpPr>
            <a:spLocks noGrp="1"/>
          </p:cNvSpPr>
          <p:nvPr>
            <p:ph type="body" sz="half" idx="4294967295"/>
          </p:nvPr>
        </p:nvSpPr>
        <p:spPr>
          <a:xfrm>
            <a:off x="446088" y="1516063"/>
            <a:ext cx="4768850" cy="44577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31775" lvl="0" indent="-231775" eaLnBrk="1" hangingPunct="1">
              <a:buClr>
                <a:srgbClr val="000090"/>
              </a:buClr>
              <a:buFont typeface="Wingdings" panose="05000000000000000000" pitchFamily="2" charset="2"/>
            </a:pPr>
            <a:r>
              <a:rPr lang="en-US" altLang="zh-CN" sz="2400" i="1" dirty="0">
                <a:solidFill>
                  <a:srgbClr val="CC0000"/>
                </a:solidFill>
              </a:rPr>
              <a:t>Internet: </a:t>
            </a:r>
            <a:r>
              <a:rPr lang="ja-JP" altLang="en-US" sz="2400" dirty="0">
                <a:solidFill>
                  <a:srgbClr val="CC0000"/>
                </a:solidFill>
              </a:rPr>
              <a:t>“</a:t>
            </a:r>
            <a:r>
              <a:rPr lang="en-US" altLang="ja-JP" sz="2400" dirty="0">
                <a:solidFill>
                  <a:srgbClr val="CC0000"/>
                </a:solidFill>
              </a:rPr>
              <a:t>network of networks</a:t>
            </a:r>
            <a:r>
              <a:rPr lang="ja-JP" altLang="en-US" sz="2400" dirty="0">
                <a:solidFill>
                  <a:srgbClr val="CC0000"/>
                </a:solidFill>
              </a:rPr>
              <a:t>”</a:t>
            </a:r>
            <a:endParaRPr lang="en-US" altLang="ja-JP" sz="2400" dirty="0">
              <a:solidFill>
                <a:srgbClr val="CC0000"/>
              </a:solidFill>
            </a:endParaRPr>
          </a:p>
          <a:p>
            <a:pPr marL="682625" lvl="1" indent="-225425" eaLnBrk="1" hangingPunct="1">
              <a:buClr>
                <a:srgbClr val="000090"/>
              </a:buClr>
              <a:buSzTx/>
              <a:buFont typeface="Wingdings" panose="05000000000000000000" pitchFamily="2" charset="2"/>
              <a:buChar char="•"/>
            </a:pPr>
            <a:r>
              <a:rPr lang="en-US" altLang="zh-CN" sz="2000" dirty="0"/>
              <a:t>Interconnected ISPs</a:t>
            </a:r>
            <a:endParaRPr lang="en-US" altLang="zh-CN" sz="2000" dirty="0"/>
          </a:p>
          <a:p>
            <a:pPr marL="231775" lvl="0" indent="-231775" eaLnBrk="1" hangingPunct="1">
              <a:buClr>
                <a:srgbClr val="000090"/>
              </a:buClr>
              <a:buFont typeface="Wingdings" panose="05000000000000000000" pitchFamily="2" charset="2"/>
            </a:pP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000" dirty="0"/>
              <a:t>e.g., TCP, IP, HTTP, Skype,  802.11</a:t>
            </a:r>
            <a:endParaRPr lang="en-US" altLang="zh-CN" sz="2400" dirty="0"/>
          </a:p>
          <a:p>
            <a:pPr marL="231775" lvl="0" indent="-231775" eaLnBrk="1" hangingPunct="1">
              <a:buClr>
                <a:srgbClr val="000090"/>
              </a:buClr>
              <a:buFont typeface="Wingdings" panose="05000000000000000000" pitchFamily="2" charset="2"/>
            </a:pPr>
            <a:r>
              <a:rPr lang="en-US" altLang="zh-CN" sz="2400" i="1" dirty="0">
                <a:solidFill>
                  <a:srgbClr val="C00000"/>
                </a:solidFill>
              </a:rPr>
              <a:t>Internet  standards</a:t>
            </a:r>
            <a:endParaRPr lang="en-US" altLang="zh-CN" sz="2400" i="1" dirty="0">
              <a:solidFill>
                <a:srgbClr val="C00000"/>
              </a:solidFill>
            </a:endParaRPr>
          </a:p>
          <a:p>
            <a:pPr marL="682625" lvl="1" indent="-225425" eaLnBrk="1" hangingPunct="1">
              <a:buClr>
                <a:srgbClr val="000090"/>
              </a:buClr>
              <a:buSzTx/>
              <a:buFont typeface="Wingdings" panose="05000000000000000000" pitchFamily="2" charset="2"/>
              <a:buChar char="•"/>
            </a:pPr>
            <a:r>
              <a:rPr lang="en-US" altLang="zh-CN" sz="2000" dirty="0"/>
              <a:t>RFC: Request for comments</a:t>
            </a:r>
            <a:r>
              <a:rPr lang="en-US" altLang="zh-CN" sz="1800" dirty="0"/>
              <a:t> RFC始于1969年，由当时UCLA的Stephen D. Crocker用来记录有关ARPANET开发的非正式文档，最终演变为用来记录互联网规范、协议、过程等的标准文件。</a:t>
            </a:r>
            <a:endParaRPr lang="en-US" altLang="zh-CN" sz="2000" dirty="0"/>
          </a:p>
          <a:p>
            <a:pPr marL="682625" lvl="1" indent="-225425" eaLnBrk="1" hangingPunct="1">
              <a:buClr>
                <a:srgbClr val="000090"/>
              </a:buClr>
              <a:buSzTx/>
              <a:buFont typeface="Wingdings" panose="05000000000000000000" pitchFamily="2" charset="2"/>
              <a:buChar char="•"/>
            </a:pPr>
            <a:r>
              <a:rPr lang="en-US" altLang="zh-CN" sz="2000" dirty="0"/>
              <a:t>IETF: Internet Engineering Task Force</a:t>
            </a:r>
            <a:r>
              <a:rPr lang="zh-CN" altLang="en-US" sz="1800" dirty="0">
                <a:ea typeface="宋体" panose="02010600030101010101" pitchFamily="2" charset="-122"/>
              </a:rPr>
              <a:t>（互联网工程应用组），始于1986年的IETF是推动Internet标准规范制定的最主要的组织。</a:t>
            </a:r>
            <a:endParaRPr lang="zh-CN" altLang="en-US" sz="1800" dirty="0">
              <a:ea typeface="宋体" panose="02010600030101010101" pitchFamily="2" charset="-122"/>
            </a:endParaRPr>
          </a:p>
        </p:txBody>
      </p:sp>
      <p:sp>
        <p:nvSpPr>
          <p:cNvPr id="41987" name="Rectangle 2"/>
          <p:cNvSpPr/>
          <p:nvPr/>
        </p:nvSpPr>
        <p:spPr>
          <a:xfrm>
            <a:off x="212725" y="190500"/>
            <a:ext cx="8382000" cy="936625"/>
          </a:xfrm>
          <a:prstGeom prst="rect">
            <a:avLst/>
          </a:prstGeom>
          <a:noFill/>
          <a:ln w="9525">
            <a:noFill/>
          </a:ln>
        </p:spPr>
        <p:txBody>
          <a:bodyPr anchor="ctr" anchorCtr="0"/>
          <a:p>
            <a:r>
              <a:rPr lang="en-US" altLang="zh-CN" sz="3600" dirty="0">
                <a:solidFill>
                  <a:srgbClr val="000099"/>
                </a:solidFill>
                <a:latin typeface="Gill Sans MT" panose="020B0502020104020203" charset="0"/>
              </a:rPr>
              <a:t>What</a:t>
            </a:r>
            <a:r>
              <a:rPr lang="ja-JP" altLang="en-US" sz="3600" dirty="0">
                <a:solidFill>
                  <a:srgbClr val="000099"/>
                </a:solidFill>
                <a:latin typeface="Gill Sans MT" panose="020B0502020104020203" charset="0"/>
                <a:ea typeface="MS PGothic" panose="020B0600070205080204" charset="-128"/>
              </a:rPr>
              <a:t>’</a:t>
            </a:r>
            <a:r>
              <a:rPr lang="en-US" altLang="ja-JP" sz="3600" dirty="0">
                <a:solidFill>
                  <a:srgbClr val="000099"/>
                </a:solidFill>
                <a:latin typeface="Gill Sans MT" panose="020B0502020104020203" charset="0"/>
              </a:rPr>
              <a:t>s the Internet: </a:t>
            </a:r>
            <a:r>
              <a:rPr lang="ja-JP" altLang="en-US" sz="3600" dirty="0">
                <a:solidFill>
                  <a:srgbClr val="000099"/>
                </a:solidFill>
                <a:latin typeface="Gill Sans MT" panose="020B0502020104020203" charset="0"/>
                <a:ea typeface="MS PGothic" panose="020B0600070205080204" charset="-128"/>
              </a:rPr>
              <a:t>“</a:t>
            </a:r>
            <a:r>
              <a:rPr lang="en-US" altLang="ja-JP" sz="3600" dirty="0">
                <a:solidFill>
                  <a:srgbClr val="000099"/>
                </a:solidFill>
                <a:latin typeface="Gill Sans MT" panose="020B0502020104020203" charset="0"/>
              </a:rPr>
              <a:t>nuts and bolts</a:t>
            </a:r>
            <a:r>
              <a:rPr lang="ja-JP" altLang="en-US" sz="3600" dirty="0">
                <a:solidFill>
                  <a:srgbClr val="000099"/>
                </a:solidFill>
                <a:latin typeface="Gill Sans MT" panose="020B0502020104020203" charset="0"/>
                <a:ea typeface="MS PGothic" panose="020B0600070205080204" charset="-128"/>
              </a:rPr>
              <a:t>”</a:t>
            </a:r>
            <a:r>
              <a:rPr lang="en-US" altLang="ja-JP" sz="3600" dirty="0">
                <a:solidFill>
                  <a:srgbClr val="000099"/>
                </a:solidFill>
                <a:latin typeface="Gill Sans MT" panose="020B0502020104020203" charset="0"/>
              </a:rPr>
              <a:t> view</a:t>
            </a:r>
            <a:endParaRPr lang="en-US" altLang="zh-CN" sz="4400" dirty="0">
              <a:solidFill>
                <a:srgbClr val="000099"/>
              </a:solidFill>
              <a:latin typeface="Gill Sans MT" panose="020B0502020104020203" charset="0"/>
            </a:endParaRPr>
          </a:p>
        </p:txBody>
      </p:sp>
      <p:pic>
        <p:nvPicPr>
          <p:cNvPr id="41988" name="Picture 330" descr="underline_base"/>
          <p:cNvPicPr>
            <a:picLocks noChangeAspect="1"/>
          </p:cNvPicPr>
          <p:nvPr/>
        </p:nvPicPr>
        <p:blipFill>
          <a:blip r:embed="rId1"/>
          <a:stretch>
            <a:fillRect/>
          </a:stretch>
        </p:blipFill>
        <p:spPr>
          <a:xfrm>
            <a:off x="330200" y="868363"/>
            <a:ext cx="8228013" cy="141287"/>
          </a:xfrm>
          <a:prstGeom prst="rect">
            <a:avLst/>
          </a:prstGeom>
          <a:noFill/>
          <a:ln w="9525">
            <a:noFill/>
          </a:ln>
        </p:spPr>
      </p:pic>
      <p:sp>
        <p:nvSpPr>
          <p:cNvPr id="41989"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41990" name="Group 979"/>
          <p:cNvGrpSpPr/>
          <p:nvPr/>
        </p:nvGrpSpPr>
        <p:grpSpPr>
          <a:xfrm>
            <a:off x="5202238" y="1384300"/>
            <a:ext cx="3551237" cy="4743450"/>
            <a:chOff x="5202238" y="1384300"/>
            <a:chExt cx="3551237" cy="4743450"/>
          </a:xfrm>
        </p:grpSpPr>
        <p:sp>
          <p:nvSpPr>
            <p:cNvPr id="41991" name="Freeform 416"/>
            <p:cNvSpPr/>
            <p:nvPr/>
          </p:nvSpPr>
          <p:spPr>
            <a:xfrm>
              <a:off x="7023100" y="2001838"/>
              <a:ext cx="1730375" cy="112553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tileRect/>
            </a:gradFill>
            <a:ln w="9525">
              <a:noFill/>
            </a:ln>
          </p:spPr>
          <p:txBody>
            <a:bodyPr/>
            <a:p>
              <a:endParaRPr lang="zh-CN" altLang="en-US"/>
            </a:p>
          </p:txBody>
        </p:sp>
        <p:sp>
          <p:nvSpPr>
            <p:cNvPr id="41992" name="Freeform 415"/>
            <p:cNvSpPr/>
            <p:nvPr/>
          </p:nvSpPr>
          <p:spPr>
            <a:xfrm>
              <a:off x="7004050" y="3527425"/>
              <a:ext cx="1314450" cy="6746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ln>
          </p:spPr>
          <p:txBody>
            <a:bodyPr/>
            <a:p>
              <a:endParaRPr lang="zh-CN" altLang="en-US"/>
            </a:p>
          </p:txBody>
        </p:sp>
        <p:sp>
          <p:nvSpPr>
            <p:cNvPr id="41993" name="Freeform 665"/>
            <p:cNvSpPr/>
            <p:nvPr/>
          </p:nvSpPr>
          <p:spPr>
            <a:xfrm>
              <a:off x="5202238" y="1712913"/>
              <a:ext cx="1736725" cy="107156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grpSp>
          <p:nvGrpSpPr>
            <p:cNvPr id="41994" name="Group 666"/>
            <p:cNvGrpSpPr/>
            <p:nvPr/>
          </p:nvGrpSpPr>
          <p:grpSpPr>
            <a:xfrm>
              <a:off x="5329977" y="2980450"/>
              <a:ext cx="1458912" cy="933450"/>
              <a:chOff x="2889" y="1631"/>
              <a:chExt cx="980" cy="743"/>
            </a:xfrm>
          </p:grpSpPr>
          <p:sp>
            <p:nvSpPr>
              <p:cNvPr id="41995" name="Rectangle 667"/>
              <p:cNvSpPr/>
              <p:nvPr/>
            </p:nvSpPr>
            <p:spPr>
              <a:xfrm>
                <a:off x="3046" y="1841"/>
                <a:ext cx="663" cy="533"/>
              </a:xfrm>
              <a:prstGeom prst="rect">
                <a:avLst/>
              </a:prstGeom>
              <a:solidFill>
                <a:srgbClr val="00CCFF"/>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1996"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p>
                <a:pPr algn="ctr" eaLnBrk="0" hangingPunct="0"/>
                <a:endParaRPr lang="zh-CN" altLang="zh-CN" dirty="0">
                  <a:solidFill>
                    <a:srgbClr val="00CCFF"/>
                  </a:solidFill>
                  <a:latin typeface="Arial" panose="020B0604020202020204" pitchFamily="34" charset="0"/>
                  <a:ea typeface="MS PGothic" panose="020B0600070205080204" charset="-128"/>
                </a:endParaRPr>
              </a:p>
            </p:txBody>
          </p:sp>
        </p:grpSp>
        <p:sp>
          <p:nvSpPr>
            <p:cNvPr id="41997" name="Freeform 669"/>
            <p:cNvSpPr/>
            <p:nvPr/>
          </p:nvSpPr>
          <p:spPr>
            <a:xfrm>
              <a:off x="5364163" y="4331380"/>
              <a:ext cx="3225800" cy="16652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ln>
          </p:spPr>
          <p:txBody>
            <a:bodyPr/>
            <a:p>
              <a:endParaRPr lang="zh-CN" altLang="en-US"/>
            </a:p>
          </p:txBody>
        </p:sp>
        <p:sp>
          <p:nvSpPr>
            <p:cNvPr id="41998" name="Line 670"/>
            <p:cNvSpPr/>
            <p:nvPr/>
          </p:nvSpPr>
          <p:spPr>
            <a:xfrm rot="-5400000">
              <a:off x="7845410" y="5162535"/>
              <a:ext cx="523875" cy="139700"/>
            </a:xfrm>
            <a:prstGeom prst="line">
              <a:avLst/>
            </a:prstGeom>
            <a:ln w="12700" cap="flat" cmpd="sng">
              <a:solidFill>
                <a:schemeClr val="tx1"/>
              </a:solidFill>
              <a:prstDash val="solid"/>
              <a:round/>
              <a:headEnd type="none" w="med" len="med"/>
              <a:tailEnd type="none" w="med" len="med"/>
            </a:ln>
          </p:spPr>
        </p:sp>
        <p:sp>
          <p:nvSpPr>
            <p:cNvPr id="41999" name="Line 671"/>
            <p:cNvSpPr/>
            <p:nvPr/>
          </p:nvSpPr>
          <p:spPr>
            <a:xfrm rot="5400000" flipV="1">
              <a:off x="7991460" y="5443523"/>
              <a:ext cx="3175" cy="85725"/>
            </a:xfrm>
            <a:prstGeom prst="line">
              <a:avLst/>
            </a:prstGeom>
            <a:ln w="12700" cap="flat" cmpd="sng">
              <a:solidFill>
                <a:schemeClr val="bg2"/>
              </a:solidFill>
              <a:prstDash val="solid"/>
              <a:round/>
              <a:headEnd type="none" w="med" len="med"/>
              <a:tailEnd type="none" w="med" len="med"/>
            </a:ln>
          </p:spPr>
        </p:sp>
        <p:sp>
          <p:nvSpPr>
            <p:cNvPr id="42000" name="Line 672"/>
            <p:cNvSpPr/>
            <p:nvPr/>
          </p:nvSpPr>
          <p:spPr>
            <a:xfrm rot="-5400000">
              <a:off x="8177213" y="5116513"/>
              <a:ext cx="0" cy="114300"/>
            </a:xfrm>
            <a:prstGeom prst="line">
              <a:avLst/>
            </a:prstGeom>
            <a:ln w="12700" cap="flat" cmpd="sng">
              <a:solidFill>
                <a:schemeClr val="tx1"/>
              </a:solidFill>
              <a:prstDash val="solid"/>
              <a:round/>
              <a:headEnd type="none" w="med" len="med"/>
              <a:tailEnd type="none" w="med" len="med"/>
            </a:ln>
          </p:spPr>
        </p:sp>
        <p:sp>
          <p:nvSpPr>
            <p:cNvPr id="42001" name="Line 674"/>
            <p:cNvSpPr/>
            <p:nvPr/>
          </p:nvSpPr>
          <p:spPr>
            <a:xfrm>
              <a:off x="6100763" y="4776788"/>
              <a:ext cx="217487" cy="100012"/>
            </a:xfrm>
            <a:prstGeom prst="line">
              <a:avLst/>
            </a:prstGeom>
            <a:ln w="12700" cap="flat" cmpd="sng">
              <a:solidFill>
                <a:schemeClr val="tx1"/>
              </a:solidFill>
              <a:prstDash val="solid"/>
              <a:round/>
              <a:headEnd type="none" w="med" len="med"/>
              <a:tailEnd type="none" w="med" len="med"/>
            </a:ln>
          </p:spPr>
        </p:sp>
        <p:sp>
          <p:nvSpPr>
            <p:cNvPr id="42002" name="Line 675"/>
            <p:cNvSpPr/>
            <p:nvPr/>
          </p:nvSpPr>
          <p:spPr>
            <a:xfrm flipV="1">
              <a:off x="5842000" y="5038725"/>
              <a:ext cx="407988" cy="74613"/>
            </a:xfrm>
            <a:prstGeom prst="line">
              <a:avLst/>
            </a:prstGeom>
            <a:ln w="12700" cap="flat" cmpd="sng">
              <a:solidFill>
                <a:schemeClr val="tx1"/>
              </a:solidFill>
              <a:prstDash val="solid"/>
              <a:round/>
              <a:headEnd type="none" w="med" len="med"/>
              <a:tailEnd type="none" w="med" len="med"/>
            </a:ln>
          </p:spPr>
        </p:sp>
        <p:sp>
          <p:nvSpPr>
            <p:cNvPr id="42003" name="Line 678"/>
            <p:cNvSpPr/>
            <p:nvPr/>
          </p:nvSpPr>
          <p:spPr>
            <a:xfrm flipH="1">
              <a:off x="6267450" y="5102225"/>
              <a:ext cx="144463" cy="169863"/>
            </a:xfrm>
            <a:prstGeom prst="line">
              <a:avLst/>
            </a:prstGeom>
            <a:ln w="12700" cap="flat" cmpd="sng">
              <a:solidFill>
                <a:schemeClr val="tx1"/>
              </a:solidFill>
              <a:prstDash val="solid"/>
              <a:round/>
              <a:headEnd type="none" w="med" len="med"/>
              <a:tailEnd type="none" w="med" len="med"/>
            </a:ln>
          </p:spPr>
        </p:sp>
        <p:sp>
          <p:nvSpPr>
            <p:cNvPr id="42004" name="Line 679"/>
            <p:cNvSpPr/>
            <p:nvPr/>
          </p:nvSpPr>
          <p:spPr>
            <a:xfrm flipH="1" flipV="1">
              <a:off x="6586538" y="5110163"/>
              <a:ext cx="76200" cy="163512"/>
            </a:xfrm>
            <a:prstGeom prst="line">
              <a:avLst/>
            </a:prstGeom>
            <a:ln w="12700" cap="flat" cmpd="sng">
              <a:solidFill>
                <a:schemeClr val="tx1"/>
              </a:solidFill>
              <a:prstDash val="solid"/>
              <a:round/>
              <a:headEnd type="none" w="med" len="med"/>
              <a:tailEnd type="none" w="med" len="med"/>
            </a:ln>
          </p:spPr>
        </p:sp>
        <p:sp>
          <p:nvSpPr>
            <p:cNvPr id="42005" name="Line 680"/>
            <p:cNvSpPr/>
            <p:nvPr/>
          </p:nvSpPr>
          <p:spPr>
            <a:xfrm>
              <a:off x="6743700" y="5056188"/>
              <a:ext cx="503238" cy="269875"/>
            </a:xfrm>
            <a:prstGeom prst="line">
              <a:avLst/>
            </a:prstGeom>
            <a:ln w="12700" cap="flat" cmpd="sng">
              <a:solidFill>
                <a:schemeClr val="tx1"/>
              </a:solidFill>
              <a:prstDash val="solid"/>
              <a:round/>
              <a:headEnd type="none" w="med" len="med"/>
              <a:tailEnd type="none" w="med" len="med"/>
            </a:ln>
          </p:spPr>
        </p:sp>
        <p:sp>
          <p:nvSpPr>
            <p:cNvPr id="42006" name="Line 682"/>
            <p:cNvSpPr/>
            <p:nvPr/>
          </p:nvSpPr>
          <p:spPr>
            <a:xfrm>
              <a:off x="6284913" y="3551238"/>
              <a:ext cx="0" cy="106362"/>
            </a:xfrm>
            <a:prstGeom prst="line">
              <a:avLst/>
            </a:prstGeom>
            <a:ln w="19050" cap="flat" cmpd="sng">
              <a:solidFill>
                <a:schemeClr val="tx1"/>
              </a:solidFill>
              <a:prstDash val="solid"/>
              <a:round/>
              <a:headEnd type="none" w="med" len="med"/>
              <a:tailEnd type="none" w="med" len="med"/>
            </a:ln>
          </p:spPr>
        </p:sp>
        <p:sp>
          <p:nvSpPr>
            <p:cNvPr id="42007" name="Line 683"/>
            <p:cNvSpPr/>
            <p:nvPr/>
          </p:nvSpPr>
          <p:spPr>
            <a:xfrm flipV="1">
              <a:off x="5891213" y="3736975"/>
              <a:ext cx="168275" cy="3175"/>
            </a:xfrm>
            <a:prstGeom prst="line">
              <a:avLst/>
            </a:prstGeom>
            <a:ln w="19050" cap="flat" cmpd="sng">
              <a:solidFill>
                <a:schemeClr val="tx1"/>
              </a:solidFill>
              <a:prstDash val="solid"/>
              <a:round/>
              <a:headEnd type="none" w="med" len="med"/>
              <a:tailEnd type="none" w="med" len="med"/>
            </a:ln>
          </p:spPr>
        </p:sp>
        <p:pic>
          <p:nvPicPr>
            <p:cNvPr id="42008" name="Picture 684" descr="access_point_stylized_small"/>
            <p:cNvPicPr>
              <a:picLocks noChangeAspect="1"/>
            </p:cNvPicPr>
            <p:nvPr/>
          </p:nvPicPr>
          <p:blipFill>
            <a:blip r:embed="rId2"/>
            <a:stretch>
              <a:fillRect/>
            </a:stretch>
          </p:blipFill>
          <p:spPr>
            <a:xfrm>
              <a:off x="5640388" y="3548063"/>
              <a:ext cx="369887" cy="306387"/>
            </a:xfrm>
            <a:prstGeom prst="rect">
              <a:avLst/>
            </a:prstGeom>
            <a:noFill/>
            <a:ln w="9525">
              <a:noFill/>
            </a:ln>
          </p:spPr>
        </p:pic>
        <p:sp>
          <p:nvSpPr>
            <p:cNvPr id="42009" name="Line 685"/>
            <p:cNvSpPr/>
            <p:nvPr/>
          </p:nvSpPr>
          <p:spPr>
            <a:xfrm rot="5400000" flipV="1">
              <a:off x="7994635" y="5440348"/>
              <a:ext cx="3175" cy="85725"/>
            </a:xfrm>
            <a:prstGeom prst="line">
              <a:avLst/>
            </a:prstGeom>
            <a:ln w="12700" cap="flat" cmpd="sng">
              <a:solidFill>
                <a:schemeClr val="bg2"/>
              </a:solidFill>
              <a:prstDash val="solid"/>
              <a:round/>
              <a:headEnd type="none" w="med" len="med"/>
              <a:tailEnd type="none" w="med" len="med"/>
            </a:ln>
          </p:spPr>
        </p:sp>
        <p:sp>
          <p:nvSpPr>
            <p:cNvPr id="42010" name="Line 686"/>
            <p:cNvSpPr/>
            <p:nvPr/>
          </p:nvSpPr>
          <p:spPr>
            <a:xfrm flipV="1">
              <a:off x="5894388" y="3733800"/>
              <a:ext cx="168275" cy="3175"/>
            </a:xfrm>
            <a:prstGeom prst="line">
              <a:avLst/>
            </a:prstGeom>
            <a:ln w="19050" cap="flat" cmpd="sng">
              <a:solidFill>
                <a:schemeClr val="tx1"/>
              </a:solidFill>
              <a:prstDash val="solid"/>
              <a:round/>
              <a:headEnd type="none" w="med" len="med"/>
              <a:tailEnd type="none" w="med" len="med"/>
            </a:ln>
          </p:spPr>
        </p:sp>
        <p:pic>
          <p:nvPicPr>
            <p:cNvPr id="42011" name="Picture 708" descr="access_point_stylized_small"/>
            <p:cNvPicPr>
              <a:picLocks noChangeAspect="1"/>
            </p:cNvPicPr>
            <p:nvPr/>
          </p:nvPicPr>
          <p:blipFill>
            <a:blip r:embed="rId2"/>
            <a:stretch>
              <a:fillRect/>
            </a:stretch>
          </p:blipFill>
          <p:spPr>
            <a:xfrm>
              <a:off x="5641975" y="3546475"/>
              <a:ext cx="369888" cy="306388"/>
            </a:xfrm>
            <a:prstGeom prst="rect">
              <a:avLst/>
            </a:prstGeom>
            <a:noFill/>
            <a:ln w="9525">
              <a:noFill/>
            </a:ln>
          </p:spPr>
        </p:pic>
        <p:sp>
          <p:nvSpPr>
            <p:cNvPr id="42012" name="Line 711"/>
            <p:cNvSpPr/>
            <p:nvPr/>
          </p:nvSpPr>
          <p:spPr>
            <a:xfrm>
              <a:off x="7396163" y="3816350"/>
              <a:ext cx="163512" cy="120650"/>
            </a:xfrm>
            <a:prstGeom prst="line">
              <a:avLst/>
            </a:prstGeom>
            <a:ln w="9525" cap="flat" cmpd="sng">
              <a:solidFill>
                <a:schemeClr val="bg2"/>
              </a:solidFill>
              <a:prstDash val="solid"/>
              <a:round/>
              <a:headEnd type="none" w="med" len="med"/>
              <a:tailEnd type="none" w="med" len="med"/>
            </a:ln>
          </p:spPr>
        </p:sp>
        <p:sp>
          <p:nvSpPr>
            <p:cNvPr id="42013" name="Line 712"/>
            <p:cNvSpPr/>
            <p:nvPr/>
          </p:nvSpPr>
          <p:spPr>
            <a:xfrm>
              <a:off x="7493000" y="3736975"/>
              <a:ext cx="279400" cy="0"/>
            </a:xfrm>
            <a:prstGeom prst="line">
              <a:avLst/>
            </a:prstGeom>
            <a:ln w="9525" cap="flat" cmpd="sng">
              <a:solidFill>
                <a:schemeClr val="bg2"/>
              </a:solidFill>
              <a:prstDash val="solid"/>
              <a:round/>
              <a:headEnd type="none" w="med" len="med"/>
              <a:tailEnd type="none" w="med" len="med"/>
            </a:ln>
          </p:spPr>
        </p:sp>
        <p:sp>
          <p:nvSpPr>
            <p:cNvPr id="42014" name="Line 713"/>
            <p:cNvSpPr/>
            <p:nvPr/>
          </p:nvSpPr>
          <p:spPr>
            <a:xfrm flipV="1">
              <a:off x="7729538" y="3822700"/>
              <a:ext cx="134937" cy="104775"/>
            </a:xfrm>
            <a:prstGeom prst="line">
              <a:avLst/>
            </a:prstGeom>
            <a:ln w="9525" cap="flat" cmpd="sng">
              <a:solidFill>
                <a:schemeClr val="bg2"/>
              </a:solidFill>
              <a:prstDash val="solid"/>
              <a:round/>
              <a:headEnd type="none" w="med" len="med"/>
              <a:tailEnd type="none" w="med" len="med"/>
            </a:ln>
          </p:spPr>
        </p:sp>
        <p:sp>
          <p:nvSpPr>
            <p:cNvPr id="42015" name="Line 714"/>
            <p:cNvSpPr/>
            <p:nvPr/>
          </p:nvSpPr>
          <p:spPr>
            <a:xfrm>
              <a:off x="6723063" y="2590800"/>
              <a:ext cx="509587" cy="3175"/>
            </a:xfrm>
            <a:prstGeom prst="line">
              <a:avLst/>
            </a:prstGeom>
            <a:ln w="9525" cap="flat" cmpd="sng">
              <a:solidFill>
                <a:schemeClr val="tx1"/>
              </a:solidFill>
              <a:prstDash val="solid"/>
              <a:round/>
              <a:headEnd type="none" w="med" len="med"/>
              <a:tailEnd type="none" w="med" len="med"/>
            </a:ln>
          </p:spPr>
        </p:sp>
        <p:sp>
          <p:nvSpPr>
            <p:cNvPr id="42016" name="Line 715"/>
            <p:cNvSpPr/>
            <p:nvPr/>
          </p:nvSpPr>
          <p:spPr>
            <a:xfrm>
              <a:off x="7358063" y="4700588"/>
              <a:ext cx="390525" cy="184150"/>
            </a:xfrm>
            <a:prstGeom prst="line">
              <a:avLst/>
            </a:prstGeom>
            <a:ln w="12700" cap="flat" cmpd="sng">
              <a:solidFill>
                <a:schemeClr val="tx1"/>
              </a:solidFill>
              <a:prstDash val="solid"/>
              <a:round/>
              <a:headEnd type="none" w="med" len="med"/>
              <a:tailEnd type="none" w="med" len="med"/>
            </a:ln>
          </p:spPr>
        </p:sp>
        <p:sp>
          <p:nvSpPr>
            <p:cNvPr id="42017" name="Line 716"/>
            <p:cNvSpPr/>
            <p:nvPr/>
          </p:nvSpPr>
          <p:spPr>
            <a:xfrm flipV="1">
              <a:off x="6737350" y="4687888"/>
              <a:ext cx="322263" cy="198437"/>
            </a:xfrm>
            <a:prstGeom prst="line">
              <a:avLst/>
            </a:prstGeom>
            <a:ln w="12700" cap="flat" cmpd="sng">
              <a:solidFill>
                <a:schemeClr val="tx1"/>
              </a:solidFill>
              <a:prstDash val="solid"/>
              <a:round/>
              <a:headEnd type="none" w="med" len="med"/>
              <a:tailEnd type="none" w="med" len="med"/>
            </a:ln>
          </p:spPr>
        </p:sp>
        <p:sp>
          <p:nvSpPr>
            <p:cNvPr id="42018" name="Line 717"/>
            <p:cNvSpPr/>
            <p:nvPr/>
          </p:nvSpPr>
          <p:spPr>
            <a:xfrm flipV="1">
              <a:off x="6780213" y="4979988"/>
              <a:ext cx="971550" cy="0"/>
            </a:xfrm>
            <a:prstGeom prst="line">
              <a:avLst/>
            </a:prstGeom>
            <a:ln w="12700" cap="flat" cmpd="sng">
              <a:solidFill>
                <a:schemeClr val="tx1"/>
              </a:solidFill>
              <a:prstDash val="solid"/>
              <a:round/>
              <a:headEnd type="none" w="med" len="med"/>
              <a:tailEnd type="none" w="med" len="med"/>
            </a:ln>
          </p:spPr>
        </p:sp>
        <p:sp>
          <p:nvSpPr>
            <p:cNvPr id="42019" name="Line 718"/>
            <p:cNvSpPr/>
            <p:nvPr/>
          </p:nvSpPr>
          <p:spPr>
            <a:xfrm flipV="1">
              <a:off x="7577138" y="2495550"/>
              <a:ext cx="123825" cy="87313"/>
            </a:xfrm>
            <a:prstGeom prst="line">
              <a:avLst/>
            </a:prstGeom>
            <a:ln w="9525" cap="flat" cmpd="sng">
              <a:solidFill>
                <a:schemeClr val="bg2"/>
              </a:solidFill>
              <a:prstDash val="solid"/>
              <a:round/>
              <a:headEnd type="none" w="med" len="med"/>
              <a:tailEnd type="none" w="med" len="med"/>
            </a:ln>
          </p:spPr>
        </p:sp>
        <p:sp>
          <p:nvSpPr>
            <p:cNvPr id="42020" name="Line 719"/>
            <p:cNvSpPr/>
            <p:nvPr/>
          </p:nvSpPr>
          <p:spPr>
            <a:xfrm>
              <a:off x="7405688" y="2668588"/>
              <a:ext cx="0" cy="82550"/>
            </a:xfrm>
            <a:prstGeom prst="line">
              <a:avLst/>
            </a:prstGeom>
            <a:ln w="9525" cap="flat" cmpd="sng">
              <a:solidFill>
                <a:srgbClr val="969696"/>
              </a:solidFill>
              <a:prstDash val="solid"/>
              <a:round/>
              <a:headEnd type="none" w="med" len="med"/>
              <a:tailEnd type="none" w="med" len="med"/>
            </a:ln>
          </p:spPr>
        </p:sp>
        <p:sp>
          <p:nvSpPr>
            <p:cNvPr id="42021" name="Line 720"/>
            <p:cNvSpPr/>
            <p:nvPr/>
          </p:nvSpPr>
          <p:spPr>
            <a:xfrm flipV="1">
              <a:off x="7577138" y="2565400"/>
              <a:ext cx="263525" cy="288925"/>
            </a:xfrm>
            <a:prstGeom prst="line">
              <a:avLst/>
            </a:prstGeom>
            <a:ln w="9525" cap="flat" cmpd="sng">
              <a:solidFill>
                <a:schemeClr val="bg2"/>
              </a:solidFill>
              <a:prstDash val="solid"/>
              <a:round/>
              <a:headEnd type="none" w="med" len="med"/>
              <a:tailEnd type="none" w="med" len="med"/>
            </a:ln>
          </p:spPr>
        </p:sp>
        <p:sp>
          <p:nvSpPr>
            <p:cNvPr id="42022" name="Line 721"/>
            <p:cNvSpPr/>
            <p:nvPr/>
          </p:nvSpPr>
          <p:spPr>
            <a:xfrm>
              <a:off x="7942263" y="2563813"/>
              <a:ext cx="0" cy="196850"/>
            </a:xfrm>
            <a:prstGeom prst="line">
              <a:avLst/>
            </a:prstGeom>
            <a:ln w="9525" cap="flat" cmpd="sng">
              <a:solidFill>
                <a:schemeClr val="bg2"/>
              </a:solidFill>
              <a:prstDash val="solid"/>
              <a:round/>
              <a:headEnd type="none" w="med" len="med"/>
              <a:tailEnd type="none" w="med" len="med"/>
            </a:ln>
          </p:spPr>
        </p:sp>
        <p:sp>
          <p:nvSpPr>
            <p:cNvPr id="42023" name="Line 722"/>
            <p:cNvSpPr/>
            <p:nvPr/>
          </p:nvSpPr>
          <p:spPr>
            <a:xfrm>
              <a:off x="7596188" y="2870200"/>
              <a:ext cx="188912" cy="0"/>
            </a:xfrm>
            <a:prstGeom prst="line">
              <a:avLst/>
            </a:prstGeom>
            <a:ln w="9525" cap="flat" cmpd="sng">
              <a:solidFill>
                <a:schemeClr val="bg2"/>
              </a:solidFill>
              <a:prstDash val="solid"/>
              <a:round/>
              <a:headEnd type="none" w="med" len="med"/>
              <a:tailEnd type="none" w="med" len="med"/>
            </a:ln>
          </p:spPr>
        </p:sp>
        <p:sp>
          <p:nvSpPr>
            <p:cNvPr id="42024" name="Line 723"/>
            <p:cNvSpPr/>
            <p:nvPr/>
          </p:nvSpPr>
          <p:spPr>
            <a:xfrm>
              <a:off x="8150225" y="2860675"/>
              <a:ext cx="177800" cy="0"/>
            </a:xfrm>
            <a:prstGeom prst="line">
              <a:avLst/>
            </a:prstGeom>
            <a:ln w="9525" cap="flat" cmpd="sng">
              <a:solidFill>
                <a:schemeClr val="bg2"/>
              </a:solidFill>
              <a:prstDash val="solid"/>
              <a:round/>
              <a:headEnd type="none" w="med" len="med"/>
              <a:tailEnd type="none" w="med" len="med"/>
            </a:ln>
          </p:spPr>
        </p:sp>
        <p:sp>
          <p:nvSpPr>
            <p:cNvPr id="42025" name="Line 724"/>
            <p:cNvSpPr/>
            <p:nvPr/>
          </p:nvSpPr>
          <p:spPr>
            <a:xfrm flipH="1">
              <a:off x="7296150" y="2936875"/>
              <a:ext cx="98425" cy="704850"/>
            </a:xfrm>
            <a:prstGeom prst="line">
              <a:avLst/>
            </a:prstGeom>
            <a:ln w="9525" cap="flat" cmpd="sng">
              <a:solidFill>
                <a:srgbClr val="969696"/>
              </a:solidFill>
              <a:prstDash val="solid"/>
              <a:round/>
              <a:headEnd type="none" w="med" len="med"/>
              <a:tailEnd type="none" w="med" len="med"/>
            </a:ln>
          </p:spPr>
        </p:sp>
        <p:sp>
          <p:nvSpPr>
            <p:cNvPr id="42026" name="Line 725"/>
            <p:cNvSpPr/>
            <p:nvPr/>
          </p:nvSpPr>
          <p:spPr>
            <a:xfrm flipH="1">
              <a:off x="7888288" y="2936875"/>
              <a:ext cx="111125" cy="727075"/>
            </a:xfrm>
            <a:prstGeom prst="line">
              <a:avLst/>
            </a:prstGeom>
            <a:ln w="9525" cap="flat" cmpd="sng">
              <a:solidFill>
                <a:schemeClr val="bg2"/>
              </a:solidFill>
              <a:prstDash val="solid"/>
              <a:round/>
              <a:headEnd type="none" w="med" len="med"/>
              <a:tailEnd type="none" w="med" len="med"/>
            </a:ln>
          </p:spPr>
        </p:sp>
        <p:sp>
          <p:nvSpPr>
            <p:cNvPr id="42027" name="Line 726"/>
            <p:cNvSpPr/>
            <p:nvPr/>
          </p:nvSpPr>
          <p:spPr>
            <a:xfrm flipV="1">
              <a:off x="7272338" y="4078288"/>
              <a:ext cx="227012" cy="436562"/>
            </a:xfrm>
            <a:prstGeom prst="line">
              <a:avLst/>
            </a:prstGeom>
            <a:ln w="9525" cap="flat" cmpd="sng">
              <a:solidFill>
                <a:schemeClr val="bg2"/>
              </a:solidFill>
              <a:prstDash val="solid"/>
              <a:round/>
              <a:headEnd type="none" w="med" len="med"/>
              <a:tailEnd type="none" w="med" len="med"/>
            </a:ln>
          </p:spPr>
        </p:sp>
        <p:sp>
          <p:nvSpPr>
            <p:cNvPr id="42028" name="Line 727"/>
            <p:cNvSpPr/>
            <p:nvPr/>
          </p:nvSpPr>
          <p:spPr>
            <a:xfrm>
              <a:off x="8345488" y="2859088"/>
              <a:ext cx="177800" cy="0"/>
            </a:xfrm>
            <a:prstGeom prst="line">
              <a:avLst/>
            </a:prstGeom>
            <a:ln w="9525" cap="flat" cmpd="sng">
              <a:solidFill>
                <a:schemeClr val="bg2"/>
              </a:solidFill>
              <a:prstDash val="dash"/>
              <a:round/>
              <a:headEnd type="none" w="med" len="med"/>
              <a:tailEnd type="none" w="med" len="med"/>
            </a:ln>
          </p:spPr>
        </p:sp>
        <p:sp>
          <p:nvSpPr>
            <p:cNvPr id="42029" name="Line 728"/>
            <p:cNvSpPr/>
            <p:nvPr/>
          </p:nvSpPr>
          <p:spPr>
            <a:xfrm>
              <a:off x="6289675" y="2406650"/>
              <a:ext cx="152400" cy="95250"/>
            </a:xfrm>
            <a:prstGeom prst="line">
              <a:avLst/>
            </a:prstGeom>
            <a:ln w="19050" cap="flat" cmpd="sng">
              <a:solidFill>
                <a:schemeClr val="tx1"/>
              </a:solidFill>
              <a:prstDash val="solid"/>
              <a:round/>
              <a:headEnd type="none" w="med" len="med"/>
              <a:tailEnd type="none" w="med" len="med"/>
            </a:ln>
          </p:spPr>
        </p:sp>
        <p:sp>
          <p:nvSpPr>
            <p:cNvPr id="42030"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031"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032"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033" name="Group 732"/>
            <p:cNvGrpSpPr/>
            <p:nvPr/>
          </p:nvGrpSpPr>
          <p:grpSpPr>
            <a:xfrm>
              <a:off x="6430963" y="2519363"/>
              <a:ext cx="219075" cy="52387"/>
              <a:chOff x="2468" y="1332"/>
              <a:chExt cx="310" cy="60"/>
            </a:xfrm>
          </p:grpSpPr>
          <p:sp>
            <p:nvSpPr>
              <p:cNvPr id="42034" name="Freeform 7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2035" name="Freeform 7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2036" name="Line 735"/>
            <p:cNvSpPr/>
            <p:nvPr/>
          </p:nvSpPr>
          <p:spPr>
            <a:xfrm>
              <a:off x="6354763" y="2543175"/>
              <a:ext cx="0" cy="74613"/>
            </a:xfrm>
            <a:prstGeom prst="line">
              <a:avLst/>
            </a:prstGeom>
            <a:ln w="9525" cap="flat" cmpd="sng">
              <a:solidFill>
                <a:schemeClr val="tx1"/>
              </a:solidFill>
              <a:prstDash val="solid"/>
              <a:round/>
              <a:headEnd type="none" w="med" len="med"/>
              <a:tailEnd type="none" w="med" len="med"/>
            </a:ln>
          </p:spPr>
        </p:sp>
        <p:sp>
          <p:nvSpPr>
            <p:cNvPr id="42037" name="Line 736"/>
            <p:cNvSpPr/>
            <p:nvPr/>
          </p:nvSpPr>
          <p:spPr>
            <a:xfrm>
              <a:off x="6740525" y="2546350"/>
              <a:ext cx="0" cy="73025"/>
            </a:xfrm>
            <a:prstGeom prst="line">
              <a:avLst/>
            </a:prstGeom>
            <a:ln w="9525" cap="flat" cmpd="sng">
              <a:solidFill>
                <a:schemeClr val="bg2"/>
              </a:solidFill>
              <a:prstDash val="solid"/>
              <a:round/>
              <a:headEnd type="none" w="med" len="med"/>
              <a:tailEnd type="none" w="med" len="med"/>
            </a:ln>
          </p:spPr>
        </p:sp>
        <p:grpSp>
          <p:nvGrpSpPr>
            <p:cNvPr id="42038" name="Group 737"/>
            <p:cNvGrpSpPr/>
            <p:nvPr/>
          </p:nvGrpSpPr>
          <p:grpSpPr>
            <a:xfrm>
              <a:off x="7202488" y="2493963"/>
              <a:ext cx="390525" cy="174625"/>
              <a:chOff x="4334" y="1470"/>
              <a:chExt cx="246" cy="107"/>
            </a:xfrm>
          </p:grpSpPr>
          <p:sp>
            <p:nvSpPr>
              <p:cNvPr id="4203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04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04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042" name="Group 741"/>
              <p:cNvGrpSpPr/>
              <p:nvPr/>
            </p:nvGrpSpPr>
            <p:grpSpPr>
              <a:xfrm>
                <a:off x="4383" y="1488"/>
                <a:ext cx="138" cy="33"/>
                <a:chOff x="2468" y="1332"/>
                <a:chExt cx="310" cy="60"/>
              </a:xfrm>
            </p:grpSpPr>
            <p:sp>
              <p:nvSpPr>
                <p:cNvPr id="42043" name="Freeform 74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2044" name="Freeform 74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2045" name="Line 744"/>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2046" name="Line 745"/>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42047" name="Group 746"/>
            <p:cNvGrpSpPr/>
            <p:nvPr/>
          </p:nvGrpSpPr>
          <p:grpSpPr>
            <a:xfrm>
              <a:off x="7213600" y="2757488"/>
              <a:ext cx="390525" cy="174625"/>
              <a:chOff x="4334" y="1470"/>
              <a:chExt cx="246" cy="107"/>
            </a:xfrm>
          </p:grpSpPr>
          <p:sp>
            <p:nvSpPr>
              <p:cNvPr id="4204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04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05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051" name="Group 750"/>
              <p:cNvGrpSpPr/>
              <p:nvPr/>
            </p:nvGrpSpPr>
            <p:grpSpPr>
              <a:xfrm>
                <a:off x="4383" y="1488"/>
                <a:ext cx="138" cy="33"/>
                <a:chOff x="2468" y="1332"/>
                <a:chExt cx="310" cy="60"/>
              </a:xfrm>
            </p:grpSpPr>
            <p:sp>
              <p:nvSpPr>
                <p:cNvPr id="42052" name="Freeform 751"/>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2053" name="Freeform 752"/>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2054" name="Line 753"/>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2055" name="Line 754"/>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42056" name="Group 764"/>
            <p:cNvGrpSpPr/>
            <p:nvPr/>
          </p:nvGrpSpPr>
          <p:grpSpPr>
            <a:xfrm>
              <a:off x="7689850" y="2393950"/>
              <a:ext cx="390525" cy="174625"/>
              <a:chOff x="4334" y="1470"/>
              <a:chExt cx="246" cy="107"/>
            </a:xfrm>
          </p:grpSpPr>
          <p:sp>
            <p:nvSpPr>
              <p:cNvPr id="4205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05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05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060" name="Group 768"/>
              <p:cNvGrpSpPr/>
              <p:nvPr/>
            </p:nvGrpSpPr>
            <p:grpSpPr>
              <a:xfrm>
                <a:off x="4383" y="1488"/>
                <a:ext cx="138" cy="33"/>
                <a:chOff x="2468" y="1332"/>
                <a:chExt cx="310" cy="60"/>
              </a:xfrm>
            </p:grpSpPr>
            <p:sp>
              <p:nvSpPr>
                <p:cNvPr id="42061" name="Freeform 76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2062" name="Freeform 77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2063" name="Line 771"/>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2064" name="Line 772"/>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42065" name="Line 782"/>
            <p:cNvSpPr/>
            <p:nvPr/>
          </p:nvSpPr>
          <p:spPr>
            <a:xfrm>
              <a:off x="6427788" y="3743325"/>
              <a:ext cx="679450" cy="0"/>
            </a:xfrm>
            <a:prstGeom prst="line">
              <a:avLst/>
            </a:prstGeom>
            <a:ln w="9525" cap="flat" cmpd="sng">
              <a:solidFill>
                <a:schemeClr val="tx1"/>
              </a:solidFill>
              <a:prstDash val="solid"/>
              <a:round/>
              <a:headEnd type="none" w="med" len="med"/>
              <a:tailEnd type="none" w="med" len="med"/>
            </a:ln>
          </p:spPr>
        </p:sp>
        <p:grpSp>
          <p:nvGrpSpPr>
            <p:cNvPr id="42066" name="Group 801"/>
            <p:cNvGrpSpPr/>
            <p:nvPr/>
          </p:nvGrpSpPr>
          <p:grpSpPr>
            <a:xfrm>
              <a:off x="7591425" y="4806950"/>
              <a:ext cx="622300" cy="244475"/>
              <a:chOff x="4334" y="1470"/>
              <a:chExt cx="246" cy="107"/>
            </a:xfrm>
          </p:grpSpPr>
          <p:sp>
            <p:nvSpPr>
              <p:cNvPr id="4206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06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06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070" name="Group 805"/>
              <p:cNvGrpSpPr/>
              <p:nvPr/>
            </p:nvGrpSpPr>
            <p:grpSpPr>
              <a:xfrm>
                <a:off x="4383" y="1488"/>
                <a:ext cx="138" cy="33"/>
                <a:chOff x="2468" y="1332"/>
                <a:chExt cx="310" cy="60"/>
              </a:xfrm>
            </p:grpSpPr>
            <p:sp>
              <p:nvSpPr>
                <p:cNvPr id="42071" name="Freeform 80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2072" name="Freeform 80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2073" name="Line 808"/>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2074" name="Line 809"/>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42075" name="Group 810"/>
            <p:cNvGrpSpPr/>
            <p:nvPr/>
          </p:nvGrpSpPr>
          <p:grpSpPr>
            <a:xfrm>
              <a:off x="6965950" y="4508500"/>
              <a:ext cx="622300" cy="244475"/>
              <a:chOff x="4334" y="1470"/>
              <a:chExt cx="246" cy="107"/>
            </a:xfrm>
          </p:grpSpPr>
          <p:sp>
            <p:nvSpPr>
              <p:cNvPr id="4207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07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07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079" name="Group 814"/>
              <p:cNvGrpSpPr/>
              <p:nvPr/>
            </p:nvGrpSpPr>
            <p:grpSpPr>
              <a:xfrm>
                <a:off x="4383" y="1488"/>
                <a:ext cx="138" cy="33"/>
                <a:chOff x="2468" y="1332"/>
                <a:chExt cx="310" cy="60"/>
              </a:xfrm>
            </p:grpSpPr>
            <p:sp>
              <p:nvSpPr>
                <p:cNvPr id="42080" name="Freeform 81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2081" name="Freeform 81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2082" name="Line 817"/>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2083" name="Line 818"/>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42084" name="Group 819"/>
            <p:cNvGrpSpPr/>
            <p:nvPr/>
          </p:nvGrpSpPr>
          <p:grpSpPr>
            <a:xfrm>
              <a:off x="6242050" y="4851400"/>
              <a:ext cx="622300" cy="244475"/>
              <a:chOff x="4334" y="1470"/>
              <a:chExt cx="246" cy="107"/>
            </a:xfrm>
          </p:grpSpPr>
          <p:sp>
            <p:nvSpPr>
              <p:cNvPr id="42085"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086"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087"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088" name="Group 823"/>
              <p:cNvGrpSpPr/>
              <p:nvPr/>
            </p:nvGrpSpPr>
            <p:grpSpPr>
              <a:xfrm>
                <a:off x="4383" y="1488"/>
                <a:ext cx="138" cy="33"/>
                <a:chOff x="2468" y="1332"/>
                <a:chExt cx="310" cy="60"/>
              </a:xfrm>
            </p:grpSpPr>
            <p:sp>
              <p:nvSpPr>
                <p:cNvPr id="42089" name="Freeform 82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2090" name="Freeform 82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2091" name="Line 826"/>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2092" name="Line 827"/>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42093" name="Group 828"/>
            <p:cNvGrpSpPr/>
            <p:nvPr/>
          </p:nvGrpSpPr>
          <p:grpSpPr>
            <a:xfrm>
              <a:off x="6051550" y="3644900"/>
              <a:ext cx="390525" cy="171450"/>
              <a:chOff x="4334" y="1470"/>
              <a:chExt cx="246" cy="107"/>
            </a:xfrm>
          </p:grpSpPr>
          <p:sp>
            <p:nvSpPr>
              <p:cNvPr id="4209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09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09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097" name="Group 832"/>
              <p:cNvGrpSpPr/>
              <p:nvPr/>
            </p:nvGrpSpPr>
            <p:grpSpPr>
              <a:xfrm>
                <a:off x="4383" y="1488"/>
                <a:ext cx="138" cy="33"/>
                <a:chOff x="2468" y="1332"/>
                <a:chExt cx="310" cy="60"/>
              </a:xfrm>
            </p:grpSpPr>
            <p:sp>
              <p:nvSpPr>
                <p:cNvPr id="42098" name="Freeform 8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2099" name="Freeform 8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2100" name="Line 835"/>
              <p:cNvSpPr/>
              <p:nvPr/>
            </p:nvSpPr>
            <p:spPr>
              <a:xfrm>
                <a:off x="4335" y="1503"/>
                <a:ext cx="0" cy="50"/>
              </a:xfrm>
              <a:prstGeom prst="line">
                <a:avLst/>
              </a:prstGeom>
              <a:ln w="9525" cap="flat" cmpd="sng">
                <a:solidFill>
                  <a:schemeClr val="bg2"/>
                </a:solidFill>
                <a:prstDash val="solid"/>
                <a:round/>
                <a:headEnd type="none" w="med" len="med"/>
                <a:tailEnd type="none" w="med" len="med"/>
              </a:ln>
            </p:spPr>
          </p:sp>
          <p:sp>
            <p:nvSpPr>
              <p:cNvPr id="42101" name="Line 836"/>
              <p:cNvSpPr/>
              <p:nvPr/>
            </p:nvSpPr>
            <p:spPr>
              <a:xfrm>
                <a:off x="4578" y="1505"/>
                <a:ext cx="0" cy="49"/>
              </a:xfrm>
              <a:prstGeom prst="line">
                <a:avLst/>
              </a:prstGeom>
              <a:ln w="9525" cap="flat" cmpd="sng">
                <a:solidFill>
                  <a:schemeClr val="bg2"/>
                </a:solidFill>
                <a:prstDash val="solid"/>
                <a:round/>
                <a:headEnd type="none" w="med" len="med"/>
                <a:tailEnd type="none" w="med" len="med"/>
              </a:ln>
            </p:spPr>
          </p:sp>
        </p:grpSp>
        <p:grpSp>
          <p:nvGrpSpPr>
            <p:cNvPr id="42102" name="Group 846"/>
            <p:cNvGrpSpPr/>
            <p:nvPr/>
          </p:nvGrpSpPr>
          <p:grpSpPr>
            <a:xfrm>
              <a:off x="6138863" y="1989138"/>
              <a:ext cx="282575" cy="477837"/>
              <a:chOff x="3748" y="1253"/>
              <a:chExt cx="178" cy="301"/>
            </a:xfrm>
          </p:grpSpPr>
          <p:sp>
            <p:nvSpPr>
              <p:cNvPr id="42103" name="Line 270"/>
              <p:cNvSpPr/>
              <p:nvPr/>
            </p:nvSpPr>
            <p:spPr>
              <a:xfrm flipH="1">
                <a:off x="3748" y="1276"/>
                <a:ext cx="89" cy="252"/>
              </a:xfrm>
              <a:prstGeom prst="line">
                <a:avLst/>
              </a:prstGeom>
              <a:ln w="19050" cap="flat" cmpd="sng">
                <a:solidFill>
                  <a:schemeClr val="tx1"/>
                </a:solidFill>
                <a:prstDash val="solid"/>
                <a:round/>
                <a:headEnd type="none" w="med" len="med"/>
                <a:tailEnd type="none" w="med" len="med"/>
              </a:ln>
            </p:spPr>
          </p:sp>
          <p:sp>
            <p:nvSpPr>
              <p:cNvPr id="42104" name="Line 271"/>
              <p:cNvSpPr/>
              <p:nvPr/>
            </p:nvSpPr>
            <p:spPr>
              <a:xfrm>
                <a:off x="3837" y="1276"/>
                <a:ext cx="89" cy="251"/>
              </a:xfrm>
              <a:prstGeom prst="line">
                <a:avLst/>
              </a:prstGeom>
              <a:ln w="19050" cap="flat" cmpd="sng">
                <a:solidFill>
                  <a:schemeClr val="tx1"/>
                </a:solidFill>
                <a:prstDash val="solid"/>
                <a:round/>
                <a:headEnd type="none" w="med" len="med"/>
                <a:tailEnd type="none" w="med" len="med"/>
              </a:ln>
            </p:spPr>
          </p:sp>
          <p:sp>
            <p:nvSpPr>
              <p:cNvPr id="42105" name="Line 272"/>
              <p:cNvSpPr/>
              <p:nvPr/>
            </p:nvSpPr>
            <p:spPr>
              <a:xfrm>
                <a:off x="3748" y="1527"/>
                <a:ext cx="89" cy="27"/>
              </a:xfrm>
              <a:prstGeom prst="line">
                <a:avLst/>
              </a:prstGeom>
              <a:ln w="19050" cap="flat" cmpd="sng">
                <a:solidFill>
                  <a:schemeClr val="tx1"/>
                </a:solidFill>
                <a:prstDash val="solid"/>
                <a:round/>
                <a:headEnd type="none" w="med" len="med"/>
                <a:tailEnd type="none" w="med" len="med"/>
              </a:ln>
            </p:spPr>
          </p:sp>
          <p:sp>
            <p:nvSpPr>
              <p:cNvPr id="42106" name="Line 273"/>
              <p:cNvSpPr/>
              <p:nvPr/>
            </p:nvSpPr>
            <p:spPr>
              <a:xfrm flipH="1">
                <a:off x="3837" y="1527"/>
                <a:ext cx="89" cy="27"/>
              </a:xfrm>
              <a:prstGeom prst="line">
                <a:avLst/>
              </a:prstGeom>
              <a:ln w="19050" cap="flat" cmpd="sng">
                <a:solidFill>
                  <a:schemeClr val="tx1"/>
                </a:solidFill>
                <a:prstDash val="solid"/>
                <a:round/>
                <a:headEnd type="none" w="med" len="med"/>
                <a:tailEnd type="none" w="med" len="med"/>
              </a:ln>
            </p:spPr>
          </p:sp>
          <p:sp>
            <p:nvSpPr>
              <p:cNvPr id="42107" name="Line 274"/>
              <p:cNvSpPr/>
              <p:nvPr/>
            </p:nvSpPr>
            <p:spPr>
              <a:xfrm>
                <a:off x="3837" y="1282"/>
                <a:ext cx="0" cy="272"/>
              </a:xfrm>
              <a:prstGeom prst="line">
                <a:avLst/>
              </a:prstGeom>
              <a:ln w="19050" cap="flat" cmpd="sng">
                <a:solidFill>
                  <a:schemeClr val="tx1"/>
                </a:solidFill>
                <a:prstDash val="solid"/>
                <a:round/>
                <a:headEnd type="none" w="med" len="med"/>
                <a:tailEnd type="none" w="med" len="med"/>
              </a:ln>
            </p:spPr>
          </p:sp>
          <p:sp>
            <p:nvSpPr>
              <p:cNvPr id="42108" name="Line 275"/>
              <p:cNvSpPr/>
              <p:nvPr/>
            </p:nvSpPr>
            <p:spPr>
              <a:xfrm flipV="1">
                <a:off x="3748" y="1501"/>
                <a:ext cx="89" cy="27"/>
              </a:xfrm>
              <a:prstGeom prst="line">
                <a:avLst/>
              </a:prstGeom>
              <a:ln w="19050" cap="flat" cmpd="sng">
                <a:solidFill>
                  <a:schemeClr val="tx1"/>
                </a:solidFill>
                <a:prstDash val="solid"/>
                <a:round/>
                <a:headEnd type="none" w="med" len="med"/>
                <a:tailEnd type="none" w="med" len="med"/>
              </a:ln>
            </p:spPr>
          </p:sp>
          <p:sp>
            <p:nvSpPr>
              <p:cNvPr id="42109" name="Line 276"/>
              <p:cNvSpPr/>
              <p:nvPr/>
            </p:nvSpPr>
            <p:spPr>
              <a:xfrm flipH="1" flipV="1">
                <a:off x="3837" y="1501"/>
                <a:ext cx="89" cy="26"/>
              </a:xfrm>
              <a:prstGeom prst="line">
                <a:avLst/>
              </a:prstGeom>
              <a:ln w="19050" cap="flat" cmpd="sng">
                <a:solidFill>
                  <a:schemeClr val="tx1"/>
                </a:solidFill>
                <a:prstDash val="solid"/>
                <a:round/>
                <a:headEnd type="none" w="med" len="med"/>
                <a:tailEnd type="none" w="med" len="med"/>
              </a:ln>
            </p:spPr>
          </p:sp>
          <p:sp>
            <p:nvSpPr>
              <p:cNvPr id="42110" name="Line 277"/>
              <p:cNvSpPr/>
              <p:nvPr/>
            </p:nvSpPr>
            <p:spPr>
              <a:xfrm>
                <a:off x="3786" y="1418"/>
                <a:ext cx="51" cy="21"/>
              </a:xfrm>
              <a:prstGeom prst="line">
                <a:avLst/>
              </a:prstGeom>
              <a:ln w="19050" cap="flat" cmpd="sng">
                <a:solidFill>
                  <a:schemeClr val="tx1"/>
                </a:solidFill>
                <a:prstDash val="solid"/>
                <a:round/>
                <a:headEnd type="none" w="med" len="med"/>
                <a:tailEnd type="none" w="med" len="med"/>
              </a:ln>
            </p:spPr>
          </p:sp>
          <p:sp>
            <p:nvSpPr>
              <p:cNvPr id="42111" name="Line 278"/>
              <p:cNvSpPr/>
              <p:nvPr/>
            </p:nvSpPr>
            <p:spPr>
              <a:xfrm flipV="1">
                <a:off x="3837" y="1418"/>
                <a:ext cx="54" cy="21"/>
              </a:xfrm>
              <a:prstGeom prst="line">
                <a:avLst/>
              </a:prstGeom>
              <a:ln w="19050" cap="flat" cmpd="sng">
                <a:solidFill>
                  <a:schemeClr val="tx1"/>
                </a:solidFill>
                <a:prstDash val="solid"/>
                <a:round/>
                <a:headEnd type="none" w="med" len="med"/>
                <a:tailEnd type="none" w="med" len="med"/>
              </a:ln>
            </p:spPr>
          </p:sp>
          <p:sp>
            <p:nvSpPr>
              <p:cNvPr id="42112" name="Line 279"/>
              <p:cNvSpPr/>
              <p:nvPr/>
            </p:nvSpPr>
            <p:spPr>
              <a:xfrm>
                <a:off x="3768" y="1455"/>
                <a:ext cx="66" cy="28"/>
              </a:xfrm>
              <a:prstGeom prst="line">
                <a:avLst/>
              </a:prstGeom>
              <a:ln w="19050" cap="flat" cmpd="sng">
                <a:solidFill>
                  <a:schemeClr val="tx1"/>
                </a:solidFill>
                <a:prstDash val="solid"/>
                <a:round/>
                <a:headEnd type="none" w="med" len="med"/>
                <a:tailEnd type="none" w="med" len="med"/>
              </a:ln>
            </p:spPr>
          </p:sp>
          <p:sp>
            <p:nvSpPr>
              <p:cNvPr id="42113" name="Line 280"/>
              <p:cNvSpPr/>
              <p:nvPr/>
            </p:nvSpPr>
            <p:spPr>
              <a:xfrm flipV="1">
                <a:off x="3837" y="1461"/>
                <a:ext cx="66" cy="24"/>
              </a:xfrm>
              <a:prstGeom prst="line">
                <a:avLst/>
              </a:prstGeom>
              <a:ln w="19050" cap="flat" cmpd="sng">
                <a:solidFill>
                  <a:schemeClr val="tx1"/>
                </a:solidFill>
                <a:prstDash val="solid"/>
                <a:round/>
                <a:headEnd type="none" w="med" len="med"/>
                <a:tailEnd type="none" w="med" len="med"/>
              </a:ln>
            </p:spPr>
          </p:sp>
          <p:sp>
            <p:nvSpPr>
              <p:cNvPr id="42114" name="Line 281"/>
              <p:cNvSpPr/>
              <p:nvPr/>
            </p:nvSpPr>
            <p:spPr>
              <a:xfrm flipV="1">
                <a:off x="3837" y="1381"/>
                <a:ext cx="34" cy="10"/>
              </a:xfrm>
              <a:prstGeom prst="line">
                <a:avLst/>
              </a:prstGeom>
              <a:ln w="19050" cap="flat" cmpd="sng">
                <a:solidFill>
                  <a:schemeClr val="tx1"/>
                </a:solidFill>
                <a:prstDash val="solid"/>
                <a:round/>
                <a:headEnd type="none" w="med" len="med"/>
                <a:tailEnd type="none" w="med" len="med"/>
              </a:ln>
            </p:spPr>
          </p:sp>
          <p:sp>
            <p:nvSpPr>
              <p:cNvPr id="42115" name="Line 282"/>
              <p:cNvSpPr/>
              <p:nvPr/>
            </p:nvSpPr>
            <p:spPr>
              <a:xfrm flipV="1">
                <a:off x="3837" y="1329"/>
                <a:ext cx="21" cy="7"/>
              </a:xfrm>
              <a:prstGeom prst="line">
                <a:avLst/>
              </a:prstGeom>
              <a:ln w="19050" cap="flat" cmpd="sng">
                <a:solidFill>
                  <a:schemeClr val="tx1"/>
                </a:solidFill>
                <a:prstDash val="solid"/>
                <a:round/>
                <a:headEnd type="none" w="med" len="med"/>
                <a:tailEnd type="none" w="med" len="med"/>
              </a:ln>
            </p:spPr>
          </p:sp>
          <p:sp>
            <p:nvSpPr>
              <p:cNvPr id="42116" name="Line 283"/>
              <p:cNvSpPr/>
              <p:nvPr/>
            </p:nvSpPr>
            <p:spPr>
              <a:xfrm>
                <a:off x="3798" y="1377"/>
                <a:ext cx="42" cy="14"/>
              </a:xfrm>
              <a:prstGeom prst="line">
                <a:avLst/>
              </a:prstGeom>
              <a:ln w="19050" cap="flat" cmpd="sng">
                <a:solidFill>
                  <a:schemeClr val="tx1"/>
                </a:solidFill>
                <a:prstDash val="solid"/>
                <a:round/>
                <a:headEnd type="none" w="med" len="med"/>
                <a:tailEnd type="none" w="med" len="med"/>
              </a:ln>
            </p:spPr>
          </p:sp>
          <p:sp>
            <p:nvSpPr>
              <p:cNvPr id="42117" name="Line 284"/>
              <p:cNvSpPr/>
              <p:nvPr/>
            </p:nvSpPr>
            <p:spPr>
              <a:xfrm>
                <a:off x="3817" y="1327"/>
                <a:ext cx="24" cy="13"/>
              </a:xfrm>
              <a:prstGeom prst="line">
                <a:avLst/>
              </a:prstGeom>
              <a:ln w="19050" cap="flat" cmpd="sng">
                <a:solidFill>
                  <a:schemeClr val="tx1"/>
                </a:solidFill>
                <a:prstDash val="solid"/>
                <a:round/>
                <a:headEnd type="none" w="med" len="med"/>
                <a:tailEnd type="none" w="med" len="med"/>
              </a:ln>
            </p:spPr>
          </p:sp>
          <p:sp>
            <p:nvSpPr>
              <p:cNvPr id="42118" name="Oval 862"/>
              <p:cNvSpPr/>
              <p:nvPr/>
            </p:nvSpPr>
            <p:spPr>
              <a:xfrm>
                <a:off x="3821" y="1253"/>
                <a:ext cx="30" cy="29"/>
              </a:xfrm>
              <a:prstGeom prst="ellipse">
                <a:avLst/>
              </a:prstGeom>
              <a:solidFill>
                <a:schemeClr val="tx2"/>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42119" name="Picture 915" descr="access_point_stylized_small"/>
            <p:cNvPicPr>
              <a:picLocks noChangeAspect="1"/>
            </p:cNvPicPr>
            <p:nvPr/>
          </p:nvPicPr>
          <p:blipFill>
            <a:blip r:embed="rId2"/>
            <a:stretch>
              <a:fillRect/>
            </a:stretch>
          </p:blipFill>
          <p:spPr>
            <a:xfrm>
              <a:off x="7159625" y="5056188"/>
              <a:ext cx="433388" cy="363537"/>
            </a:xfrm>
            <a:prstGeom prst="rect">
              <a:avLst/>
            </a:prstGeom>
            <a:noFill/>
            <a:ln w="9525">
              <a:noFill/>
            </a:ln>
          </p:spPr>
        </p:pic>
        <p:sp>
          <p:nvSpPr>
            <p:cNvPr id="42120" name="Line 918"/>
            <p:cNvSpPr/>
            <p:nvPr/>
          </p:nvSpPr>
          <p:spPr>
            <a:xfrm rot="5400000" flipV="1">
              <a:off x="7991460" y="5440348"/>
              <a:ext cx="3175" cy="85725"/>
            </a:xfrm>
            <a:prstGeom prst="line">
              <a:avLst/>
            </a:prstGeom>
            <a:ln w="12700" cap="flat" cmpd="sng">
              <a:solidFill>
                <a:schemeClr val="bg2"/>
              </a:solidFill>
              <a:prstDash val="solid"/>
              <a:round/>
              <a:headEnd type="none" w="med" len="med"/>
              <a:tailEnd type="none" w="med" len="med"/>
            </a:ln>
          </p:spPr>
        </p:sp>
        <p:grpSp>
          <p:nvGrpSpPr>
            <p:cNvPr id="42121" name="Group 919"/>
            <p:cNvGrpSpPr/>
            <p:nvPr/>
          </p:nvGrpSpPr>
          <p:grpSpPr>
            <a:xfrm flipH="1">
              <a:off x="5775325" y="4533900"/>
              <a:ext cx="414338" cy="373063"/>
              <a:chOff x="2839" y="3501"/>
              <a:chExt cx="755" cy="803"/>
            </a:xfrm>
          </p:grpSpPr>
          <p:pic>
            <p:nvPicPr>
              <p:cNvPr id="42122" name="Picture 920" descr="desktop_computer_stylized_medium"/>
              <p:cNvPicPr>
                <a:picLocks noChangeAspect="1"/>
              </p:cNvPicPr>
              <p:nvPr/>
            </p:nvPicPr>
            <p:blipFill>
              <a:blip r:embed="rId3"/>
              <a:stretch>
                <a:fillRect/>
              </a:stretch>
            </p:blipFill>
            <p:spPr>
              <a:xfrm>
                <a:off x="2839" y="3501"/>
                <a:ext cx="755" cy="803"/>
              </a:xfrm>
              <a:prstGeom prst="rect">
                <a:avLst/>
              </a:prstGeom>
              <a:noFill/>
              <a:ln w="9525">
                <a:noFill/>
              </a:ln>
            </p:spPr>
          </p:pic>
          <p:sp>
            <p:nvSpPr>
              <p:cNvPr id="42123" name="Freeform 921"/>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42124" name="Group 922"/>
            <p:cNvGrpSpPr/>
            <p:nvPr/>
          </p:nvGrpSpPr>
          <p:grpSpPr>
            <a:xfrm flipH="1">
              <a:off x="5457825" y="4954588"/>
              <a:ext cx="482600" cy="406400"/>
              <a:chOff x="2839" y="3501"/>
              <a:chExt cx="755" cy="803"/>
            </a:xfrm>
          </p:grpSpPr>
          <p:pic>
            <p:nvPicPr>
              <p:cNvPr id="42125" name="Picture 923" descr="desktop_computer_stylized_medium"/>
              <p:cNvPicPr>
                <a:picLocks noChangeAspect="1"/>
              </p:cNvPicPr>
              <p:nvPr/>
            </p:nvPicPr>
            <p:blipFill>
              <a:blip r:embed="rId4"/>
              <a:stretch>
                <a:fillRect/>
              </a:stretch>
            </p:blipFill>
            <p:spPr>
              <a:xfrm>
                <a:off x="2839" y="3501"/>
                <a:ext cx="755" cy="803"/>
              </a:xfrm>
              <a:prstGeom prst="rect">
                <a:avLst/>
              </a:prstGeom>
              <a:noFill/>
              <a:ln w="9525">
                <a:noFill/>
              </a:ln>
            </p:spPr>
          </p:pic>
          <p:sp>
            <p:nvSpPr>
              <p:cNvPr id="42126" name="Freeform 924"/>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42127" name="Group 925"/>
            <p:cNvGrpSpPr/>
            <p:nvPr/>
          </p:nvGrpSpPr>
          <p:grpSpPr>
            <a:xfrm flipH="1">
              <a:off x="5935663" y="5256213"/>
              <a:ext cx="427037" cy="349250"/>
              <a:chOff x="2839" y="3501"/>
              <a:chExt cx="755" cy="803"/>
            </a:xfrm>
          </p:grpSpPr>
          <p:pic>
            <p:nvPicPr>
              <p:cNvPr id="42128" name="Picture 926"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42129" name="Freeform 927"/>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42130" name="Group 928"/>
            <p:cNvGrpSpPr/>
            <p:nvPr/>
          </p:nvGrpSpPr>
          <p:grpSpPr>
            <a:xfrm>
              <a:off x="6550025" y="5238750"/>
              <a:ext cx="427038" cy="350838"/>
              <a:chOff x="2839" y="3501"/>
              <a:chExt cx="755" cy="803"/>
            </a:xfrm>
          </p:grpSpPr>
          <p:pic>
            <p:nvPicPr>
              <p:cNvPr id="42131" name="Picture 929"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42132" name="Freeform 930"/>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pic>
          <p:nvPicPr>
            <p:cNvPr id="42133" name="Picture 933" descr="iphone_stylized_small"/>
            <p:cNvPicPr>
              <a:picLocks noChangeAspect="1"/>
            </p:cNvPicPr>
            <p:nvPr/>
          </p:nvPicPr>
          <p:blipFill>
            <a:blip r:embed="rId6"/>
            <a:stretch>
              <a:fillRect/>
            </a:stretch>
          </p:blipFill>
          <p:spPr>
            <a:xfrm>
              <a:off x="5773010" y="1604047"/>
              <a:ext cx="136841" cy="327941"/>
            </a:xfrm>
            <a:prstGeom prst="rect">
              <a:avLst/>
            </a:prstGeom>
            <a:noFill/>
            <a:ln w="9525">
              <a:noFill/>
            </a:ln>
          </p:spPr>
        </p:pic>
        <p:pic>
          <p:nvPicPr>
            <p:cNvPr id="42134" name="Picture 934" descr="antenna_radiation_stylized"/>
            <p:cNvPicPr>
              <a:picLocks noChangeAspect="1"/>
            </p:cNvPicPr>
            <p:nvPr/>
          </p:nvPicPr>
          <p:blipFill>
            <a:blip r:embed="rId7"/>
            <a:stretch>
              <a:fillRect/>
            </a:stretch>
          </p:blipFill>
          <p:spPr>
            <a:xfrm>
              <a:off x="5618163" y="1558925"/>
              <a:ext cx="415925" cy="88633"/>
            </a:xfrm>
            <a:prstGeom prst="rect">
              <a:avLst/>
            </a:prstGeom>
            <a:noFill/>
            <a:ln w="9525">
              <a:noFill/>
            </a:ln>
          </p:spPr>
        </p:pic>
        <p:pic>
          <p:nvPicPr>
            <p:cNvPr id="42135" name="Picture 936" descr="access_point_stylized_small"/>
            <p:cNvPicPr>
              <a:picLocks noChangeAspect="1"/>
            </p:cNvPicPr>
            <p:nvPr/>
          </p:nvPicPr>
          <p:blipFill>
            <a:blip r:embed="rId2"/>
            <a:stretch>
              <a:fillRect/>
            </a:stretch>
          </p:blipFill>
          <p:spPr>
            <a:xfrm>
              <a:off x="7164388" y="5057775"/>
              <a:ext cx="412750" cy="366713"/>
            </a:xfrm>
            <a:prstGeom prst="rect">
              <a:avLst/>
            </a:prstGeom>
            <a:noFill/>
            <a:ln w="9525">
              <a:noFill/>
            </a:ln>
          </p:spPr>
        </p:pic>
        <p:grpSp>
          <p:nvGrpSpPr>
            <p:cNvPr id="42136" name="Group 938"/>
            <p:cNvGrpSpPr/>
            <p:nvPr/>
          </p:nvGrpSpPr>
          <p:grpSpPr>
            <a:xfrm>
              <a:off x="8240713" y="5002213"/>
              <a:ext cx="227012" cy="481012"/>
              <a:chOff x="4140" y="429"/>
              <a:chExt cx="1425" cy="2396"/>
            </a:xfrm>
          </p:grpSpPr>
          <p:sp>
            <p:nvSpPr>
              <p:cNvPr id="42137" name="Freeform 939"/>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42138"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39" name="Freeform 941"/>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42140" name="Freeform 942"/>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2141"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2142" name="Group 944"/>
              <p:cNvGrpSpPr/>
              <p:nvPr/>
            </p:nvGrpSpPr>
            <p:grpSpPr>
              <a:xfrm>
                <a:off x="4749" y="668"/>
                <a:ext cx="581" cy="145"/>
                <a:chOff x="614" y="2568"/>
                <a:chExt cx="725" cy="139"/>
              </a:xfrm>
            </p:grpSpPr>
            <p:sp>
              <p:nvSpPr>
                <p:cNvPr id="42143"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44"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2145"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2146" name="Group 948"/>
              <p:cNvGrpSpPr/>
              <p:nvPr/>
            </p:nvGrpSpPr>
            <p:grpSpPr>
              <a:xfrm>
                <a:off x="4747" y="994"/>
                <a:ext cx="581" cy="134"/>
                <a:chOff x="614" y="2568"/>
                <a:chExt cx="725" cy="139"/>
              </a:xfrm>
            </p:grpSpPr>
            <p:sp>
              <p:nvSpPr>
                <p:cNvPr id="42147"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48"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2149"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50"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2151" name="Group 953"/>
              <p:cNvGrpSpPr/>
              <p:nvPr/>
            </p:nvGrpSpPr>
            <p:grpSpPr>
              <a:xfrm>
                <a:off x="4735" y="1627"/>
                <a:ext cx="582" cy="151"/>
                <a:chOff x="614" y="2568"/>
                <a:chExt cx="725" cy="139"/>
              </a:xfrm>
            </p:grpSpPr>
            <p:sp>
              <p:nvSpPr>
                <p:cNvPr id="42152"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53"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2154" name="Freeform 956"/>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42155" name="Group 957"/>
              <p:cNvGrpSpPr/>
              <p:nvPr/>
            </p:nvGrpSpPr>
            <p:grpSpPr>
              <a:xfrm>
                <a:off x="4739" y="1327"/>
                <a:ext cx="582" cy="139"/>
                <a:chOff x="614" y="2568"/>
                <a:chExt cx="725" cy="139"/>
              </a:xfrm>
            </p:grpSpPr>
            <p:sp>
              <p:nvSpPr>
                <p:cNvPr id="42156"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57"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2158"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59" name="Freeform 961"/>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2160" name="Freeform 962"/>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2161" name="Oval 963"/>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62" name="Freeform 964"/>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42163"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64"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65" name="Oval 967"/>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66" name="Oval 968"/>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42167" name="Oval 969"/>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68"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42169" name="Group 971"/>
            <p:cNvGrpSpPr/>
            <p:nvPr/>
          </p:nvGrpSpPr>
          <p:grpSpPr>
            <a:xfrm>
              <a:off x="7924800" y="5303838"/>
              <a:ext cx="227013" cy="481012"/>
              <a:chOff x="4140" y="429"/>
              <a:chExt cx="1425" cy="2396"/>
            </a:xfrm>
          </p:grpSpPr>
          <p:sp>
            <p:nvSpPr>
              <p:cNvPr id="42170" name="Freeform 972"/>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42171"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72" name="Freeform 974"/>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42173" name="Freeform 975"/>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2174"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2175" name="Group 977"/>
              <p:cNvGrpSpPr/>
              <p:nvPr/>
            </p:nvGrpSpPr>
            <p:grpSpPr>
              <a:xfrm>
                <a:off x="4749" y="668"/>
                <a:ext cx="581" cy="145"/>
                <a:chOff x="614" y="2568"/>
                <a:chExt cx="725" cy="139"/>
              </a:xfrm>
            </p:grpSpPr>
            <p:sp>
              <p:nvSpPr>
                <p:cNvPr id="42176"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77"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2178"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2179" name="Group 981"/>
              <p:cNvGrpSpPr/>
              <p:nvPr/>
            </p:nvGrpSpPr>
            <p:grpSpPr>
              <a:xfrm>
                <a:off x="4747" y="994"/>
                <a:ext cx="581" cy="134"/>
                <a:chOff x="614" y="2568"/>
                <a:chExt cx="725" cy="139"/>
              </a:xfrm>
            </p:grpSpPr>
            <p:sp>
              <p:nvSpPr>
                <p:cNvPr id="42180"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81"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2182"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83"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2184" name="Group 986"/>
              <p:cNvGrpSpPr/>
              <p:nvPr/>
            </p:nvGrpSpPr>
            <p:grpSpPr>
              <a:xfrm>
                <a:off x="4735" y="1627"/>
                <a:ext cx="582" cy="151"/>
                <a:chOff x="614" y="2568"/>
                <a:chExt cx="725" cy="139"/>
              </a:xfrm>
            </p:grpSpPr>
            <p:sp>
              <p:nvSpPr>
                <p:cNvPr id="42185"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86"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2187" name="Freeform 989"/>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42188" name="Group 990"/>
              <p:cNvGrpSpPr/>
              <p:nvPr/>
            </p:nvGrpSpPr>
            <p:grpSpPr>
              <a:xfrm>
                <a:off x="4739" y="1327"/>
                <a:ext cx="582" cy="139"/>
                <a:chOff x="614" y="2568"/>
                <a:chExt cx="725" cy="139"/>
              </a:xfrm>
            </p:grpSpPr>
            <p:sp>
              <p:nvSpPr>
                <p:cNvPr id="42189"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90"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2191"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92" name="Freeform 994"/>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2193" name="Freeform 995"/>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2194" name="Oval 996"/>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95" name="Freeform 997"/>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42196"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97"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98" name="Oval 1000"/>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199" name="Oval 1001"/>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42200" name="Oval 1002"/>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2201"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42202" name="Picture 1005" descr="antenna_stylized"/>
            <p:cNvPicPr>
              <a:picLocks noChangeAspect="1"/>
            </p:cNvPicPr>
            <p:nvPr/>
          </p:nvPicPr>
          <p:blipFill>
            <a:blip r:embed="rId8"/>
            <a:stretch>
              <a:fillRect/>
            </a:stretch>
          </p:blipFill>
          <p:spPr>
            <a:xfrm>
              <a:off x="5302250" y="2043113"/>
              <a:ext cx="530703" cy="223755"/>
            </a:xfrm>
            <a:prstGeom prst="rect">
              <a:avLst/>
            </a:prstGeom>
            <a:noFill/>
            <a:ln w="9525">
              <a:noFill/>
            </a:ln>
          </p:spPr>
        </p:pic>
        <p:pic>
          <p:nvPicPr>
            <p:cNvPr id="42203" name="Picture 1006" descr="laptop_keyboard"/>
            <p:cNvPicPr>
              <a:picLocks noChangeAspect="1"/>
            </p:cNvPicPr>
            <p:nvPr/>
          </p:nvPicPr>
          <p:blipFill>
            <a:blip r:embed="rId9"/>
            <a:stretch>
              <a:fillRect/>
            </a:stretch>
          </p:blipFill>
          <p:spPr>
            <a:xfrm rot="109064" flipH="1">
              <a:off x="5327957" y="2291590"/>
              <a:ext cx="437222" cy="159510"/>
            </a:xfrm>
            <a:prstGeom prst="rect">
              <a:avLst/>
            </a:prstGeom>
            <a:noFill/>
            <a:ln w="9525">
              <a:noFill/>
            </a:ln>
          </p:spPr>
        </p:pic>
        <p:sp>
          <p:nvSpPr>
            <p:cNvPr id="42204" name="Freeform 1007"/>
            <p:cNvSpPr/>
            <p:nvPr/>
          </p:nvSpPr>
          <p:spPr>
            <a:xfrm>
              <a:off x="5472854" y="2136804"/>
              <a:ext cx="351920" cy="208166"/>
            </a:xfrm>
            <a:custGeom>
              <a:avLst/>
              <a:gdLst/>
              <a:ahLst/>
              <a:cxnLst>
                <a:cxn ang="0">
                  <a:pos x="118" y="0"/>
                </a:cxn>
                <a:cxn ang="0">
                  <a:pos x="0" y="85"/>
                </a:cxn>
                <a:cxn ang="0">
                  <a:pos x="472" y="85"/>
                </a:cxn>
                <a:cxn ang="0">
                  <a:pos x="472" y="85"/>
                </a:cxn>
                <a:cxn ang="0">
                  <a:pos x="118"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42205" name="Picture 1008" descr="screen"/>
            <p:cNvPicPr>
              <a:picLocks noChangeAspect="1"/>
            </p:cNvPicPr>
            <p:nvPr/>
          </p:nvPicPr>
          <p:blipFill>
            <a:blip r:embed="rId10"/>
            <a:stretch>
              <a:fillRect/>
            </a:stretch>
          </p:blipFill>
          <p:spPr>
            <a:xfrm>
              <a:off x="5490187" y="2142157"/>
              <a:ext cx="319785" cy="189428"/>
            </a:xfrm>
            <a:prstGeom prst="rect">
              <a:avLst/>
            </a:prstGeom>
            <a:noFill/>
            <a:ln w="9525">
              <a:noFill/>
            </a:ln>
          </p:spPr>
        </p:pic>
        <p:sp>
          <p:nvSpPr>
            <p:cNvPr id="42206" name="Freeform 1009"/>
            <p:cNvSpPr/>
            <p:nvPr/>
          </p:nvSpPr>
          <p:spPr>
            <a:xfrm>
              <a:off x="5536928" y="2130663"/>
              <a:ext cx="298168" cy="38736"/>
            </a:xfrm>
            <a:custGeom>
              <a:avLst/>
              <a:gdLst/>
              <a:ahLst/>
              <a:cxnLst>
                <a:cxn ang="0">
                  <a:pos x="118" y="0"/>
                </a:cxn>
                <a:cxn ang="0">
                  <a:pos x="472" y="85"/>
                </a:cxn>
                <a:cxn ang="0">
                  <a:pos x="472" y="85"/>
                </a:cxn>
                <a:cxn ang="0">
                  <a:pos x="0" y="85"/>
                </a:cxn>
                <a:cxn ang="0">
                  <a:pos x="118"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42207" name="Freeform 1010"/>
            <p:cNvSpPr/>
            <p:nvPr/>
          </p:nvSpPr>
          <p:spPr>
            <a:xfrm>
              <a:off x="5469738" y="2130348"/>
              <a:ext cx="82770" cy="161242"/>
            </a:xfrm>
            <a:custGeom>
              <a:avLst/>
              <a:gdLst/>
              <a:ahLst/>
              <a:cxnLst>
                <a:cxn ang="0">
                  <a:pos x="118" y="0"/>
                </a:cxn>
                <a:cxn ang="0">
                  <a:pos x="0" y="85"/>
                </a:cxn>
                <a:cxn ang="0">
                  <a:pos x="118" y="85"/>
                </a:cxn>
                <a:cxn ang="0">
                  <a:pos x="118" y="85"/>
                </a:cxn>
                <a:cxn ang="0">
                  <a:pos x="118"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42208" name="Freeform 1011"/>
            <p:cNvSpPr/>
            <p:nvPr/>
          </p:nvSpPr>
          <p:spPr>
            <a:xfrm>
              <a:off x="5743756" y="2159163"/>
              <a:ext cx="89197" cy="186121"/>
            </a:xfrm>
            <a:custGeom>
              <a:avLst/>
              <a:gdLst/>
              <a:ahLst/>
              <a:cxnLst>
                <a:cxn ang="0">
                  <a:pos x="118" y="0"/>
                </a:cxn>
                <a:cxn ang="0">
                  <a:pos x="118" y="85"/>
                </a:cxn>
                <a:cxn ang="0">
                  <a:pos x="0" y="85"/>
                </a:cxn>
                <a:cxn ang="0">
                  <a:pos x="118" y="85"/>
                </a:cxn>
                <a:cxn ang="0">
                  <a:pos x="118"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42209" name="Freeform 1012"/>
            <p:cNvSpPr/>
            <p:nvPr/>
          </p:nvSpPr>
          <p:spPr>
            <a:xfrm>
              <a:off x="5468764" y="2283402"/>
              <a:ext cx="327186" cy="62828"/>
            </a:xfrm>
            <a:custGeom>
              <a:avLst/>
              <a:gdLst/>
              <a:ahLst/>
              <a:cxnLst>
                <a:cxn ang="0">
                  <a:pos x="118" y="0"/>
                </a:cxn>
                <a:cxn ang="0">
                  <a:pos x="0" y="85"/>
                </a:cxn>
                <a:cxn ang="0">
                  <a:pos x="472" y="85"/>
                </a:cxn>
                <a:cxn ang="0">
                  <a:pos x="472" y="85"/>
                </a:cxn>
                <a:cxn ang="0">
                  <a:pos x="118"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42210" name="Freeform 1013"/>
            <p:cNvSpPr/>
            <p:nvPr/>
          </p:nvSpPr>
          <p:spPr>
            <a:xfrm>
              <a:off x="5753689" y="2160738"/>
              <a:ext cx="83549" cy="186909"/>
            </a:xfrm>
            <a:custGeom>
              <a:avLst/>
              <a:gdLst/>
              <a:ahLst/>
              <a:cxnLst>
                <a:cxn ang="0">
                  <a:pos x="393" y="0"/>
                </a:cxn>
                <a:cxn ang="0">
                  <a:pos x="393" y="0"/>
                </a:cxn>
                <a:cxn ang="0">
                  <a:pos x="131" y="2366"/>
                </a:cxn>
                <a:cxn ang="0">
                  <a:pos x="0" y="2366"/>
                </a:cxn>
                <a:cxn ang="0">
                  <a:pos x="393"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42211" name="Freeform 1014"/>
            <p:cNvSpPr/>
            <p:nvPr/>
          </p:nvSpPr>
          <p:spPr>
            <a:xfrm>
              <a:off x="5469154" y="2291747"/>
              <a:ext cx="290962" cy="62040"/>
            </a:xfrm>
            <a:custGeom>
              <a:avLst/>
              <a:gdLst/>
              <a:ahLst/>
              <a:cxnLst>
                <a:cxn ang="0">
                  <a:pos x="0" y="0"/>
                </a:cxn>
                <a:cxn ang="0">
                  <a:pos x="131" y="113"/>
                </a:cxn>
                <a:cxn ang="0">
                  <a:pos x="1707" y="790"/>
                </a:cxn>
                <a:cxn ang="0">
                  <a:pos x="1707" y="67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42212" name="Group 1015"/>
            <p:cNvGrpSpPr/>
            <p:nvPr/>
          </p:nvGrpSpPr>
          <p:grpSpPr>
            <a:xfrm>
              <a:off x="5464285" y="2358039"/>
              <a:ext cx="98740" cy="36846"/>
              <a:chOff x="1740" y="2642"/>
              <a:chExt cx="752" cy="327"/>
            </a:xfrm>
          </p:grpSpPr>
          <p:sp>
            <p:nvSpPr>
              <p:cNvPr id="42213" name="Freeform 1016"/>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42214" name="Freeform 1017"/>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42215" name="Freeform 1018"/>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42216" name="Freeform 1019"/>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42217" name="Freeform 1020"/>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42218" name="Freeform 1021"/>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42219" name="Freeform 1022"/>
            <p:cNvSpPr/>
            <p:nvPr/>
          </p:nvSpPr>
          <p:spPr>
            <a:xfrm>
              <a:off x="5633331" y="2363550"/>
              <a:ext cx="119579" cy="80936"/>
            </a:xfrm>
            <a:custGeom>
              <a:avLst/>
              <a:gdLst/>
              <a:ahLst/>
              <a:cxnLst>
                <a:cxn ang="0">
                  <a:pos x="121" y="307"/>
                </a:cxn>
                <a:cxn ang="0">
                  <a:pos x="242" y="0"/>
                </a:cxn>
                <a:cxn ang="0">
                  <a:pos x="242" y="102"/>
                </a:cxn>
                <a:cxn ang="0">
                  <a:pos x="0" y="307"/>
                </a:cxn>
                <a:cxn ang="0">
                  <a:pos x="121" y="30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42220" name="Freeform 1023"/>
            <p:cNvSpPr/>
            <p:nvPr/>
          </p:nvSpPr>
          <p:spPr>
            <a:xfrm>
              <a:off x="5328152" y="2370006"/>
              <a:ext cx="305958" cy="73850"/>
            </a:xfrm>
            <a:custGeom>
              <a:avLst/>
              <a:gdLst/>
              <a:ahLst/>
              <a:cxnLst>
                <a:cxn ang="0">
                  <a:pos x="121" y="0"/>
                </a:cxn>
                <a:cxn ang="0">
                  <a:pos x="121" y="0"/>
                </a:cxn>
                <a:cxn ang="0">
                  <a:pos x="725" y="306"/>
                </a:cxn>
                <a:cxn ang="0">
                  <a:pos x="725" y="306"/>
                </a:cxn>
                <a:cxn ang="0">
                  <a:pos x="0" y="102"/>
                </a:cxn>
                <a:cxn ang="0">
                  <a:pos x="12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2221" name="Freeform 1024"/>
            <p:cNvSpPr/>
            <p:nvPr/>
          </p:nvSpPr>
          <p:spPr>
            <a:xfrm>
              <a:off x="5328347" y="2356465"/>
              <a:ext cx="3311" cy="14959"/>
            </a:xfrm>
            <a:custGeom>
              <a:avLst/>
              <a:gdLst/>
              <a:ahLst/>
              <a:cxnLst>
                <a:cxn ang="0">
                  <a:pos x="127" y="102"/>
                </a:cxn>
                <a:cxn ang="0">
                  <a:pos x="127" y="102"/>
                </a:cxn>
                <a:cxn ang="0">
                  <a:pos x="0" y="102"/>
                </a:cxn>
                <a:cxn ang="0">
                  <a:pos x="127" y="0"/>
                </a:cxn>
                <a:cxn ang="0">
                  <a:pos x="127" y="102"/>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42222" name="Freeform 1025"/>
            <p:cNvSpPr/>
            <p:nvPr/>
          </p:nvSpPr>
          <p:spPr>
            <a:xfrm>
              <a:off x="5328542" y="2295526"/>
              <a:ext cx="142170" cy="61883"/>
            </a:xfrm>
            <a:custGeom>
              <a:avLst/>
              <a:gdLst/>
              <a:ahLst/>
              <a:cxnLst>
                <a:cxn ang="0">
                  <a:pos x="242" y="0"/>
                </a:cxn>
                <a:cxn ang="0">
                  <a:pos x="0" y="204"/>
                </a:cxn>
                <a:cxn ang="0">
                  <a:pos x="121" y="204"/>
                </a:cxn>
                <a:cxn ang="0">
                  <a:pos x="242" y="102"/>
                </a:cxn>
                <a:cxn ang="0">
                  <a:pos x="242"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42223" name="Freeform 1026"/>
            <p:cNvSpPr/>
            <p:nvPr/>
          </p:nvSpPr>
          <p:spPr>
            <a:xfrm>
              <a:off x="5338085" y="2359614"/>
              <a:ext cx="290183" cy="71016"/>
            </a:xfrm>
            <a:custGeom>
              <a:avLst/>
              <a:gdLst/>
              <a:ahLst/>
              <a:cxnLst>
                <a:cxn ang="0">
                  <a:pos x="115" y="0"/>
                </a:cxn>
                <a:cxn ang="0">
                  <a:pos x="115" y="0"/>
                </a:cxn>
                <a:cxn ang="0">
                  <a:pos x="229" y="98"/>
                </a:cxn>
                <a:cxn ang="0">
                  <a:pos x="229" y="98"/>
                </a:cxn>
                <a:cxn ang="0">
                  <a:pos x="0" y="98"/>
                </a:cxn>
                <a:cxn ang="0">
                  <a:pos x="115"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2224" name="Freeform 1027"/>
            <p:cNvSpPr/>
            <p:nvPr/>
          </p:nvSpPr>
          <p:spPr>
            <a:xfrm flipV="1">
              <a:off x="5627878" y="2354575"/>
              <a:ext cx="118410" cy="73535"/>
            </a:xfrm>
            <a:custGeom>
              <a:avLst/>
              <a:gdLst/>
              <a:ahLst/>
              <a:cxnLst>
                <a:cxn ang="0">
                  <a:pos x="0" y="0"/>
                </a:cxn>
                <a:cxn ang="0">
                  <a:pos x="0" y="0"/>
                </a:cxn>
                <a:cxn ang="0">
                  <a:pos x="0" y="305"/>
                </a:cxn>
                <a:cxn ang="0">
                  <a:pos x="0" y="305"/>
                </a:cxn>
                <a:cxn ang="0">
                  <a:pos x="0" y="102"/>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pic>
          <p:nvPicPr>
            <p:cNvPr id="42225" name="Picture 1030" descr="laptop_keyboard"/>
            <p:cNvPicPr>
              <a:picLocks noChangeAspect="1"/>
            </p:cNvPicPr>
            <p:nvPr/>
          </p:nvPicPr>
          <p:blipFill>
            <a:blip r:embed="rId11"/>
            <a:stretch>
              <a:fillRect/>
            </a:stretch>
          </p:blipFill>
          <p:spPr>
            <a:xfrm rot="109064" flipH="1">
              <a:off x="6897688" y="5735638"/>
              <a:ext cx="388937" cy="158750"/>
            </a:xfrm>
            <a:prstGeom prst="rect">
              <a:avLst/>
            </a:prstGeom>
            <a:noFill/>
            <a:ln w="9525">
              <a:noFill/>
            </a:ln>
          </p:spPr>
        </p:pic>
        <p:sp>
          <p:nvSpPr>
            <p:cNvPr id="42226" name="Freeform 1031"/>
            <p:cNvSpPr/>
            <p:nvPr/>
          </p:nvSpPr>
          <p:spPr>
            <a:xfrm>
              <a:off x="7026275" y="55800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42227" name="Picture 1032" descr="screen"/>
            <p:cNvPicPr>
              <a:picLocks noChangeAspect="1"/>
            </p:cNvPicPr>
            <p:nvPr/>
          </p:nvPicPr>
          <p:blipFill>
            <a:blip r:embed="rId12"/>
            <a:stretch>
              <a:fillRect/>
            </a:stretch>
          </p:blipFill>
          <p:spPr>
            <a:xfrm>
              <a:off x="7042150" y="5584825"/>
              <a:ext cx="284163" cy="190500"/>
            </a:xfrm>
            <a:prstGeom prst="rect">
              <a:avLst/>
            </a:prstGeom>
            <a:noFill/>
            <a:ln w="9525">
              <a:noFill/>
            </a:ln>
          </p:spPr>
        </p:pic>
        <p:sp>
          <p:nvSpPr>
            <p:cNvPr id="42228" name="Freeform 1033"/>
            <p:cNvSpPr/>
            <p:nvPr/>
          </p:nvSpPr>
          <p:spPr>
            <a:xfrm>
              <a:off x="7083425" y="55737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42229" name="Freeform 1034"/>
            <p:cNvSpPr/>
            <p:nvPr/>
          </p:nvSpPr>
          <p:spPr>
            <a:xfrm>
              <a:off x="7024688" y="55737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42230" name="Freeform 1035"/>
            <p:cNvSpPr/>
            <p:nvPr/>
          </p:nvSpPr>
          <p:spPr>
            <a:xfrm>
              <a:off x="7267575" y="56022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42231" name="Freeform 1036"/>
            <p:cNvSpPr/>
            <p:nvPr/>
          </p:nvSpPr>
          <p:spPr>
            <a:xfrm>
              <a:off x="7023100" y="57261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42232" name="Freeform 1037"/>
            <p:cNvSpPr/>
            <p:nvPr/>
          </p:nvSpPr>
          <p:spPr>
            <a:xfrm>
              <a:off x="7275513" y="56038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42233" name="Freeform 1038"/>
            <p:cNvSpPr/>
            <p:nvPr/>
          </p:nvSpPr>
          <p:spPr>
            <a:xfrm>
              <a:off x="7023100" y="57356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42234" name="Group 1039"/>
            <p:cNvGrpSpPr/>
            <p:nvPr/>
          </p:nvGrpSpPr>
          <p:grpSpPr>
            <a:xfrm>
              <a:off x="7019925" y="5800725"/>
              <a:ext cx="87313" cy="38100"/>
              <a:chOff x="1740" y="2642"/>
              <a:chExt cx="752" cy="327"/>
            </a:xfrm>
          </p:grpSpPr>
          <p:sp>
            <p:nvSpPr>
              <p:cNvPr id="42235" name="Freeform 1040"/>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42236" name="Freeform 1041"/>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42237" name="Freeform 1042"/>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42238" name="Freeform 1043"/>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42239" name="Freeform 1044"/>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42240" name="Freeform 1045"/>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42241" name="Freeform 1046"/>
            <p:cNvSpPr/>
            <p:nvPr/>
          </p:nvSpPr>
          <p:spPr>
            <a:xfrm>
              <a:off x="7169150" y="58070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42242" name="Freeform 1047"/>
            <p:cNvSpPr/>
            <p:nvPr/>
          </p:nvSpPr>
          <p:spPr>
            <a:xfrm>
              <a:off x="6897688" y="58134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2243" name="Freeform 1048"/>
            <p:cNvSpPr/>
            <p:nvPr/>
          </p:nvSpPr>
          <p:spPr>
            <a:xfrm>
              <a:off x="6899275" y="57991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42244" name="Freeform 1049"/>
            <p:cNvSpPr/>
            <p:nvPr/>
          </p:nvSpPr>
          <p:spPr>
            <a:xfrm>
              <a:off x="6899275" y="57388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42245" name="Freeform 1050"/>
            <p:cNvSpPr/>
            <p:nvPr/>
          </p:nvSpPr>
          <p:spPr>
            <a:xfrm>
              <a:off x="6907213" y="58023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2246" name="Freeform 1051"/>
            <p:cNvSpPr/>
            <p:nvPr/>
          </p:nvSpPr>
          <p:spPr>
            <a:xfrm flipV="1">
              <a:off x="7164388" y="57975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42247" name="Group 2"/>
            <p:cNvGrpSpPr/>
            <p:nvPr/>
          </p:nvGrpSpPr>
          <p:grpSpPr>
            <a:xfrm>
              <a:off x="5607050" y="3182938"/>
              <a:ext cx="317500" cy="246062"/>
              <a:chOff x="5581650" y="3128963"/>
              <a:chExt cx="423863" cy="320675"/>
            </a:xfrm>
          </p:grpSpPr>
          <p:pic>
            <p:nvPicPr>
              <p:cNvPr id="42248" name="Picture 1054" descr="laptop_keyboard"/>
              <p:cNvPicPr>
                <a:picLocks noChangeAspect="1"/>
              </p:cNvPicPr>
              <p:nvPr/>
            </p:nvPicPr>
            <p:blipFill>
              <a:blip r:embed="rId13"/>
              <a:stretch>
                <a:fillRect/>
              </a:stretch>
            </p:blipFill>
            <p:spPr>
              <a:xfrm rot="109064" flipH="1">
                <a:off x="5581650" y="3290888"/>
                <a:ext cx="363538" cy="158750"/>
              </a:xfrm>
              <a:prstGeom prst="rect">
                <a:avLst/>
              </a:prstGeom>
              <a:noFill/>
              <a:ln w="9525">
                <a:noFill/>
              </a:ln>
            </p:spPr>
          </p:pic>
          <p:sp>
            <p:nvSpPr>
              <p:cNvPr id="42249" name="Freeform 1055"/>
              <p:cNvSpPr/>
              <p:nvPr/>
            </p:nvSpPr>
            <p:spPr>
              <a:xfrm>
                <a:off x="5702300" y="3135313"/>
                <a:ext cx="292100"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42250" name="Picture 1056" descr="screen"/>
              <p:cNvPicPr>
                <a:picLocks noChangeAspect="1"/>
              </p:cNvPicPr>
              <p:nvPr/>
            </p:nvPicPr>
            <p:blipFill>
              <a:blip r:embed="rId14"/>
              <a:stretch>
                <a:fillRect/>
              </a:stretch>
            </p:blipFill>
            <p:spPr>
              <a:xfrm>
                <a:off x="5716588" y="3140075"/>
                <a:ext cx="266700" cy="190500"/>
              </a:xfrm>
              <a:prstGeom prst="rect">
                <a:avLst/>
              </a:prstGeom>
              <a:noFill/>
              <a:ln w="9525">
                <a:noFill/>
              </a:ln>
            </p:spPr>
          </p:pic>
          <p:sp>
            <p:nvSpPr>
              <p:cNvPr id="42251" name="Freeform 1057"/>
              <p:cNvSpPr/>
              <p:nvPr/>
            </p:nvSpPr>
            <p:spPr>
              <a:xfrm>
                <a:off x="5756275" y="3128963"/>
                <a:ext cx="247650"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42252" name="Freeform 1058"/>
              <p:cNvSpPr/>
              <p:nvPr/>
            </p:nvSpPr>
            <p:spPr>
              <a:xfrm>
                <a:off x="5700713" y="3128963"/>
                <a:ext cx="68262"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42253" name="Freeform 1059"/>
              <p:cNvSpPr/>
              <p:nvPr/>
            </p:nvSpPr>
            <p:spPr>
              <a:xfrm>
                <a:off x="5927725" y="3157538"/>
                <a:ext cx="74613"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42254" name="Freeform 1060"/>
              <p:cNvSpPr/>
              <p:nvPr/>
            </p:nvSpPr>
            <p:spPr>
              <a:xfrm>
                <a:off x="5699125" y="3281363"/>
                <a:ext cx="27146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42255" name="Freeform 1061"/>
              <p:cNvSpPr/>
              <p:nvPr/>
            </p:nvSpPr>
            <p:spPr>
              <a:xfrm>
                <a:off x="5935663" y="3159125"/>
                <a:ext cx="69850"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42256" name="Freeform 1062"/>
              <p:cNvSpPr/>
              <p:nvPr/>
            </p:nvSpPr>
            <p:spPr>
              <a:xfrm>
                <a:off x="5699125" y="3290888"/>
                <a:ext cx="242888"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42257" name="Group 1063"/>
              <p:cNvGrpSpPr/>
              <p:nvPr/>
            </p:nvGrpSpPr>
            <p:grpSpPr>
              <a:xfrm>
                <a:off x="5695950" y="3355975"/>
                <a:ext cx="80963" cy="38100"/>
                <a:chOff x="1740" y="2642"/>
                <a:chExt cx="752" cy="327"/>
              </a:xfrm>
            </p:grpSpPr>
            <p:sp>
              <p:nvSpPr>
                <p:cNvPr id="42258" name="Freeform 1064"/>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42259" name="Freeform 1065"/>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42260" name="Freeform 1066"/>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42261" name="Freeform 1067"/>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42262" name="Freeform 1068"/>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42263" name="Freeform 1069"/>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42264" name="Freeform 1070"/>
              <p:cNvSpPr/>
              <p:nvPr/>
            </p:nvSpPr>
            <p:spPr>
              <a:xfrm>
                <a:off x="5835650" y="3362325"/>
                <a:ext cx="10001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42265" name="Freeform 1071"/>
              <p:cNvSpPr/>
              <p:nvPr/>
            </p:nvSpPr>
            <p:spPr>
              <a:xfrm>
                <a:off x="5583238" y="3368675"/>
                <a:ext cx="254000"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2266" name="Freeform 1072"/>
              <p:cNvSpPr/>
              <p:nvPr/>
            </p:nvSpPr>
            <p:spPr>
              <a:xfrm>
                <a:off x="5583238" y="3354388"/>
                <a:ext cx="1587"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42267" name="Freeform 1073"/>
              <p:cNvSpPr/>
              <p:nvPr/>
            </p:nvSpPr>
            <p:spPr>
              <a:xfrm>
                <a:off x="5583238" y="3294063"/>
                <a:ext cx="117475"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42268" name="Freeform 1074"/>
              <p:cNvSpPr/>
              <p:nvPr/>
            </p:nvSpPr>
            <p:spPr>
              <a:xfrm>
                <a:off x="5591175" y="3357563"/>
                <a:ext cx="241300"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2269" name="Freeform 1075"/>
              <p:cNvSpPr/>
              <p:nvPr/>
            </p:nvSpPr>
            <p:spPr>
              <a:xfrm flipV="1">
                <a:off x="5830888" y="3352800"/>
                <a:ext cx="9842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pic>
          <p:nvPicPr>
            <p:cNvPr id="42270" name="Picture 1077" descr="desktop_computer_stylized_medium"/>
            <p:cNvPicPr>
              <a:picLocks noChangeAspect="1"/>
            </p:cNvPicPr>
            <p:nvPr/>
          </p:nvPicPr>
          <p:blipFill>
            <a:blip r:embed="rId3"/>
            <a:stretch>
              <a:fillRect/>
            </a:stretch>
          </p:blipFill>
          <p:spPr>
            <a:xfrm flipH="1">
              <a:off x="6156325" y="3300413"/>
              <a:ext cx="342900" cy="334962"/>
            </a:xfrm>
            <a:prstGeom prst="rect">
              <a:avLst/>
            </a:prstGeom>
            <a:noFill/>
            <a:ln w="9525">
              <a:noFill/>
            </a:ln>
          </p:spPr>
        </p:pic>
        <p:sp>
          <p:nvSpPr>
            <p:cNvPr id="42271" name="Freeform 1078"/>
            <p:cNvSpPr/>
            <p:nvPr/>
          </p:nvSpPr>
          <p:spPr>
            <a:xfrm flipH="1">
              <a:off x="6302568" y="3332533"/>
              <a:ext cx="161685" cy="153507"/>
            </a:xfrm>
            <a:custGeom>
              <a:avLst/>
              <a:gdLst/>
              <a:ahLst/>
              <a:cxnLst>
                <a:cxn ang="0">
                  <a:pos x="0" y="0"/>
                </a:cxn>
                <a:cxn ang="0">
                  <a:pos x="136251" y="5840"/>
                </a:cxn>
                <a:cxn ang="0">
                  <a:pos x="161685" y="122639"/>
                </a:cxn>
                <a:cxn ang="0">
                  <a:pos x="35425" y="15350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pic>
          <p:nvPicPr>
            <p:cNvPr id="42272" name="Picture 1081" descr="laptop_keyboard"/>
            <p:cNvPicPr>
              <a:picLocks noChangeAspect="1"/>
            </p:cNvPicPr>
            <p:nvPr/>
          </p:nvPicPr>
          <p:blipFill>
            <a:blip r:embed="rId11"/>
            <a:stretch>
              <a:fillRect/>
            </a:stretch>
          </p:blipFill>
          <p:spPr>
            <a:xfrm rot="109064" flipH="1">
              <a:off x="7329488" y="5672138"/>
              <a:ext cx="388937" cy="158750"/>
            </a:xfrm>
            <a:prstGeom prst="rect">
              <a:avLst/>
            </a:prstGeom>
            <a:noFill/>
            <a:ln w="9525">
              <a:noFill/>
            </a:ln>
          </p:spPr>
        </p:pic>
        <p:sp>
          <p:nvSpPr>
            <p:cNvPr id="42273" name="Freeform 1082"/>
            <p:cNvSpPr/>
            <p:nvPr/>
          </p:nvSpPr>
          <p:spPr>
            <a:xfrm>
              <a:off x="7458075" y="55165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42274" name="Picture 1083" descr="screen"/>
            <p:cNvPicPr>
              <a:picLocks noChangeAspect="1"/>
            </p:cNvPicPr>
            <p:nvPr/>
          </p:nvPicPr>
          <p:blipFill>
            <a:blip r:embed="rId12"/>
            <a:stretch>
              <a:fillRect/>
            </a:stretch>
          </p:blipFill>
          <p:spPr>
            <a:xfrm>
              <a:off x="7473950" y="5521325"/>
              <a:ext cx="284163" cy="190500"/>
            </a:xfrm>
            <a:prstGeom prst="rect">
              <a:avLst/>
            </a:prstGeom>
            <a:noFill/>
            <a:ln w="9525">
              <a:noFill/>
            </a:ln>
          </p:spPr>
        </p:pic>
        <p:sp>
          <p:nvSpPr>
            <p:cNvPr id="42275" name="Freeform 1084"/>
            <p:cNvSpPr/>
            <p:nvPr/>
          </p:nvSpPr>
          <p:spPr>
            <a:xfrm>
              <a:off x="7515225" y="55102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42276" name="Freeform 1085"/>
            <p:cNvSpPr/>
            <p:nvPr/>
          </p:nvSpPr>
          <p:spPr>
            <a:xfrm>
              <a:off x="7456488" y="55102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42277" name="Freeform 1086"/>
            <p:cNvSpPr/>
            <p:nvPr/>
          </p:nvSpPr>
          <p:spPr>
            <a:xfrm>
              <a:off x="7699375" y="55387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42278" name="Freeform 1087"/>
            <p:cNvSpPr/>
            <p:nvPr/>
          </p:nvSpPr>
          <p:spPr>
            <a:xfrm>
              <a:off x="7454900" y="56626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42279" name="Freeform 1088"/>
            <p:cNvSpPr/>
            <p:nvPr/>
          </p:nvSpPr>
          <p:spPr>
            <a:xfrm>
              <a:off x="7707313" y="55403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42280" name="Freeform 1089"/>
            <p:cNvSpPr/>
            <p:nvPr/>
          </p:nvSpPr>
          <p:spPr>
            <a:xfrm>
              <a:off x="7454900" y="56721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42281" name="Group 1090"/>
            <p:cNvGrpSpPr/>
            <p:nvPr/>
          </p:nvGrpSpPr>
          <p:grpSpPr>
            <a:xfrm>
              <a:off x="7451725" y="5737225"/>
              <a:ext cx="87313" cy="38100"/>
              <a:chOff x="1740" y="2642"/>
              <a:chExt cx="752" cy="327"/>
            </a:xfrm>
          </p:grpSpPr>
          <p:sp>
            <p:nvSpPr>
              <p:cNvPr id="42282" name="Freeform 1091"/>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42283" name="Freeform 1092"/>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42284" name="Freeform 1093"/>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42285" name="Freeform 1094"/>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42286" name="Freeform 1095"/>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42287" name="Freeform 1096"/>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42288" name="Freeform 1097"/>
            <p:cNvSpPr/>
            <p:nvPr/>
          </p:nvSpPr>
          <p:spPr>
            <a:xfrm>
              <a:off x="7600950" y="57435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42289" name="Freeform 1098"/>
            <p:cNvSpPr/>
            <p:nvPr/>
          </p:nvSpPr>
          <p:spPr>
            <a:xfrm>
              <a:off x="7329488" y="57499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2290" name="Freeform 1099"/>
            <p:cNvSpPr/>
            <p:nvPr/>
          </p:nvSpPr>
          <p:spPr>
            <a:xfrm>
              <a:off x="7331075" y="57356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42291" name="Freeform 1100"/>
            <p:cNvSpPr/>
            <p:nvPr/>
          </p:nvSpPr>
          <p:spPr>
            <a:xfrm>
              <a:off x="7331075" y="56753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42292" name="Freeform 1101"/>
            <p:cNvSpPr/>
            <p:nvPr/>
          </p:nvSpPr>
          <p:spPr>
            <a:xfrm>
              <a:off x="7339013" y="57388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2293" name="Freeform 1102"/>
            <p:cNvSpPr/>
            <p:nvPr/>
          </p:nvSpPr>
          <p:spPr>
            <a:xfrm flipV="1">
              <a:off x="7596188" y="57340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42294" name="Group 1103"/>
            <p:cNvGrpSpPr/>
            <p:nvPr/>
          </p:nvGrpSpPr>
          <p:grpSpPr>
            <a:xfrm>
              <a:off x="6351588" y="2493963"/>
              <a:ext cx="390525" cy="169862"/>
              <a:chOff x="4650" y="1129"/>
              <a:chExt cx="246" cy="95"/>
            </a:xfrm>
          </p:grpSpPr>
          <p:sp>
            <p:nvSpPr>
              <p:cNvPr id="4229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29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29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298" name="Group 1107"/>
              <p:cNvGrpSpPr/>
              <p:nvPr/>
            </p:nvGrpSpPr>
            <p:grpSpPr>
              <a:xfrm>
                <a:off x="4699" y="1145"/>
                <a:ext cx="138" cy="29"/>
                <a:chOff x="2468" y="1332"/>
                <a:chExt cx="310" cy="60"/>
              </a:xfrm>
            </p:grpSpPr>
            <p:sp>
              <p:nvSpPr>
                <p:cNvPr id="42299" name="Freeform 110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2300" name="Freeform 110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2301" name="Line 1110"/>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2302" name="Line 1111"/>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2303" name="Group 1112"/>
            <p:cNvGrpSpPr/>
            <p:nvPr/>
          </p:nvGrpSpPr>
          <p:grpSpPr>
            <a:xfrm>
              <a:off x="6051550" y="3641725"/>
              <a:ext cx="390525" cy="169863"/>
              <a:chOff x="4650" y="1129"/>
              <a:chExt cx="246" cy="95"/>
            </a:xfrm>
          </p:grpSpPr>
          <p:sp>
            <p:nvSpPr>
              <p:cNvPr id="42304"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305"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306"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307" name="Group 1116"/>
              <p:cNvGrpSpPr/>
              <p:nvPr/>
            </p:nvGrpSpPr>
            <p:grpSpPr>
              <a:xfrm>
                <a:off x="4699" y="1145"/>
                <a:ext cx="138" cy="29"/>
                <a:chOff x="2468" y="1332"/>
                <a:chExt cx="310" cy="60"/>
              </a:xfrm>
            </p:grpSpPr>
            <p:sp>
              <p:nvSpPr>
                <p:cNvPr id="42308" name="Freeform 111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2309" name="Freeform 111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2310" name="Line 1119"/>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2311" name="Line 1120"/>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2312" name="Group 1121"/>
            <p:cNvGrpSpPr/>
            <p:nvPr/>
          </p:nvGrpSpPr>
          <p:grpSpPr>
            <a:xfrm>
              <a:off x="6248400" y="4852988"/>
              <a:ext cx="617538" cy="247650"/>
              <a:chOff x="2356" y="1300"/>
              <a:chExt cx="555" cy="194"/>
            </a:xfrm>
          </p:grpSpPr>
          <p:sp>
            <p:nvSpPr>
              <p:cNvPr id="4231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31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31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316" name="Group 1125"/>
              <p:cNvGrpSpPr/>
              <p:nvPr/>
            </p:nvGrpSpPr>
            <p:grpSpPr>
              <a:xfrm>
                <a:off x="2468" y="1332"/>
                <a:ext cx="310" cy="60"/>
                <a:chOff x="2468" y="1332"/>
                <a:chExt cx="310" cy="60"/>
              </a:xfrm>
            </p:grpSpPr>
            <p:sp>
              <p:nvSpPr>
                <p:cNvPr id="42317" name="Freeform 112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42318" name="Freeform 112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42319" name="Line 1128"/>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42320" name="Line 1129"/>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42321" name="Group 1130"/>
            <p:cNvGrpSpPr/>
            <p:nvPr/>
          </p:nvGrpSpPr>
          <p:grpSpPr>
            <a:xfrm>
              <a:off x="6969125" y="4510088"/>
              <a:ext cx="617538" cy="247650"/>
              <a:chOff x="2356" y="1300"/>
              <a:chExt cx="555" cy="194"/>
            </a:xfrm>
          </p:grpSpPr>
          <p:sp>
            <p:nvSpPr>
              <p:cNvPr id="4232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32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32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325" name="Group 1134"/>
              <p:cNvGrpSpPr/>
              <p:nvPr/>
            </p:nvGrpSpPr>
            <p:grpSpPr>
              <a:xfrm>
                <a:off x="2468" y="1332"/>
                <a:ext cx="310" cy="60"/>
                <a:chOff x="2468" y="1332"/>
                <a:chExt cx="310" cy="60"/>
              </a:xfrm>
            </p:grpSpPr>
            <p:sp>
              <p:nvSpPr>
                <p:cNvPr id="42326" name="Freeform 113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42327" name="Freeform 113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42328" name="Line 1137"/>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42329" name="Line 1138"/>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42330" name="Group 1139"/>
            <p:cNvGrpSpPr/>
            <p:nvPr/>
          </p:nvGrpSpPr>
          <p:grpSpPr>
            <a:xfrm>
              <a:off x="7585075" y="4811713"/>
              <a:ext cx="617538" cy="247650"/>
              <a:chOff x="2356" y="1300"/>
              <a:chExt cx="555" cy="194"/>
            </a:xfrm>
          </p:grpSpPr>
          <p:sp>
            <p:nvSpPr>
              <p:cNvPr id="4233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33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33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334" name="Group 1143"/>
              <p:cNvGrpSpPr/>
              <p:nvPr/>
            </p:nvGrpSpPr>
            <p:grpSpPr>
              <a:xfrm>
                <a:off x="2468" y="1332"/>
                <a:ext cx="310" cy="60"/>
                <a:chOff x="2468" y="1332"/>
                <a:chExt cx="310" cy="60"/>
              </a:xfrm>
            </p:grpSpPr>
            <p:sp>
              <p:nvSpPr>
                <p:cNvPr id="42335" name="Freeform 114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42336" name="Freeform 114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42337" name="Line 1146"/>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42338" name="Line 1147"/>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42339" name="Group 3"/>
            <p:cNvGrpSpPr/>
            <p:nvPr/>
          </p:nvGrpSpPr>
          <p:grpSpPr>
            <a:xfrm>
              <a:off x="5964238" y="3135313"/>
              <a:ext cx="314325" cy="334962"/>
              <a:chOff x="5974579" y="3105349"/>
              <a:chExt cx="347997" cy="396620"/>
            </a:xfrm>
          </p:grpSpPr>
          <p:pic>
            <p:nvPicPr>
              <p:cNvPr id="42340" name="Picture 555" descr="fridge2.png"/>
              <p:cNvPicPr>
                <a:picLocks noChangeAspect="1"/>
              </p:cNvPicPr>
              <p:nvPr/>
            </p:nvPicPr>
            <p:blipFill>
              <a:blip r:embed="rId15"/>
              <a:stretch>
                <a:fillRect/>
              </a:stretch>
            </p:blipFill>
            <p:spPr>
              <a:xfrm>
                <a:off x="6074343" y="3164942"/>
                <a:ext cx="189578" cy="337027"/>
              </a:xfrm>
              <a:prstGeom prst="rect">
                <a:avLst/>
              </a:prstGeom>
              <a:noFill/>
              <a:ln w="9525">
                <a:noFill/>
              </a:ln>
            </p:spPr>
          </p:pic>
          <p:pic>
            <p:nvPicPr>
              <p:cNvPr id="42341" name="Picture 1115" descr="antenna_stylized"/>
              <p:cNvPicPr>
                <a:picLocks noChangeAspect="1"/>
              </p:cNvPicPr>
              <p:nvPr/>
            </p:nvPicPr>
            <p:blipFill>
              <a:blip r:embed="rId16"/>
              <a:stretch>
                <a:fillRect/>
              </a:stretch>
            </p:blipFill>
            <p:spPr>
              <a:xfrm>
                <a:off x="5974579" y="3105349"/>
                <a:ext cx="347997" cy="167557"/>
              </a:xfrm>
              <a:prstGeom prst="rect">
                <a:avLst/>
              </a:prstGeom>
              <a:noFill/>
              <a:ln w="9525">
                <a:noFill/>
              </a:ln>
            </p:spPr>
          </p:pic>
        </p:grpSp>
        <p:pic>
          <p:nvPicPr>
            <p:cNvPr id="42342" name="Picture 603" descr="car_icon_small"/>
            <p:cNvPicPr>
              <a:picLocks noChangeAspect="1"/>
            </p:cNvPicPr>
            <p:nvPr/>
          </p:nvPicPr>
          <p:blipFill>
            <a:blip r:embed="rId17"/>
            <a:stretch>
              <a:fillRect/>
            </a:stretch>
          </p:blipFill>
          <p:spPr>
            <a:xfrm>
              <a:off x="6373813" y="1744663"/>
              <a:ext cx="849312" cy="168275"/>
            </a:xfrm>
            <a:prstGeom prst="rect">
              <a:avLst/>
            </a:prstGeom>
            <a:noFill/>
            <a:ln w="9525">
              <a:noFill/>
            </a:ln>
          </p:spPr>
        </p:pic>
        <p:pic>
          <p:nvPicPr>
            <p:cNvPr id="42343" name="Picture 814" descr="light2.png"/>
            <p:cNvPicPr>
              <a:picLocks noChangeAspect="1"/>
            </p:cNvPicPr>
            <p:nvPr/>
          </p:nvPicPr>
          <p:blipFill>
            <a:blip r:embed="rId18"/>
            <a:stretch>
              <a:fillRect/>
            </a:stretch>
          </p:blipFill>
          <p:spPr>
            <a:xfrm flipH="1">
              <a:off x="6707188" y="2019300"/>
              <a:ext cx="92075" cy="406400"/>
            </a:xfrm>
            <a:prstGeom prst="rect">
              <a:avLst/>
            </a:prstGeom>
            <a:noFill/>
            <a:ln w="9525">
              <a:noFill/>
            </a:ln>
          </p:spPr>
        </p:pic>
        <p:pic>
          <p:nvPicPr>
            <p:cNvPr id="42344" name="Picture 1017" descr="antenna_stylized"/>
            <p:cNvPicPr>
              <a:picLocks noChangeAspect="1"/>
            </p:cNvPicPr>
            <p:nvPr/>
          </p:nvPicPr>
          <p:blipFill>
            <a:blip r:embed="rId8"/>
            <a:stretch>
              <a:fillRect/>
            </a:stretch>
          </p:blipFill>
          <p:spPr>
            <a:xfrm>
              <a:off x="6511925" y="1946275"/>
              <a:ext cx="531813" cy="223838"/>
            </a:xfrm>
            <a:prstGeom prst="rect">
              <a:avLst/>
            </a:prstGeom>
            <a:noFill/>
            <a:ln w="9525">
              <a:noFill/>
            </a:ln>
          </p:spPr>
        </p:pic>
        <p:pic>
          <p:nvPicPr>
            <p:cNvPr id="42345" name="Picture 1017" descr="antenna_stylized"/>
            <p:cNvPicPr>
              <a:picLocks noChangeAspect="1"/>
            </p:cNvPicPr>
            <p:nvPr/>
          </p:nvPicPr>
          <p:blipFill>
            <a:blip r:embed="rId8"/>
            <a:stretch>
              <a:fillRect/>
            </a:stretch>
          </p:blipFill>
          <p:spPr>
            <a:xfrm>
              <a:off x="6586538" y="1685925"/>
              <a:ext cx="530225" cy="223838"/>
            </a:xfrm>
            <a:prstGeom prst="rect">
              <a:avLst/>
            </a:prstGeom>
            <a:noFill/>
            <a:ln w="9525">
              <a:noFill/>
            </a:ln>
          </p:spPr>
        </p:pic>
        <p:grpSp>
          <p:nvGrpSpPr>
            <p:cNvPr id="42346" name="Group 347"/>
            <p:cNvGrpSpPr/>
            <p:nvPr/>
          </p:nvGrpSpPr>
          <p:grpSpPr>
            <a:xfrm>
              <a:off x="6220922" y="4838544"/>
              <a:ext cx="660165" cy="269566"/>
              <a:chOff x="1871277" y="1576300"/>
              <a:chExt cx="1128371" cy="437861"/>
            </a:xfrm>
          </p:grpSpPr>
          <p:sp>
            <p:nvSpPr>
              <p:cNvPr id="42347" name="Oval 1353"/>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55" name="Rectangle 135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49" name="Oval 135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57" name="Freeform 135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51" name="Freeform 135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52" name="Freeform 135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53" name="Freeform 135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354" name="Straight Connector 1360"/>
              <p:cNvCxnSpPr>
                <a:endCxn id="4234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355" name="Straight Connector 1361"/>
              <p:cNvCxnSpPr>
                <a:endCxn id="4234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356" name="Group 347"/>
            <p:cNvGrpSpPr/>
            <p:nvPr/>
          </p:nvGrpSpPr>
          <p:grpSpPr>
            <a:xfrm>
              <a:off x="6933466" y="4503243"/>
              <a:ext cx="660165" cy="269566"/>
              <a:chOff x="1871277" y="1576300"/>
              <a:chExt cx="1128371" cy="437861"/>
            </a:xfrm>
          </p:grpSpPr>
          <p:sp>
            <p:nvSpPr>
              <p:cNvPr id="42357" name="Oval 1344"/>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46" name="Rectangle 134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59" name="Oval 134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48" name="Freeform 134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61" name="Freeform 134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62" name="Freeform 134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63" name="Freeform 135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364" name="Straight Connector 1351"/>
              <p:cNvCxnSpPr>
                <a:endCxn id="4235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365" name="Straight Connector 1352"/>
              <p:cNvCxnSpPr>
                <a:endCxn id="4235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366" name="Group 347"/>
            <p:cNvGrpSpPr/>
            <p:nvPr/>
          </p:nvGrpSpPr>
          <p:grpSpPr>
            <a:xfrm>
              <a:off x="7563920" y="4800505"/>
              <a:ext cx="660165" cy="269566"/>
              <a:chOff x="1871277" y="1576300"/>
              <a:chExt cx="1128371" cy="437861"/>
            </a:xfrm>
          </p:grpSpPr>
          <p:sp>
            <p:nvSpPr>
              <p:cNvPr id="42367" name="Oval 133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37" name="Rectangle 133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69" name="Oval 133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39" name="Freeform 133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71" name="Freeform 133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72" name="Freeform 134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73" name="Freeform 134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374" name="Straight Connector 1342"/>
              <p:cNvCxnSpPr>
                <a:endCxn id="4236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375" name="Straight Connector 1343"/>
              <p:cNvCxnSpPr>
                <a:endCxn id="4236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376" name="Group 347"/>
            <p:cNvGrpSpPr/>
            <p:nvPr/>
          </p:nvGrpSpPr>
          <p:grpSpPr>
            <a:xfrm>
              <a:off x="6050373" y="3620176"/>
              <a:ext cx="425094" cy="228319"/>
              <a:chOff x="1871277" y="1576300"/>
              <a:chExt cx="1128371" cy="437861"/>
            </a:xfrm>
          </p:grpSpPr>
          <p:sp>
            <p:nvSpPr>
              <p:cNvPr id="42377" name="Oval 132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28" name="Rectangle 132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79" name="Oval 132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30" name="Freeform 132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81" name="Freeform 133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82" name="Freeform 133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83" name="Freeform 133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384" name="Straight Connector 1333"/>
              <p:cNvCxnSpPr>
                <a:endCxn id="4237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385" name="Straight Connector 1334"/>
              <p:cNvCxnSpPr>
                <a:endCxn id="4237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386" name="Group 347"/>
            <p:cNvGrpSpPr/>
            <p:nvPr/>
          </p:nvGrpSpPr>
          <p:grpSpPr>
            <a:xfrm>
              <a:off x="6347637" y="2481965"/>
              <a:ext cx="403071" cy="202807"/>
              <a:chOff x="1871277" y="1576300"/>
              <a:chExt cx="1128371" cy="437861"/>
            </a:xfrm>
          </p:grpSpPr>
          <p:sp>
            <p:nvSpPr>
              <p:cNvPr id="42387" name="Oval 131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19" name="Rectangle 131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89" name="Oval 131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21" name="Freeform 132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91" name="Freeform 132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92" name="Freeform 132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393" name="Freeform 132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394" name="Straight Connector 1324"/>
              <p:cNvCxnSpPr>
                <a:endCxn id="4238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395" name="Straight Connector 1325"/>
              <p:cNvCxnSpPr>
                <a:endCxn id="4238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396" name="Group 1110"/>
            <p:cNvGrpSpPr/>
            <p:nvPr/>
          </p:nvGrpSpPr>
          <p:grpSpPr>
            <a:xfrm>
              <a:off x="7678804" y="2388750"/>
              <a:ext cx="418211" cy="189727"/>
              <a:chOff x="7913987" y="1515773"/>
              <a:chExt cx="625138" cy="276534"/>
            </a:xfrm>
          </p:grpSpPr>
          <p:sp>
            <p:nvSpPr>
              <p:cNvPr id="42397" name="Oval 1308"/>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10" name="Rectangle 1309"/>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399" name="Oval 1310"/>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12" name="Freeform 1311"/>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01" name="Freeform 1312"/>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02" name="Freeform 1313"/>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03" name="Freeform 1314"/>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2404" name="Straight Connector 1315"/>
              <p:cNvCxnSpPr>
                <a:endCxn id="42399"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2405" name="Straight Connector 1316"/>
              <p:cNvCxnSpPr>
                <a:endCxn id="42399"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406" name="Group 1111"/>
            <p:cNvGrpSpPr/>
            <p:nvPr/>
          </p:nvGrpSpPr>
          <p:grpSpPr>
            <a:xfrm>
              <a:off x="7187343" y="2485248"/>
              <a:ext cx="418211" cy="189727"/>
              <a:chOff x="7913987" y="1515773"/>
              <a:chExt cx="625138" cy="276534"/>
            </a:xfrm>
          </p:grpSpPr>
          <p:sp>
            <p:nvSpPr>
              <p:cNvPr id="42407" name="Oval 1299"/>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01" name="Rectangle 1300"/>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09" name="Oval 1301"/>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03" name="Freeform 1302"/>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11" name="Freeform 1303"/>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12" name="Freeform 1304"/>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13" name="Freeform 1305"/>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2414" name="Straight Connector 1306"/>
              <p:cNvCxnSpPr>
                <a:endCxn id="42409"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2415" name="Straight Connector 1307"/>
              <p:cNvCxnSpPr>
                <a:endCxn id="42409"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416" name="Group 1112"/>
            <p:cNvGrpSpPr/>
            <p:nvPr/>
          </p:nvGrpSpPr>
          <p:grpSpPr>
            <a:xfrm>
              <a:off x="7195275" y="2751878"/>
              <a:ext cx="418211" cy="189727"/>
              <a:chOff x="7913987" y="1515773"/>
              <a:chExt cx="625138" cy="276534"/>
            </a:xfrm>
          </p:grpSpPr>
          <p:sp>
            <p:nvSpPr>
              <p:cNvPr id="42417" name="Oval 1290"/>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92" name="Rectangle 1291"/>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19" name="Oval 1292"/>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94" name="Freeform 1293"/>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21" name="Freeform 1294"/>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22" name="Freeform 1295"/>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23" name="Freeform 1296"/>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2424" name="Straight Connector 1297"/>
              <p:cNvCxnSpPr>
                <a:endCxn id="42419"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2425" name="Straight Connector 1298"/>
              <p:cNvCxnSpPr>
                <a:endCxn id="42419"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426" name="Group 1113"/>
            <p:cNvGrpSpPr/>
            <p:nvPr/>
          </p:nvGrpSpPr>
          <p:grpSpPr>
            <a:xfrm>
              <a:off x="7088975" y="3633334"/>
              <a:ext cx="418211" cy="189727"/>
              <a:chOff x="7913987" y="1515773"/>
              <a:chExt cx="625138" cy="276534"/>
            </a:xfrm>
          </p:grpSpPr>
          <p:sp>
            <p:nvSpPr>
              <p:cNvPr id="42427" name="Oval 1281"/>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83" name="Rectangle 1282"/>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29" name="Oval 1283"/>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85" name="Freeform 1284"/>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31" name="Freeform 1285"/>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32" name="Freeform 1286"/>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33" name="Freeform 1287"/>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2434" name="Straight Connector 1288"/>
              <p:cNvCxnSpPr>
                <a:endCxn id="42429"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2435" name="Straight Connector 1289"/>
              <p:cNvCxnSpPr>
                <a:endCxn id="42429"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436" name="Group 1114"/>
            <p:cNvGrpSpPr/>
            <p:nvPr/>
          </p:nvGrpSpPr>
          <p:grpSpPr>
            <a:xfrm>
              <a:off x="7748699" y="3641266"/>
              <a:ext cx="418211" cy="189727"/>
              <a:chOff x="7913987" y="1515773"/>
              <a:chExt cx="625138" cy="276534"/>
            </a:xfrm>
          </p:grpSpPr>
          <p:sp>
            <p:nvSpPr>
              <p:cNvPr id="42437" name="Oval 1272"/>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74" name="Rectangle 1273"/>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39" name="Oval 1274"/>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76" name="Freeform 1275"/>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41" name="Freeform 1276"/>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42" name="Freeform 1277"/>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43" name="Freeform 1278"/>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2444" name="Straight Connector 1279"/>
              <p:cNvCxnSpPr>
                <a:endCxn id="42439"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2445" name="Straight Connector 1280"/>
              <p:cNvCxnSpPr>
                <a:endCxn id="42439"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446" name="Group 1115"/>
            <p:cNvGrpSpPr/>
            <p:nvPr/>
          </p:nvGrpSpPr>
          <p:grpSpPr>
            <a:xfrm>
              <a:off x="7440813" y="3924693"/>
              <a:ext cx="418211" cy="189727"/>
              <a:chOff x="7913987" y="1515773"/>
              <a:chExt cx="625138" cy="276534"/>
            </a:xfrm>
          </p:grpSpPr>
          <p:sp>
            <p:nvSpPr>
              <p:cNvPr id="42447" name="Oval 1263"/>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65" name="Rectangle 1264"/>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49" name="Oval 1265"/>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67" name="Freeform 1266"/>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451" name="Freeform 1267"/>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52" name="Freeform 1268"/>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2453" name="Freeform 1269"/>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2454" name="Straight Connector 1270"/>
              <p:cNvCxnSpPr>
                <a:endCxn id="42449"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2455" name="Straight Connector 1271"/>
              <p:cNvCxnSpPr>
                <a:endCxn id="42449"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sp>
          <p:nvSpPr>
            <p:cNvPr id="42456" name="Line 421"/>
            <p:cNvSpPr/>
            <p:nvPr/>
          </p:nvSpPr>
          <p:spPr>
            <a:xfrm>
              <a:off x="7396163" y="3813175"/>
              <a:ext cx="163512" cy="120650"/>
            </a:xfrm>
            <a:prstGeom prst="line">
              <a:avLst/>
            </a:prstGeom>
            <a:ln w="9525" cap="flat" cmpd="sng">
              <a:solidFill>
                <a:schemeClr val="tx1"/>
              </a:solidFill>
              <a:prstDash val="solid"/>
              <a:round/>
              <a:headEnd type="none" w="med" len="med"/>
              <a:tailEnd type="none" w="med" len="med"/>
            </a:ln>
          </p:spPr>
        </p:sp>
        <p:sp>
          <p:nvSpPr>
            <p:cNvPr id="42457" name="Line 422"/>
            <p:cNvSpPr/>
            <p:nvPr/>
          </p:nvSpPr>
          <p:spPr>
            <a:xfrm>
              <a:off x="7493000" y="3733800"/>
              <a:ext cx="279400" cy="0"/>
            </a:xfrm>
            <a:prstGeom prst="line">
              <a:avLst/>
            </a:prstGeom>
            <a:ln w="9525" cap="flat" cmpd="sng">
              <a:solidFill>
                <a:schemeClr val="tx1"/>
              </a:solidFill>
              <a:prstDash val="solid"/>
              <a:round/>
              <a:headEnd type="none" w="med" len="med"/>
              <a:tailEnd type="none" w="med" len="med"/>
            </a:ln>
          </p:spPr>
        </p:sp>
        <p:sp>
          <p:nvSpPr>
            <p:cNvPr id="42458" name="Line 423"/>
            <p:cNvSpPr/>
            <p:nvPr/>
          </p:nvSpPr>
          <p:spPr>
            <a:xfrm flipV="1">
              <a:off x="7729538" y="3819525"/>
              <a:ext cx="134937" cy="104775"/>
            </a:xfrm>
            <a:prstGeom prst="line">
              <a:avLst/>
            </a:prstGeom>
            <a:ln w="9525" cap="flat" cmpd="sng">
              <a:solidFill>
                <a:schemeClr val="tx1"/>
              </a:solidFill>
              <a:prstDash val="solid"/>
              <a:round/>
              <a:headEnd type="none" w="med" len="med"/>
              <a:tailEnd type="none" w="med" len="med"/>
            </a:ln>
          </p:spPr>
        </p:sp>
        <p:sp>
          <p:nvSpPr>
            <p:cNvPr id="42459" name="Line 444"/>
            <p:cNvSpPr/>
            <p:nvPr/>
          </p:nvSpPr>
          <p:spPr>
            <a:xfrm flipV="1">
              <a:off x="7577138" y="2492375"/>
              <a:ext cx="123825" cy="87313"/>
            </a:xfrm>
            <a:prstGeom prst="line">
              <a:avLst/>
            </a:prstGeom>
            <a:ln w="9525" cap="flat" cmpd="sng">
              <a:solidFill>
                <a:schemeClr val="tx1"/>
              </a:solidFill>
              <a:prstDash val="solid"/>
              <a:round/>
              <a:headEnd type="none" w="med" len="med"/>
              <a:tailEnd type="none" w="med" len="med"/>
            </a:ln>
          </p:spPr>
        </p:sp>
        <p:sp>
          <p:nvSpPr>
            <p:cNvPr id="42460" name="Line 445"/>
            <p:cNvSpPr/>
            <p:nvPr/>
          </p:nvSpPr>
          <p:spPr>
            <a:xfrm>
              <a:off x="7405688" y="2665413"/>
              <a:ext cx="0" cy="82550"/>
            </a:xfrm>
            <a:prstGeom prst="line">
              <a:avLst/>
            </a:prstGeom>
            <a:ln w="9525" cap="flat" cmpd="sng">
              <a:solidFill>
                <a:schemeClr val="tx1"/>
              </a:solidFill>
              <a:prstDash val="solid"/>
              <a:round/>
              <a:headEnd type="none" w="med" len="med"/>
              <a:tailEnd type="none" w="med" len="med"/>
            </a:ln>
          </p:spPr>
        </p:sp>
        <p:sp>
          <p:nvSpPr>
            <p:cNvPr id="42461" name="Line 446"/>
            <p:cNvSpPr/>
            <p:nvPr/>
          </p:nvSpPr>
          <p:spPr>
            <a:xfrm flipV="1">
              <a:off x="7577138" y="2562225"/>
              <a:ext cx="263525" cy="288925"/>
            </a:xfrm>
            <a:prstGeom prst="line">
              <a:avLst/>
            </a:prstGeom>
            <a:ln w="9525" cap="flat" cmpd="sng">
              <a:solidFill>
                <a:schemeClr val="tx1"/>
              </a:solidFill>
              <a:prstDash val="solid"/>
              <a:round/>
              <a:headEnd type="none" w="med" len="med"/>
              <a:tailEnd type="none" w="med" len="med"/>
            </a:ln>
          </p:spPr>
        </p:sp>
        <p:sp>
          <p:nvSpPr>
            <p:cNvPr id="42462" name="Line 447"/>
            <p:cNvSpPr/>
            <p:nvPr/>
          </p:nvSpPr>
          <p:spPr>
            <a:xfrm>
              <a:off x="7942263" y="2560638"/>
              <a:ext cx="0" cy="196850"/>
            </a:xfrm>
            <a:prstGeom prst="line">
              <a:avLst/>
            </a:prstGeom>
            <a:ln w="9525" cap="flat" cmpd="sng">
              <a:solidFill>
                <a:schemeClr val="tx1"/>
              </a:solidFill>
              <a:prstDash val="solid"/>
              <a:round/>
              <a:headEnd type="none" w="med" len="med"/>
              <a:tailEnd type="none" w="med" len="med"/>
            </a:ln>
          </p:spPr>
        </p:sp>
        <p:sp>
          <p:nvSpPr>
            <p:cNvPr id="42463" name="Line 448"/>
            <p:cNvSpPr/>
            <p:nvPr/>
          </p:nvSpPr>
          <p:spPr>
            <a:xfrm>
              <a:off x="7596188" y="2867025"/>
              <a:ext cx="188912" cy="0"/>
            </a:xfrm>
            <a:prstGeom prst="line">
              <a:avLst/>
            </a:prstGeom>
            <a:ln w="9525" cap="flat" cmpd="sng">
              <a:solidFill>
                <a:schemeClr val="tx1"/>
              </a:solidFill>
              <a:prstDash val="solid"/>
              <a:round/>
              <a:headEnd type="none" w="med" len="med"/>
              <a:tailEnd type="none" w="med" len="med"/>
            </a:ln>
          </p:spPr>
        </p:sp>
        <p:sp>
          <p:nvSpPr>
            <p:cNvPr id="42464" name="Line 450"/>
            <p:cNvSpPr/>
            <p:nvPr/>
          </p:nvSpPr>
          <p:spPr>
            <a:xfrm>
              <a:off x="8150225" y="2857500"/>
              <a:ext cx="177800" cy="0"/>
            </a:xfrm>
            <a:prstGeom prst="line">
              <a:avLst/>
            </a:prstGeom>
            <a:ln w="9525" cap="flat" cmpd="sng">
              <a:solidFill>
                <a:schemeClr val="tx1"/>
              </a:solidFill>
              <a:prstDash val="solid"/>
              <a:round/>
              <a:headEnd type="none" w="med" len="med"/>
              <a:tailEnd type="none" w="med" len="med"/>
            </a:ln>
          </p:spPr>
        </p:sp>
        <p:sp>
          <p:nvSpPr>
            <p:cNvPr id="42465" name="Line 451"/>
            <p:cNvSpPr/>
            <p:nvPr/>
          </p:nvSpPr>
          <p:spPr>
            <a:xfrm flipH="1">
              <a:off x="7296150" y="2933700"/>
              <a:ext cx="98425" cy="704850"/>
            </a:xfrm>
            <a:prstGeom prst="line">
              <a:avLst/>
            </a:prstGeom>
            <a:ln w="9525" cap="flat" cmpd="sng">
              <a:solidFill>
                <a:schemeClr val="tx1"/>
              </a:solidFill>
              <a:prstDash val="solid"/>
              <a:round/>
              <a:headEnd type="none" w="med" len="med"/>
              <a:tailEnd type="none" w="med" len="med"/>
            </a:ln>
          </p:spPr>
        </p:sp>
        <p:sp>
          <p:nvSpPr>
            <p:cNvPr id="42466" name="Line 452"/>
            <p:cNvSpPr/>
            <p:nvPr/>
          </p:nvSpPr>
          <p:spPr>
            <a:xfrm flipH="1">
              <a:off x="7888288" y="2933700"/>
              <a:ext cx="111125" cy="727075"/>
            </a:xfrm>
            <a:prstGeom prst="line">
              <a:avLst/>
            </a:prstGeom>
            <a:ln w="9525" cap="flat" cmpd="sng">
              <a:solidFill>
                <a:schemeClr val="tx1"/>
              </a:solidFill>
              <a:prstDash val="solid"/>
              <a:round/>
              <a:headEnd type="none" w="med" len="med"/>
              <a:tailEnd type="none" w="med" len="med"/>
            </a:ln>
          </p:spPr>
        </p:sp>
        <p:sp>
          <p:nvSpPr>
            <p:cNvPr id="42467" name="Line 541"/>
            <p:cNvSpPr/>
            <p:nvPr/>
          </p:nvSpPr>
          <p:spPr>
            <a:xfrm flipV="1">
              <a:off x="7272338" y="4075113"/>
              <a:ext cx="227012" cy="436562"/>
            </a:xfrm>
            <a:prstGeom prst="line">
              <a:avLst/>
            </a:prstGeom>
            <a:ln w="9525" cap="flat" cmpd="sng">
              <a:solidFill>
                <a:schemeClr val="tx1"/>
              </a:solidFill>
              <a:prstDash val="solid"/>
              <a:round/>
              <a:headEnd type="none" w="med" len="med"/>
              <a:tailEnd type="none" w="med" len="med"/>
            </a:ln>
          </p:spPr>
        </p:sp>
        <p:grpSp>
          <p:nvGrpSpPr>
            <p:cNvPr id="42468" name="Group 665"/>
            <p:cNvGrpSpPr/>
            <p:nvPr/>
          </p:nvGrpSpPr>
          <p:grpSpPr>
            <a:xfrm>
              <a:off x="7689850" y="2395538"/>
              <a:ext cx="390525" cy="169862"/>
              <a:chOff x="4650" y="1129"/>
              <a:chExt cx="246" cy="95"/>
            </a:xfrm>
          </p:grpSpPr>
          <p:sp>
            <p:nvSpPr>
              <p:cNvPr id="4246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47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47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472" name="Group 659"/>
              <p:cNvGrpSpPr/>
              <p:nvPr/>
            </p:nvGrpSpPr>
            <p:grpSpPr>
              <a:xfrm>
                <a:off x="4699" y="1145"/>
                <a:ext cx="138" cy="29"/>
                <a:chOff x="2468" y="1332"/>
                <a:chExt cx="310" cy="60"/>
              </a:xfrm>
            </p:grpSpPr>
            <p:sp>
              <p:nvSpPr>
                <p:cNvPr id="42473" name="Freeform 66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2474" name="Freeform 66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2475" name="Line 66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2476" name="Line 66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2477" name="Group 675"/>
            <p:cNvGrpSpPr/>
            <p:nvPr/>
          </p:nvGrpSpPr>
          <p:grpSpPr>
            <a:xfrm>
              <a:off x="7204075" y="2493963"/>
              <a:ext cx="390525" cy="169862"/>
              <a:chOff x="4650" y="1129"/>
              <a:chExt cx="246" cy="95"/>
            </a:xfrm>
          </p:grpSpPr>
          <p:sp>
            <p:nvSpPr>
              <p:cNvPr id="4247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47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48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481" name="Group 679"/>
              <p:cNvGrpSpPr/>
              <p:nvPr/>
            </p:nvGrpSpPr>
            <p:grpSpPr>
              <a:xfrm>
                <a:off x="4699" y="1145"/>
                <a:ext cx="138" cy="29"/>
                <a:chOff x="2468" y="1332"/>
                <a:chExt cx="310" cy="60"/>
              </a:xfrm>
            </p:grpSpPr>
            <p:sp>
              <p:nvSpPr>
                <p:cNvPr id="42482" name="Freeform 68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2483" name="Freeform 68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2484" name="Line 68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2485" name="Line 68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2486" name="Group 684"/>
            <p:cNvGrpSpPr/>
            <p:nvPr/>
          </p:nvGrpSpPr>
          <p:grpSpPr>
            <a:xfrm>
              <a:off x="7215188" y="2757488"/>
              <a:ext cx="390525" cy="169862"/>
              <a:chOff x="4650" y="1129"/>
              <a:chExt cx="246" cy="95"/>
            </a:xfrm>
          </p:grpSpPr>
          <p:sp>
            <p:nvSpPr>
              <p:cNvPr id="4248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48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48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490" name="Group 688"/>
              <p:cNvGrpSpPr/>
              <p:nvPr/>
            </p:nvGrpSpPr>
            <p:grpSpPr>
              <a:xfrm>
                <a:off x="4699" y="1145"/>
                <a:ext cx="138" cy="29"/>
                <a:chOff x="2468" y="1332"/>
                <a:chExt cx="310" cy="60"/>
              </a:xfrm>
            </p:grpSpPr>
            <p:sp>
              <p:nvSpPr>
                <p:cNvPr id="42491" name="Freeform 68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2492" name="Freeform 69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2493" name="Line 69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2494" name="Line 69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42495" name="Line 693"/>
            <p:cNvSpPr/>
            <p:nvPr/>
          </p:nvSpPr>
          <p:spPr>
            <a:xfrm>
              <a:off x="8345488" y="2855913"/>
              <a:ext cx="177800" cy="0"/>
            </a:xfrm>
            <a:prstGeom prst="line">
              <a:avLst/>
            </a:prstGeom>
            <a:ln w="9525" cap="flat" cmpd="sng">
              <a:solidFill>
                <a:schemeClr val="bg2"/>
              </a:solidFill>
              <a:prstDash val="dash"/>
              <a:round/>
              <a:headEnd type="none" w="med" len="med"/>
              <a:tailEnd type="none" w="med" len="med"/>
            </a:ln>
          </p:spPr>
        </p:sp>
        <p:grpSp>
          <p:nvGrpSpPr>
            <p:cNvPr id="42496" name="Group 694"/>
            <p:cNvGrpSpPr/>
            <p:nvPr/>
          </p:nvGrpSpPr>
          <p:grpSpPr>
            <a:xfrm>
              <a:off x="7400925" y="3911600"/>
              <a:ext cx="485775" cy="203200"/>
              <a:chOff x="4650" y="1129"/>
              <a:chExt cx="246" cy="95"/>
            </a:xfrm>
          </p:grpSpPr>
          <p:sp>
            <p:nvSpPr>
              <p:cNvPr id="4249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49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49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500" name="Group 698"/>
              <p:cNvGrpSpPr/>
              <p:nvPr/>
            </p:nvGrpSpPr>
            <p:grpSpPr>
              <a:xfrm>
                <a:off x="4699" y="1145"/>
                <a:ext cx="138" cy="29"/>
                <a:chOff x="2468" y="1332"/>
                <a:chExt cx="310" cy="60"/>
              </a:xfrm>
            </p:grpSpPr>
            <p:sp>
              <p:nvSpPr>
                <p:cNvPr id="42501" name="Freeform 69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2502" name="Freeform 70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2503" name="Line 70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2504" name="Line 70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2505" name="Group 712"/>
            <p:cNvGrpSpPr/>
            <p:nvPr/>
          </p:nvGrpSpPr>
          <p:grpSpPr>
            <a:xfrm>
              <a:off x="7081838" y="3630613"/>
              <a:ext cx="485775" cy="203200"/>
              <a:chOff x="4650" y="1129"/>
              <a:chExt cx="246" cy="95"/>
            </a:xfrm>
          </p:grpSpPr>
          <p:sp>
            <p:nvSpPr>
              <p:cNvPr id="4250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50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50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509" name="Group 716"/>
              <p:cNvGrpSpPr/>
              <p:nvPr/>
            </p:nvGrpSpPr>
            <p:grpSpPr>
              <a:xfrm>
                <a:off x="4699" y="1145"/>
                <a:ext cx="138" cy="29"/>
                <a:chOff x="2468" y="1332"/>
                <a:chExt cx="310" cy="60"/>
              </a:xfrm>
            </p:grpSpPr>
            <p:sp>
              <p:nvSpPr>
                <p:cNvPr id="42510" name="Freeform 71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2511" name="Freeform 71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2512" name="Line 719"/>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2513" name="Line 720"/>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2514" name="Group 721"/>
            <p:cNvGrpSpPr/>
            <p:nvPr/>
          </p:nvGrpSpPr>
          <p:grpSpPr>
            <a:xfrm>
              <a:off x="7743825" y="3643313"/>
              <a:ext cx="485775" cy="203200"/>
              <a:chOff x="4650" y="1129"/>
              <a:chExt cx="246" cy="95"/>
            </a:xfrm>
          </p:grpSpPr>
          <p:sp>
            <p:nvSpPr>
              <p:cNvPr id="4251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251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251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2518" name="Group 725"/>
              <p:cNvGrpSpPr/>
              <p:nvPr/>
            </p:nvGrpSpPr>
            <p:grpSpPr>
              <a:xfrm>
                <a:off x="4699" y="1145"/>
                <a:ext cx="138" cy="29"/>
                <a:chOff x="2468" y="1332"/>
                <a:chExt cx="310" cy="60"/>
              </a:xfrm>
            </p:grpSpPr>
            <p:sp>
              <p:nvSpPr>
                <p:cNvPr id="42519" name="Freeform 72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2520" name="Freeform 72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2521" name="Line 728"/>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2522" name="Line 729"/>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42523" name="Text Box 580"/>
            <p:cNvSpPr txBox="1"/>
            <p:nvPr/>
          </p:nvSpPr>
          <p:spPr>
            <a:xfrm>
              <a:off x="5957888" y="1384300"/>
              <a:ext cx="1549400"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mobile network</a:t>
              </a:r>
              <a:endParaRPr lang="en-US" altLang="zh-CN" sz="1600" dirty="0">
                <a:latin typeface="Arial" panose="020B0604020202020204" pitchFamily="34" charset="0"/>
              </a:endParaRPr>
            </a:p>
          </p:txBody>
        </p:sp>
        <p:sp>
          <p:nvSpPr>
            <p:cNvPr id="42524" name="Text Box 580"/>
            <p:cNvSpPr txBox="1"/>
            <p:nvPr/>
          </p:nvSpPr>
          <p:spPr>
            <a:xfrm>
              <a:off x="7561263" y="2071688"/>
              <a:ext cx="1108075"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global ISP</a:t>
              </a:r>
              <a:endParaRPr lang="en-US" altLang="zh-CN" sz="1600" dirty="0">
                <a:latin typeface="Arial" panose="020B0604020202020204" pitchFamily="34" charset="0"/>
              </a:endParaRPr>
            </a:p>
          </p:txBody>
        </p:sp>
        <p:sp>
          <p:nvSpPr>
            <p:cNvPr id="42525" name="Text Box 580"/>
            <p:cNvSpPr txBox="1"/>
            <p:nvPr/>
          </p:nvSpPr>
          <p:spPr>
            <a:xfrm>
              <a:off x="7337425" y="3298825"/>
              <a:ext cx="1289050"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regional ISP</a:t>
              </a:r>
              <a:endParaRPr lang="en-US" altLang="zh-CN" sz="1600" dirty="0">
                <a:latin typeface="Arial" panose="020B0604020202020204" pitchFamily="34" charset="0"/>
              </a:endParaRPr>
            </a:p>
          </p:txBody>
        </p:sp>
        <p:sp>
          <p:nvSpPr>
            <p:cNvPr id="42526" name="Text Box 580"/>
            <p:cNvSpPr txBox="1"/>
            <p:nvPr/>
          </p:nvSpPr>
          <p:spPr>
            <a:xfrm>
              <a:off x="6324600" y="2963863"/>
              <a:ext cx="895350" cy="482600"/>
            </a:xfrm>
            <a:prstGeom prst="rect">
              <a:avLst/>
            </a:prstGeom>
            <a:noFill/>
            <a:ln w="9525">
              <a:noFill/>
            </a:ln>
          </p:spPr>
          <p:txBody>
            <a:bodyPr wrap="none" anchor="t" anchorCtr="0">
              <a:spAutoFit/>
            </a:bodyPr>
            <a:p>
              <a:pPr eaLnBrk="0" hangingPunct="0">
                <a:lnSpc>
                  <a:spcPct val="80000"/>
                </a:lnSpc>
              </a:pPr>
              <a:r>
                <a:rPr lang="en-US" altLang="zh-CN" sz="1600" dirty="0">
                  <a:latin typeface="Arial" panose="020B0604020202020204" pitchFamily="34" charset="0"/>
                </a:rPr>
                <a:t>home </a:t>
              </a:r>
              <a:endParaRPr lang="en-US" altLang="zh-CN" sz="1600" dirty="0">
                <a:latin typeface="Arial" panose="020B0604020202020204" pitchFamily="34" charset="0"/>
              </a:endParaRPr>
            </a:p>
            <a:p>
              <a:pPr eaLnBrk="0" hangingPunct="0">
                <a:lnSpc>
                  <a:spcPct val="80000"/>
                </a:lnSpc>
              </a:pPr>
              <a:r>
                <a:rPr lang="en-US" altLang="zh-CN" sz="1600" dirty="0">
                  <a:latin typeface="Arial" panose="020B0604020202020204" pitchFamily="34" charset="0"/>
                </a:rPr>
                <a:t>network</a:t>
              </a:r>
              <a:endParaRPr lang="en-US" altLang="zh-CN" sz="1600" dirty="0">
                <a:latin typeface="Arial" panose="020B0604020202020204" pitchFamily="34" charset="0"/>
              </a:endParaRPr>
            </a:p>
          </p:txBody>
        </p:sp>
        <p:sp>
          <p:nvSpPr>
            <p:cNvPr id="42527" name="Text Box 580"/>
            <p:cNvSpPr txBox="1"/>
            <p:nvPr/>
          </p:nvSpPr>
          <p:spPr>
            <a:xfrm>
              <a:off x="5584825" y="5645150"/>
              <a:ext cx="1295400" cy="482600"/>
            </a:xfrm>
            <a:prstGeom prst="rect">
              <a:avLst/>
            </a:prstGeom>
            <a:noFill/>
            <a:ln w="9525">
              <a:noFill/>
            </a:ln>
          </p:spPr>
          <p:txBody>
            <a:bodyPr wrap="none" anchor="t" anchorCtr="0">
              <a:spAutoFit/>
            </a:bodyPr>
            <a:p>
              <a:pPr eaLnBrk="0" hangingPunct="0">
                <a:lnSpc>
                  <a:spcPct val="80000"/>
                </a:lnSpc>
              </a:pPr>
              <a:r>
                <a:rPr lang="en-US" altLang="zh-CN" sz="1600" dirty="0">
                  <a:latin typeface="Arial" panose="020B0604020202020204" pitchFamily="34" charset="0"/>
                </a:rPr>
                <a:t>institutional</a:t>
              </a:r>
              <a:endParaRPr lang="en-US" altLang="zh-CN" sz="1600" dirty="0">
                <a:latin typeface="Arial" panose="020B0604020202020204" pitchFamily="34" charset="0"/>
              </a:endParaRPr>
            </a:p>
            <a:p>
              <a:pPr eaLnBrk="0" hangingPunct="0">
                <a:lnSpc>
                  <a:spcPct val="80000"/>
                </a:lnSpc>
              </a:pPr>
              <a:r>
                <a:rPr lang="en-US" altLang="zh-CN" sz="1600" dirty="0">
                  <a:latin typeface="Arial" panose="020B0604020202020204" pitchFamily="34" charset="0"/>
                </a:rPr>
                <a:t>       network</a:t>
              </a:r>
              <a:endParaRPr lang="en-US" altLang="zh-CN" sz="1600" dirty="0">
                <a:latin typeface="Arial" panose="020B0604020202020204" pitchFamily="34" charset="0"/>
              </a:endParaRPr>
            </a:p>
          </p:txBody>
        </p:sp>
        <p:pic>
          <p:nvPicPr>
            <p:cNvPr id="42528" name="Picture 269" descr="cell_tower_radiation copy"/>
            <p:cNvPicPr>
              <a:picLocks noChangeAspect="1"/>
            </p:cNvPicPr>
            <p:nvPr/>
          </p:nvPicPr>
          <p:blipFill>
            <a:blip r:embed="rId19"/>
            <a:stretch>
              <a:fillRect/>
            </a:stretch>
          </p:blipFill>
          <p:spPr>
            <a:xfrm>
              <a:off x="6026149" y="1803400"/>
              <a:ext cx="518463" cy="412256"/>
            </a:xfrm>
            <a:prstGeom prst="rect">
              <a:avLst/>
            </a:prstGeom>
            <a:noFill/>
            <a:ln w="9525">
              <a:noFill/>
            </a:ln>
          </p:spPr>
        </p:pic>
        <p:grpSp>
          <p:nvGrpSpPr>
            <p:cNvPr id="42529" name="Group 347"/>
            <p:cNvGrpSpPr/>
            <p:nvPr/>
          </p:nvGrpSpPr>
          <p:grpSpPr>
            <a:xfrm>
              <a:off x="7077272" y="3621727"/>
              <a:ext cx="493804" cy="228319"/>
              <a:chOff x="1871277" y="1576300"/>
              <a:chExt cx="1128371" cy="437861"/>
            </a:xfrm>
          </p:grpSpPr>
          <p:sp>
            <p:nvSpPr>
              <p:cNvPr id="42530" name="Oval 120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08" name="Rectangle 120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32" name="Oval 120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10" name="Freeform 120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34" name="Freeform 121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35" name="Freeform 121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36" name="Freeform 121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537" name="Straight Connector 1213"/>
              <p:cNvCxnSpPr>
                <a:endCxn id="4253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538" name="Straight Connector 1214"/>
              <p:cNvCxnSpPr>
                <a:endCxn id="4253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539" name="Group 347"/>
            <p:cNvGrpSpPr/>
            <p:nvPr/>
          </p:nvGrpSpPr>
          <p:grpSpPr>
            <a:xfrm>
              <a:off x="7733157" y="3638864"/>
              <a:ext cx="493804" cy="228319"/>
              <a:chOff x="1871277" y="1576300"/>
              <a:chExt cx="1128371" cy="437861"/>
            </a:xfrm>
          </p:grpSpPr>
          <p:sp>
            <p:nvSpPr>
              <p:cNvPr id="42540" name="Oval 119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9" name="Rectangle 119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42" name="Oval 119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01" name="Freeform 120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44" name="Freeform 120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45" name="Freeform 120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46" name="Freeform 120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547" name="Straight Connector 1204"/>
              <p:cNvCxnSpPr>
                <a:endCxn id="4254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548" name="Straight Connector 1205"/>
              <p:cNvCxnSpPr>
                <a:endCxn id="4254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549" name="Group 347"/>
            <p:cNvGrpSpPr/>
            <p:nvPr/>
          </p:nvGrpSpPr>
          <p:grpSpPr>
            <a:xfrm>
              <a:off x="7397100" y="3903983"/>
              <a:ext cx="493804" cy="228319"/>
              <a:chOff x="1871277" y="1576300"/>
              <a:chExt cx="1128371" cy="437861"/>
            </a:xfrm>
          </p:grpSpPr>
          <p:sp>
            <p:nvSpPr>
              <p:cNvPr id="42550" name="Oval 118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0" name="Rectangle 118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52" name="Oval 119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2" name="Freeform 119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54" name="Freeform 119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55" name="Freeform 119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56" name="Freeform 119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557" name="Straight Connector 1195"/>
              <p:cNvCxnSpPr>
                <a:endCxn id="4255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558" name="Straight Connector 1196"/>
              <p:cNvCxnSpPr>
                <a:endCxn id="4255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559" name="Group 347"/>
            <p:cNvGrpSpPr/>
            <p:nvPr/>
          </p:nvGrpSpPr>
          <p:grpSpPr>
            <a:xfrm>
              <a:off x="7195340" y="2756360"/>
              <a:ext cx="413310" cy="196874"/>
              <a:chOff x="1871277" y="1576300"/>
              <a:chExt cx="1128371" cy="437861"/>
            </a:xfrm>
          </p:grpSpPr>
          <p:sp>
            <p:nvSpPr>
              <p:cNvPr id="42560" name="Oval 1179"/>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81" name="Rectangle 118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62" name="Oval 118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83" name="Freeform 118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64" name="Freeform 118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65" name="Freeform 118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66" name="Freeform 118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567" name="Straight Connector 1186"/>
              <p:cNvCxnSpPr>
                <a:endCxn id="4256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568" name="Straight Connector 1187"/>
              <p:cNvCxnSpPr>
                <a:endCxn id="4256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569" name="Group 347"/>
            <p:cNvGrpSpPr/>
            <p:nvPr/>
          </p:nvGrpSpPr>
          <p:grpSpPr>
            <a:xfrm>
              <a:off x="7677419" y="2378982"/>
              <a:ext cx="413310" cy="196874"/>
              <a:chOff x="1871277" y="1576300"/>
              <a:chExt cx="1128371" cy="437861"/>
            </a:xfrm>
          </p:grpSpPr>
          <p:sp>
            <p:nvSpPr>
              <p:cNvPr id="42570" name="Oval 1170"/>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72" name="Rectangle 117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72" name="Oval 117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74" name="Freeform 117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74" name="Freeform 117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75" name="Freeform 117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76" name="Freeform 117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577" name="Straight Connector 1177"/>
              <p:cNvCxnSpPr>
                <a:endCxn id="4257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578" name="Straight Connector 1178"/>
              <p:cNvCxnSpPr>
                <a:endCxn id="4257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579" name="Group 347"/>
            <p:cNvGrpSpPr/>
            <p:nvPr/>
          </p:nvGrpSpPr>
          <p:grpSpPr>
            <a:xfrm>
              <a:off x="7186342" y="2486295"/>
              <a:ext cx="413310" cy="196874"/>
              <a:chOff x="1871277" y="1576300"/>
              <a:chExt cx="1128371" cy="437861"/>
            </a:xfrm>
          </p:grpSpPr>
          <p:sp>
            <p:nvSpPr>
              <p:cNvPr id="42580" name="Oval 116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63" name="Rectangle 116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82" name="Oval 116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65" name="Freeform 116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84" name="Freeform 116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85" name="Freeform 116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86" name="Freeform 116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587" name="Straight Connector 1168"/>
              <p:cNvCxnSpPr>
                <a:endCxn id="4258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588" name="Straight Connector 1169"/>
              <p:cNvCxnSpPr>
                <a:endCxn id="4258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2589" name="Group 347"/>
            <p:cNvGrpSpPr/>
            <p:nvPr/>
          </p:nvGrpSpPr>
          <p:grpSpPr>
            <a:xfrm>
              <a:off x="7750914" y="2756819"/>
              <a:ext cx="413310" cy="196874"/>
              <a:chOff x="1871277" y="1576300"/>
              <a:chExt cx="1128371" cy="437861"/>
            </a:xfrm>
          </p:grpSpPr>
          <p:sp>
            <p:nvSpPr>
              <p:cNvPr id="42590" name="Oval 1152"/>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54" name="Rectangle 115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92" name="Oval 115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56" name="Freeform 115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2594" name="Freeform 115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95" name="Freeform 115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2596" name="Freeform 115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2597" name="Straight Connector 1159"/>
              <p:cNvCxnSpPr>
                <a:endCxn id="4259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2598" name="Straight Connector 1160"/>
              <p:cNvCxnSpPr>
                <a:endCxn id="4259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pic>
          <p:nvPicPr>
            <p:cNvPr id="42599" name="Picture 1005" descr="antenna_stylized"/>
            <p:cNvPicPr>
              <a:picLocks noChangeAspect="1"/>
            </p:cNvPicPr>
            <p:nvPr/>
          </p:nvPicPr>
          <p:blipFill>
            <a:blip r:embed="rId8"/>
            <a:stretch>
              <a:fillRect/>
            </a:stretch>
          </p:blipFill>
          <p:spPr>
            <a:xfrm>
              <a:off x="5516100" y="3095151"/>
              <a:ext cx="530703" cy="223755"/>
            </a:xfrm>
            <a:prstGeom prst="rect">
              <a:avLst/>
            </a:prstGeom>
            <a:noFill/>
            <a:ln w="9525">
              <a:noFill/>
            </a:ln>
          </p:spPr>
        </p:pic>
        <p:pic>
          <p:nvPicPr>
            <p:cNvPr id="42600" name="Picture 1005" descr="antenna_stylized"/>
            <p:cNvPicPr>
              <a:picLocks noChangeAspect="1"/>
            </p:cNvPicPr>
            <p:nvPr/>
          </p:nvPicPr>
          <p:blipFill>
            <a:blip r:embed="rId8"/>
            <a:stretch>
              <a:fillRect/>
            </a:stretch>
          </p:blipFill>
          <p:spPr>
            <a:xfrm>
              <a:off x="6893951" y="5490536"/>
              <a:ext cx="530703" cy="223755"/>
            </a:xfrm>
            <a:prstGeom prst="rect">
              <a:avLst/>
            </a:prstGeom>
            <a:noFill/>
            <a:ln w="9525">
              <a:noFill/>
            </a:ln>
          </p:spPr>
        </p:pic>
        <p:pic>
          <p:nvPicPr>
            <p:cNvPr id="42601" name="Picture 1005" descr="antenna_stylized"/>
            <p:cNvPicPr>
              <a:picLocks noChangeAspect="1"/>
            </p:cNvPicPr>
            <p:nvPr/>
          </p:nvPicPr>
          <p:blipFill>
            <a:blip r:embed="rId8"/>
            <a:stretch>
              <a:fillRect/>
            </a:stretch>
          </p:blipFill>
          <p:spPr>
            <a:xfrm>
              <a:off x="7365711" y="5438691"/>
              <a:ext cx="530703" cy="223755"/>
            </a:xfrm>
            <a:prstGeom prst="rect">
              <a:avLst/>
            </a:prstGeom>
            <a:noFill/>
            <a:ln w="9525">
              <a:noFill/>
            </a:ln>
          </p:spPr>
        </p:pic>
        <p:pic>
          <p:nvPicPr>
            <p:cNvPr id="42602" name="Picture 934" descr="antenna_radiation_stylized"/>
            <p:cNvPicPr>
              <a:picLocks noChangeAspect="1"/>
            </p:cNvPicPr>
            <p:nvPr/>
          </p:nvPicPr>
          <p:blipFill>
            <a:blip r:embed="rId7"/>
            <a:stretch>
              <a:fillRect/>
            </a:stretch>
          </p:blipFill>
          <p:spPr>
            <a:xfrm>
              <a:off x="7096052" y="5017186"/>
              <a:ext cx="415925" cy="88633"/>
            </a:xfrm>
            <a:prstGeom prst="rect">
              <a:avLst/>
            </a:prstGeom>
            <a:noFill/>
            <a:ln w="9525">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
          <p:cNvSpPr>
            <a:spLocks noGrp="1"/>
          </p:cNvSpPr>
          <p:nvPr>
            <p:ph type="title"/>
          </p:nvPr>
        </p:nvSpPr>
        <p:spPr/>
        <p:txBody>
          <a:bodyPr anchor="ctr" anchorCtr="0"/>
          <a:p>
            <a:r>
              <a:rPr lang="zh-CN" altLang="en-US"/>
              <a:t>主讲老师简介</a:t>
            </a:r>
            <a:endParaRPr lang="zh-CN" altLang="en-US"/>
          </a:p>
        </p:txBody>
      </p:sp>
      <p:sp>
        <p:nvSpPr>
          <p:cNvPr id="5122" name="内容占位符 2"/>
          <p:cNvSpPr>
            <a:spLocks noGrp="1"/>
          </p:cNvSpPr>
          <p:nvPr>
            <p:ph idx="1"/>
          </p:nvPr>
        </p:nvSpPr>
        <p:spPr/>
        <p:txBody>
          <a:bodyPr anchor="t"/>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zh-CN" sz="3200" b="1" i="0" u="none" strike="noStrike" kern="1200" cap="none" spc="0" normalizeH="0" baseline="0" noProof="1">
                <a:solidFill>
                  <a:schemeClr val="tx1"/>
                </a:solidFill>
                <a:latin typeface="+mn-lt"/>
                <a:ea typeface="+mn-ea"/>
                <a:cs typeface="+mn-cs"/>
              </a:rPr>
              <a:t>张召</a:t>
            </a:r>
            <a:r>
              <a:rPr kumimoji="0" lang="zh-CN" altLang="zh-CN" sz="3200" b="0" i="0" u="none" strike="noStrike" kern="1200" cap="none" spc="0" normalizeH="0" baseline="0" noProof="1">
                <a:solidFill>
                  <a:schemeClr val="tx1"/>
                </a:solidFill>
                <a:latin typeface="+mn-lt"/>
                <a:ea typeface="+mn-ea"/>
                <a:cs typeface="+mn-cs"/>
              </a:rPr>
              <a:t> 长期从事区块链系统和分布式</a:t>
            </a:r>
            <a:r>
              <a:rPr kumimoji="0" lang="zh-CN" altLang="zh-CN" sz="3200" b="0" i="0" u="none" strike="noStrike" kern="1200" cap="none" spc="0" normalizeH="0" baseline="0" noProof="1">
                <a:solidFill>
                  <a:schemeClr val="tx1"/>
                </a:solidFill>
                <a:latin typeface="+mn-lt"/>
                <a:ea typeface="+mn-ea"/>
                <a:cs typeface="+mn-cs"/>
              </a:rPr>
              <a:t>数据库方面的教学和研究。</a:t>
            </a:r>
            <a:endParaRPr kumimoji="0" lang="zh-CN" altLang="zh-CN"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mn-lt"/>
                <a:ea typeface="+mn-ea"/>
                <a:cs typeface="+mn-cs"/>
              </a:rPr>
              <a:t>邮件：</a:t>
            </a:r>
            <a:r>
              <a:rPr kumimoji="0" lang="en-US" altLang="zh-CN" sz="3200" b="0" i="0" u="none" strike="noStrike" kern="1200" cap="none" spc="0" normalizeH="0" baseline="0" noProof="1">
                <a:solidFill>
                  <a:schemeClr val="tx1"/>
                </a:solidFill>
                <a:latin typeface="+mn-lt"/>
                <a:ea typeface="+mn-ea"/>
                <a:cs typeface="+mn-cs"/>
              </a:rPr>
              <a:t>zhzhang@dase.ecnu.edu.cn</a:t>
            </a:r>
            <a:endParaRPr kumimoji="0" lang="en-US" altLang="zh-CN"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mn-lt"/>
                <a:ea typeface="+mn-ea"/>
                <a:cs typeface="+mn-cs"/>
                <a:sym typeface="宋体" panose="02010600030101010101" pitchFamily="2" charset="-122"/>
              </a:rPr>
              <a:t>电话、微信：</a:t>
            </a:r>
            <a:r>
              <a:rPr kumimoji="0" lang="en-US" altLang="zh-CN" sz="3200" b="0" i="0" u="none" strike="noStrike" kern="1200" cap="none" spc="0" normalizeH="0" baseline="0" noProof="1">
                <a:solidFill>
                  <a:schemeClr val="tx1"/>
                </a:solidFill>
                <a:latin typeface="+mn-lt"/>
                <a:ea typeface="+mn-ea"/>
                <a:cs typeface="+mn-cs"/>
                <a:sym typeface="宋体" panose="02010600030101010101" pitchFamily="2" charset="-122"/>
              </a:rPr>
              <a:t>18502118359</a:t>
            </a:r>
            <a:endParaRPr kumimoji="0" lang="en-US" altLang="zh-CN" sz="3200" b="0" i="0" u="none" strike="noStrike" kern="1200" cap="none" spc="0" normalizeH="0" baseline="0" noProof="1">
              <a:solidFill>
                <a:schemeClr val="tx1"/>
              </a:solidFill>
              <a:latin typeface="+mn-lt"/>
              <a:ea typeface="+mn-ea"/>
              <a:cs typeface="+mn-cs"/>
              <a:sym typeface="宋体" panose="02010600030101010101" pitchFamily="2" charset="-122"/>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mn-lt"/>
                <a:ea typeface="+mn-ea"/>
                <a:cs typeface="+mn-cs"/>
                <a:sym typeface="宋体" panose="02010600030101010101" pitchFamily="2" charset="-122"/>
              </a:rPr>
              <a:t>课程钉钉群，作业提交，讲义分发等    </a:t>
            </a:r>
            <a:endParaRPr kumimoji="0" lang="en-US" altLang="zh-CN" sz="3200" b="0" i="0" u="none" strike="noStrike" kern="1200" cap="none" spc="0" normalizeH="0" baseline="0" noProof="1">
              <a:solidFill>
                <a:schemeClr val="tx1"/>
              </a:solidFill>
              <a:latin typeface="+mn-lt"/>
              <a:ea typeface="+mn-ea"/>
              <a:cs typeface="+mn-cs"/>
              <a:sym typeface="宋体" panose="02010600030101010101" pitchFamily="2" charset="-122"/>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kern="1200" cap="none" spc="0" normalizeH="0" baseline="0" noProof="1">
              <a:solidFill>
                <a:schemeClr val="tx1"/>
              </a:solidFill>
              <a:latin typeface="+mn-lt"/>
              <a:ea typeface="+mn-ea"/>
              <a:cs typeface="+mn-cs"/>
            </a:endParaRPr>
          </a:p>
        </p:txBody>
      </p:sp>
      <p:pic>
        <p:nvPicPr>
          <p:cNvPr id="2" name="图片 1"/>
          <p:cNvPicPr>
            <a:picLocks noChangeAspect="1"/>
          </p:cNvPicPr>
          <p:nvPr>
            <p:custDataLst>
              <p:tags r:id="rId1"/>
            </p:custDataLst>
          </p:nvPr>
        </p:nvPicPr>
        <p:blipFill>
          <a:blip r:embed="rId2"/>
          <a:stretch>
            <a:fillRect/>
          </a:stretch>
        </p:blipFill>
        <p:spPr>
          <a:xfrm>
            <a:off x="860425" y="4603750"/>
            <a:ext cx="2072005" cy="20510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idx="4294967295"/>
          </p:nvPr>
        </p:nvSpPr>
        <p:spPr>
          <a:xfrm>
            <a:off x="304800" y="169863"/>
            <a:ext cx="8382000" cy="846137"/>
          </a:xfrm>
        </p:spPr>
        <p:txBody>
          <a:bodyPr vert="horz" wrap="square" lIns="91440" tIns="45720" rIns="91440" bIns="45720" anchor="ctr" anchorCtr="0"/>
          <a:p>
            <a:pPr eaLnBrk="1" hangingPunct="1"/>
            <a:r>
              <a:rPr lang="en-US" altLang="zh-CN" sz="3600" dirty="0"/>
              <a:t>What</a:t>
            </a:r>
            <a:r>
              <a:rPr lang="ja-JP" altLang="en-US" sz="3600" dirty="0"/>
              <a:t>’</a:t>
            </a:r>
            <a:r>
              <a:rPr lang="en-US" altLang="ja-JP" sz="3600" dirty="0"/>
              <a:t>s the Internet: a service view</a:t>
            </a:r>
            <a:endParaRPr lang="en-US" altLang="zh-CN" dirty="0"/>
          </a:p>
        </p:txBody>
      </p:sp>
      <p:sp>
        <p:nvSpPr>
          <p:cNvPr id="44034" name="Rectangle 3"/>
          <p:cNvSpPr>
            <a:spLocks noGrp="1"/>
          </p:cNvSpPr>
          <p:nvPr>
            <p:ph type="body" sz="half" idx="4294967295"/>
          </p:nvPr>
        </p:nvSpPr>
        <p:spPr>
          <a:xfrm>
            <a:off x="374650" y="1655763"/>
            <a:ext cx="4435475" cy="4105275"/>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en-US" altLang="zh-CN" sz="2800" i="1" dirty="0">
                <a:solidFill>
                  <a:srgbClr val="CC0000"/>
                </a:solidFill>
              </a:rPr>
              <a:t>infrastructure</a:t>
            </a:r>
            <a:r>
              <a:rPr lang="zh-CN" altLang="en-US" sz="2800" i="1" dirty="0">
                <a:solidFill>
                  <a:srgbClr val="CC0000"/>
                </a:solidFill>
                <a:ea typeface="宋体" panose="02010600030101010101" pitchFamily="2" charset="-122"/>
              </a:rPr>
              <a:t>（基础设施）</a:t>
            </a:r>
            <a:r>
              <a:rPr lang="en-US" altLang="zh-CN" sz="2800" i="1" dirty="0">
                <a:solidFill>
                  <a:srgbClr val="CC0000"/>
                </a:solidFill>
              </a:rPr>
              <a:t> that provides services to applications:</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Web, VoIP, email, games, e-commerce, social nets, …</a:t>
            </a:r>
            <a:endParaRPr lang="en-US" altLang="zh-CN" sz="2400" dirty="0"/>
          </a:p>
          <a:p>
            <a:pPr marL="287655" lvl="0" indent="-287655" eaLnBrk="1" hangingPunct="1">
              <a:buClr>
                <a:srgbClr val="000090"/>
              </a:buClr>
              <a:buFont typeface="Wingdings" panose="05000000000000000000" pitchFamily="2" charset="2"/>
            </a:pPr>
            <a:r>
              <a:rPr lang="en-US" altLang="zh-CN" sz="2800" i="1" dirty="0">
                <a:solidFill>
                  <a:srgbClr val="CC0000"/>
                </a:solidFill>
              </a:rPr>
              <a:t>provides programming interface to apps</a:t>
            </a:r>
            <a:endParaRPr lang="en-US" altLang="zh-CN" sz="2800" i="1" dirty="0">
              <a:solidFill>
                <a:srgbClr val="CC0000"/>
              </a:solidFill>
            </a:endParaRPr>
          </a:p>
          <a:p>
            <a:pPr marL="682625" lvl="1" indent="-225425" eaLnBrk="1" hangingPunct="1">
              <a:buClr>
                <a:srgbClr val="000090"/>
              </a:buClr>
              <a:buSzTx/>
              <a:buFont typeface="Wingdings" panose="05000000000000000000" pitchFamily="2" charset="2"/>
              <a:buChar char="•"/>
            </a:pPr>
            <a:r>
              <a:rPr lang="en-US" altLang="zh-CN" sz="2400" dirty="0"/>
              <a:t>hooks that allow sending and receiving  app programs to </a:t>
            </a:r>
            <a:r>
              <a:rPr lang="ja-JP" altLang="en-US" sz="2400" dirty="0"/>
              <a:t>“</a:t>
            </a:r>
            <a:r>
              <a:rPr lang="en-US" altLang="ja-JP" sz="2400" dirty="0"/>
              <a:t>connect</a:t>
            </a:r>
            <a:r>
              <a:rPr lang="ja-JP" altLang="en-US" sz="2400" dirty="0"/>
              <a:t>”</a:t>
            </a:r>
            <a:r>
              <a:rPr lang="en-US" altLang="ja-JP" sz="2400" dirty="0"/>
              <a:t> to Internet</a:t>
            </a:r>
            <a:endParaRPr lang="en-US" altLang="ja-JP" sz="2400" dirty="0"/>
          </a:p>
          <a:p>
            <a:pPr marL="682625" lvl="1" indent="-225425" eaLnBrk="1" hangingPunct="1">
              <a:buClr>
                <a:srgbClr val="000090"/>
              </a:buClr>
              <a:buSzTx/>
              <a:buFont typeface="Wingdings" panose="05000000000000000000" pitchFamily="2" charset="2"/>
              <a:buChar char="•"/>
            </a:pPr>
            <a:r>
              <a:rPr lang="en-US" altLang="zh-CN" sz="2400" dirty="0"/>
              <a:t>provides service options, analogous to postal service</a:t>
            </a:r>
            <a:endParaRPr lang="en-US" altLang="zh-CN" sz="2400" dirty="0"/>
          </a:p>
        </p:txBody>
      </p:sp>
      <p:pic>
        <p:nvPicPr>
          <p:cNvPr id="44035" name="Picture 645" descr="underline_base"/>
          <p:cNvPicPr/>
          <p:nvPr/>
        </p:nvPicPr>
        <p:blipFill>
          <a:blip r:embed="rId1"/>
          <a:stretch>
            <a:fillRect/>
          </a:stretch>
        </p:blipFill>
        <p:spPr>
          <a:xfrm>
            <a:off x="446088" y="804863"/>
            <a:ext cx="6548437" cy="173037"/>
          </a:xfrm>
          <a:prstGeom prst="rect">
            <a:avLst/>
          </a:prstGeom>
          <a:noFill/>
          <a:ln w="9525">
            <a:noFill/>
          </a:ln>
        </p:spPr>
      </p:pic>
      <p:sp>
        <p:nvSpPr>
          <p:cNvPr id="44036" name="Footer Placeholder 2"/>
          <p:cNvSpPr>
            <a:spLocks noGrp="1"/>
          </p:cNvSpPr>
          <p:nvPr>
            <p:ph type="ftr" sz="quarter" idx="3"/>
          </p:nvPr>
        </p:nvSpPr>
        <p:spPr>
          <a:xfrm>
            <a:off x="7373938" y="6467475"/>
            <a:ext cx="1098550" cy="288925"/>
          </a:xfrm>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4403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44038" name="Group 979"/>
          <p:cNvGrpSpPr/>
          <p:nvPr/>
        </p:nvGrpSpPr>
        <p:grpSpPr>
          <a:xfrm>
            <a:off x="5202238" y="1384300"/>
            <a:ext cx="3551237" cy="4743450"/>
            <a:chOff x="5202238" y="1384300"/>
            <a:chExt cx="3551237" cy="4743450"/>
          </a:xfrm>
        </p:grpSpPr>
        <p:sp>
          <p:nvSpPr>
            <p:cNvPr id="44039" name="Freeform 416"/>
            <p:cNvSpPr/>
            <p:nvPr/>
          </p:nvSpPr>
          <p:spPr>
            <a:xfrm>
              <a:off x="7023100" y="2001838"/>
              <a:ext cx="1730375" cy="112553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tileRect/>
            </a:gradFill>
            <a:ln w="9525">
              <a:noFill/>
            </a:ln>
          </p:spPr>
          <p:txBody>
            <a:bodyPr/>
            <a:p>
              <a:endParaRPr lang="zh-CN" altLang="en-US"/>
            </a:p>
          </p:txBody>
        </p:sp>
        <p:sp>
          <p:nvSpPr>
            <p:cNvPr id="44040" name="Freeform 415"/>
            <p:cNvSpPr/>
            <p:nvPr/>
          </p:nvSpPr>
          <p:spPr>
            <a:xfrm>
              <a:off x="7004050" y="3527425"/>
              <a:ext cx="1314450" cy="6746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ln>
          </p:spPr>
          <p:txBody>
            <a:bodyPr/>
            <a:p>
              <a:endParaRPr lang="zh-CN" altLang="en-US"/>
            </a:p>
          </p:txBody>
        </p:sp>
        <p:sp>
          <p:nvSpPr>
            <p:cNvPr id="44041" name="Freeform 665"/>
            <p:cNvSpPr/>
            <p:nvPr/>
          </p:nvSpPr>
          <p:spPr>
            <a:xfrm>
              <a:off x="5202238" y="1712913"/>
              <a:ext cx="1736725" cy="107156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grpSp>
          <p:nvGrpSpPr>
            <p:cNvPr id="44042" name="Group 666"/>
            <p:cNvGrpSpPr/>
            <p:nvPr/>
          </p:nvGrpSpPr>
          <p:grpSpPr>
            <a:xfrm>
              <a:off x="5329977" y="2980450"/>
              <a:ext cx="1458912" cy="933450"/>
              <a:chOff x="2889" y="1631"/>
              <a:chExt cx="980" cy="743"/>
            </a:xfrm>
          </p:grpSpPr>
          <p:sp>
            <p:nvSpPr>
              <p:cNvPr id="44043" name="Rectangle 667"/>
              <p:cNvSpPr/>
              <p:nvPr/>
            </p:nvSpPr>
            <p:spPr>
              <a:xfrm>
                <a:off x="3046" y="1841"/>
                <a:ext cx="663" cy="533"/>
              </a:xfrm>
              <a:prstGeom prst="rect">
                <a:avLst/>
              </a:prstGeom>
              <a:solidFill>
                <a:srgbClr val="00CCFF"/>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044"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p>
                <a:pPr algn="ctr" eaLnBrk="0" hangingPunct="0"/>
                <a:endParaRPr lang="zh-CN" altLang="zh-CN" dirty="0">
                  <a:solidFill>
                    <a:srgbClr val="00CCFF"/>
                  </a:solidFill>
                  <a:latin typeface="Arial" panose="020B0604020202020204" pitchFamily="34" charset="0"/>
                  <a:ea typeface="MS PGothic" panose="020B0600070205080204" charset="-128"/>
                </a:endParaRPr>
              </a:p>
            </p:txBody>
          </p:sp>
        </p:grpSp>
        <p:sp>
          <p:nvSpPr>
            <p:cNvPr id="44045" name="Freeform 669"/>
            <p:cNvSpPr/>
            <p:nvPr/>
          </p:nvSpPr>
          <p:spPr>
            <a:xfrm>
              <a:off x="5364163" y="4331380"/>
              <a:ext cx="3225800" cy="16652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ln>
          </p:spPr>
          <p:txBody>
            <a:bodyPr/>
            <a:p>
              <a:endParaRPr lang="zh-CN" altLang="en-US"/>
            </a:p>
          </p:txBody>
        </p:sp>
        <p:sp>
          <p:nvSpPr>
            <p:cNvPr id="44046" name="Line 670"/>
            <p:cNvSpPr/>
            <p:nvPr/>
          </p:nvSpPr>
          <p:spPr>
            <a:xfrm rot="-5400000">
              <a:off x="7845410" y="5162535"/>
              <a:ext cx="523875" cy="139700"/>
            </a:xfrm>
            <a:prstGeom prst="line">
              <a:avLst/>
            </a:prstGeom>
            <a:ln w="12700" cap="flat" cmpd="sng">
              <a:solidFill>
                <a:schemeClr val="tx1"/>
              </a:solidFill>
              <a:prstDash val="solid"/>
              <a:round/>
              <a:headEnd type="none" w="med" len="med"/>
              <a:tailEnd type="none" w="med" len="med"/>
            </a:ln>
          </p:spPr>
        </p:sp>
        <p:sp>
          <p:nvSpPr>
            <p:cNvPr id="44047" name="Line 671"/>
            <p:cNvSpPr/>
            <p:nvPr/>
          </p:nvSpPr>
          <p:spPr>
            <a:xfrm rot="5400000" flipV="1">
              <a:off x="7991460" y="5443523"/>
              <a:ext cx="3175" cy="85725"/>
            </a:xfrm>
            <a:prstGeom prst="line">
              <a:avLst/>
            </a:prstGeom>
            <a:ln w="12700" cap="flat" cmpd="sng">
              <a:solidFill>
                <a:schemeClr val="bg2"/>
              </a:solidFill>
              <a:prstDash val="solid"/>
              <a:round/>
              <a:headEnd type="none" w="med" len="med"/>
              <a:tailEnd type="none" w="med" len="med"/>
            </a:ln>
          </p:spPr>
        </p:sp>
        <p:sp>
          <p:nvSpPr>
            <p:cNvPr id="44048" name="Line 672"/>
            <p:cNvSpPr/>
            <p:nvPr/>
          </p:nvSpPr>
          <p:spPr>
            <a:xfrm rot="-5400000">
              <a:off x="8177213" y="5116513"/>
              <a:ext cx="0" cy="114300"/>
            </a:xfrm>
            <a:prstGeom prst="line">
              <a:avLst/>
            </a:prstGeom>
            <a:ln w="12700" cap="flat" cmpd="sng">
              <a:solidFill>
                <a:schemeClr val="tx1"/>
              </a:solidFill>
              <a:prstDash val="solid"/>
              <a:round/>
              <a:headEnd type="none" w="med" len="med"/>
              <a:tailEnd type="none" w="med" len="med"/>
            </a:ln>
          </p:spPr>
        </p:sp>
        <p:sp>
          <p:nvSpPr>
            <p:cNvPr id="44049" name="Line 674"/>
            <p:cNvSpPr/>
            <p:nvPr/>
          </p:nvSpPr>
          <p:spPr>
            <a:xfrm>
              <a:off x="6100763" y="4776788"/>
              <a:ext cx="217487" cy="100012"/>
            </a:xfrm>
            <a:prstGeom prst="line">
              <a:avLst/>
            </a:prstGeom>
            <a:ln w="12700" cap="flat" cmpd="sng">
              <a:solidFill>
                <a:schemeClr val="tx1"/>
              </a:solidFill>
              <a:prstDash val="solid"/>
              <a:round/>
              <a:headEnd type="none" w="med" len="med"/>
              <a:tailEnd type="none" w="med" len="med"/>
            </a:ln>
          </p:spPr>
        </p:sp>
        <p:sp>
          <p:nvSpPr>
            <p:cNvPr id="44050" name="Line 675"/>
            <p:cNvSpPr/>
            <p:nvPr/>
          </p:nvSpPr>
          <p:spPr>
            <a:xfrm flipV="1">
              <a:off x="5842000" y="5038725"/>
              <a:ext cx="407988" cy="74613"/>
            </a:xfrm>
            <a:prstGeom prst="line">
              <a:avLst/>
            </a:prstGeom>
            <a:ln w="12700" cap="flat" cmpd="sng">
              <a:solidFill>
                <a:schemeClr val="tx1"/>
              </a:solidFill>
              <a:prstDash val="solid"/>
              <a:round/>
              <a:headEnd type="none" w="med" len="med"/>
              <a:tailEnd type="none" w="med" len="med"/>
            </a:ln>
          </p:spPr>
        </p:sp>
        <p:sp>
          <p:nvSpPr>
            <p:cNvPr id="44051" name="Line 678"/>
            <p:cNvSpPr/>
            <p:nvPr/>
          </p:nvSpPr>
          <p:spPr>
            <a:xfrm flipH="1">
              <a:off x="6267450" y="5102225"/>
              <a:ext cx="144463" cy="169863"/>
            </a:xfrm>
            <a:prstGeom prst="line">
              <a:avLst/>
            </a:prstGeom>
            <a:ln w="12700" cap="flat" cmpd="sng">
              <a:solidFill>
                <a:schemeClr val="tx1"/>
              </a:solidFill>
              <a:prstDash val="solid"/>
              <a:round/>
              <a:headEnd type="none" w="med" len="med"/>
              <a:tailEnd type="none" w="med" len="med"/>
            </a:ln>
          </p:spPr>
        </p:sp>
        <p:sp>
          <p:nvSpPr>
            <p:cNvPr id="44052" name="Line 679"/>
            <p:cNvSpPr/>
            <p:nvPr/>
          </p:nvSpPr>
          <p:spPr>
            <a:xfrm flipH="1" flipV="1">
              <a:off x="6586538" y="5110163"/>
              <a:ext cx="76200" cy="163512"/>
            </a:xfrm>
            <a:prstGeom prst="line">
              <a:avLst/>
            </a:prstGeom>
            <a:ln w="12700" cap="flat" cmpd="sng">
              <a:solidFill>
                <a:schemeClr val="tx1"/>
              </a:solidFill>
              <a:prstDash val="solid"/>
              <a:round/>
              <a:headEnd type="none" w="med" len="med"/>
              <a:tailEnd type="none" w="med" len="med"/>
            </a:ln>
          </p:spPr>
        </p:sp>
        <p:sp>
          <p:nvSpPr>
            <p:cNvPr id="44053" name="Line 680"/>
            <p:cNvSpPr/>
            <p:nvPr/>
          </p:nvSpPr>
          <p:spPr>
            <a:xfrm>
              <a:off x="6743700" y="5056188"/>
              <a:ext cx="503238" cy="269875"/>
            </a:xfrm>
            <a:prstGeom prst="line">
              <a:avLst/>
            </a:prstGeom>
            <a:ln w="12700" cap="flat" cmpd="sng">
              <a:solidFill>
                <a:schemeClr val="tx1"/>
              </a:solidFill>
              <a:prstDash val="solid"/>
              <a:round/>
              <a:headEnd type="none" w="med" len="med"/>
              <a:tailEnd type="none" w="med" len="med"/>
            </a:ln>
          </p:spPr>
        </p:sp>
        <p:sp>
          <p:nvSpPr>
            <p:cNvPr id="44054" name="Line 682"/>
            <p:cNvSpPr/>
            <p:nvPr/>
          </p:nvSpPr>
          <p:spPr>
            <a:xfrm>
              <a:off x="6284913" y="3551238"/>
              <a:ext cx="0" cy="106362"/>
            </a:xfrm>
            <a:prstGeom prst="line">
              <a:avLst/>
            </a:prstGeom>
            <a:ln w="19050" cap="flat" cmpd="sng">
              <a:solidFill>
                <a:schemeClr val="tx1"/>
              </a:solidFill>
              <a:prstDash val="solid"/>
              <a:round/>
              <a:headEnd type="none" w="med" len="med"/>
              <a:tailEnd type="none" w="med" len="med"/>
            </a:ln>
          </p:spPr>
        </p:sp>
        <p:sp>
          <p:nvSpPr>
            <p:cNvPr id="44055" name="Line 683"/>
            <p:cNvSpPr/>
            <p:nvPr/>
          </p:nvSpPr>
          <p:spPr>
            <a:xfrm flipV="1">
              <a:off x="5891213" y="3736975"/>
              <a:ext cx="168275" cy="3175"/>
            </a:xfrm>
            <a:prstGeom prst="line">
              <a:avLst/>
            </a:prstGeom>
            <a:ln w="19050" cap="flat" cmpd="sng">
              <a:solidFill>
                <a:schemeClr val="tx1"/>
              </a:solidFill>
              <a:prstDash val="solid"/>
              <a:round/>
              <a:headEnd type="none" w="med" len="med"/>
              <a:tailEnd type="none" w="med" len="med"/>
            </a:ln>
          </p:spPr>
        </p:sp>
        <p:pic>
          <p:nvPicPr>
            <p:cNvPr id="44056" name="Picture 684" descr="access_point_stylized_small"/>
            <p:cNvPicPr>
              <a:picLocks noChangeAspect="1"/>
            </p:cNvPicPr>
            <p:nvPr/>
          </p:nvPicPr>
          <p:blipFill>
            <a:blip r:embed="rId2"/>
            <a:stretch>
              <a:fillRect/>
            </a:stretch>
          </p:blipFill>
          <p:spPr>
            <a:xfrm>
              <a:off x="5640388" y="3548063"/>
              <a:ext cx="369887" cy="306387"/>
            </a:xfrm>
            <a:prstGeom prst="rect">
              <a:avLst/>
            </a:prstGeom>
            <a:noFill/>
            <a:ln w="9525">
              <a:noFill/>
            </a:ln>
          </p:spPr>
        </p:pic>
        <p:sp>
          <p:nvSpPr>
            <p:cNvPr id="44057" name="Line 685"/>
            <p:cNvSpPr/>
            <p:nvPr/>
          </p:nvSpPr>
          <p:spPr>
            <a:xfrm rot="5400000" flipV="1">
              <a:off x="7994635" y="5440348"/>
              <a:ext cx="3175" cy="85725"/>
            </a:xfrm>
            <a:prstGeom prst="line">
              <a:avLst/>
            </a:prstGeom>
            <a:ln w="12700" cap="flat" cmpd="sng">
              <a:solidFill>
                <a:schemeClr val="bg2"/>
              </a:solidFill>
              <a:prstDash val="solid"/>
              <a:round/>
              <a:headEnd type="none" w="med" len="med"/>
              <a:tailEnd type="none" w="med" len="med"/>
            </a:ln>
          </p:spPr>
        </p:sp>
        <p:sp>
          <p:nvSpPr>
            <p:cNvPr id="44058" name="Line 686"/>
            <p:cNvSpPr/>
            <p:nvPr/>
          </p:nvSpPr>
          <p:spPr>
            <a:xfrm flipV="1">
              <a:off x="5894388" y="3733800"/>
              <a:ext cx="168275" cy="3175"/>
            </a:xfrm>
            <a:prstGeom prst="line">
              <a:avLst/>
            </a:prstGeom>
            <a:ln w="19050" cap="flat" cmpd="sng">
              <a:solidFill>
                <a:schemeClr val="tx1"/>
              </a:solidFill>
              <a:prstDash val="solid"/>
              <a:round/>
              <a:headEnd type="none" w="med" len="med"/>
              <a:tailEnd type="none" w="med" len="med"/>
            </a:ln>
          </p:spPr>
        </p:sp>
        <p:pic>
          <p:nvPicPr>
            <p:cNvPr id="44059" name="Picture 708" descr="access_point_stylized_small"/>
            <p:cNvPicPr>
              <a:picLocks noChangeAspect="1"/>
            </p:cNvPicPr>
            <p:nvPr/>
          </p:nvPicPr>
          <p:blipFill>
            <a:blip r:embed="rId2"/>
            <a:stretch>
              <a:fillRect/>
            </a:stretch>
          </p:blipFill>
          <p:spPr>
            <a:xfrm>
              <a:off x="5641975" y="3546475"/>
              <a:ext cx="369888" cy="306388"/>
            </a:xfrm>
            <a:prstGeom prst="rect">
              <a:avLst/>
            </a:prstGeom>
            <a:noFill/>
            <a:ln w="9525">
              <a:noFill/>
            </a:ln>
          </p:spPr>
        </p:pic>
        <p:sp>
          <p:nvSpPr>
            <p:cNvPr id="44060" name="Line 711"/>
            <p:cNvSpPr/>
            <p:nvPr/>
          </p:nvSpPr>
          <p:spPr>
            <a:xfrm>
              <a:off x="7396163" y="3816350"/>
              <a:ext cx="163512" cy="120650"/>
            </a:xfrm>
            <a:prstGeom prst="line">
              <a:avLst/>
            </a:prstGeom>
            <a:ln w="9525" cap="flat" cmpd="sng">
              <a:solidFill>
                <a:schemeClr val="bg2"/>
              </a:solidFill>
              <a:prstDash val="solid"/>
              <a:round/>
              <a:headEnd type="none" w="med" len="med"/>
              <a:tailEnd type="none" w="med" len="med"/>
            </a:ln>
          </p:spPr>
        </p:sp>
        <p:sp>
          <p:nvSpPr>
            <p:cNvPr id="44061" name="Line 712"/>
            <p:cNvSpPr/>
            <p:nvPr/>
          </p:nvSpPr>
          <p:spPr>
            <a:xfrm>
              <a:off x="7493000" y="3736975"/>
              <a:ext cx="279400" cy="0"/>
            </a:xfrm>
            <a:prstGeom prst="line">
              <a:avLst/>
            </a:prstGeom>
            <a:ln w="9525" cap="flat" cmpd="sng">
              <a:solidFill>
                <a:schemeClr val="bg2"/>
              </a:solidFill>
              <a:prstDash val="solid"/>
              <a:round/>
              <a:headEnd type="none" w="med" len="med"/>
              <a:tailEnd type="none" w="med" len="med"/>
            </a:ln>
          </p:spPr>
        </p:sp>
        <p:sp>
          <p:nvSpPr>
            <p:cNvPr id="44062" name="Line 713"/>
            <p:cNvSpPr/>
            <p:nvPr/>
          </p:nvSpPr>
          <p:spPr>
            <a:xfrm flipV="1">
              <a:off x="7729538" y="3822700"/>
              <a:ext cx="134937" cy="104775"/>
            </a:xfrm>
            <a:prstGeom prst="line">
              <a:avLst/>
            </a:prstGeom>
            <a:ln w="9525" cap="flat" cmpd="sng">
              <a:solidFill>
                <a:schemeClr val="bg2"/>
              </a:solidFill>
              <a:prstDash val="solid"/>
              <a:round/>
              <a:headEnd type="none" w="med" len="med"/>
              <a:tailEnd type="none" w="med" len="med"/>
            </a:ln>
          </p:spPr>
        </p:sp>
        <p:sp>
          <p:nvSpPr>
            <p:cNvPr id="44063" name="Line 714"/>
            <p:cNvSpPr/>
            <p:nvPr/>
          </p:nvSpPr>
          <p:spPr>
            <a:xfrm>
              <a:off x="6723063" y="2590800"/>
              <a:ext cx="509587" cy="3175"/>
            </a:xfrm>
            <a:prstGeom prst="line">
              <a:avLst/>
            </a:prstGeom>
            <a:ln w="9525" cap="flat" cmpd="sng">
              <a:solidFill>
                <a:schemeClr val="tx1"/>
              </a:solidFill>
              <a:prstDash val="solid"/>
              <a:round/>
              <a:headEnd type="none" w="med" len="med"/>
              <a:tailEnd type="none" w="med" len="med"/>
            </a:ln>
          </p:spPr>
        </p:sp>
        <p:sp>
          <p:nvSpPr>
            <p:cNvPr id="44064" name="Line 715"/>
            <p:cNvSpPr/>
            <p:nvPr/>
          </p:nvSpPr>
          <p:spPr>
            <a:xfrm>
              <a:off x="7358063" y="4700588"/>
              <a:ext cx="390525" cy="184150"/>
            </a:xfrm>
            <a:prstGeom prst="line">
              <a:avLst/>
            </a:prstGeom>
            <a:ln w="12700" cap="flat" cmpd="sng">
              <a:solidFill>
                <a:schemeClr val="tx1"/>
              </a:solidFill>
              <a:prstDash val="solid"/>
              <a:round/>
              <a:headEnd type="none" w="med" len="med"/>
              <a:tailEnd type="none" w="med" len="med"/>
            </a:ln>
          </p:spPr>
        </p:sp>
        <p:sp>
          <p:nvSpPr>
            <p:cNvPr id="44065" name="Line 716"/>
            <p:cNvSpPr/>
            <p:nvPr/>
          </p:nvSpPr>
          <p:spPr>
            <a:xfrm flipV="1">
              <a:off x="6737350" y="4687888"/>
              <a:ext cx="322263" cy="198437"/>
            </a:xfrm>
            <a:prstGeom prst="line">
              <a:avLst/>
            </a:prstGeom>
            <a:ln w="12700" cap="flat" cmpd="sng">
              <a:solidFill>
                <a:schemeClr val="tx1"/>
              </a:solidFill>
              <a:prstDash val="solid"/>
              <a:round/>
              <a:headEnd type="none" w="med" len="med"/>
              <a:tailEnd type="none" w="med" len="med"/>
            </a:ln>
          </p:spPr>
        </p:sp>
        <p:sp>
          <p:nvSpPr>
            <p:cNvPr id="44066" name="Line 717"/>
            <p:cNvSpPr/>
            <p:nvPr/>
          </p:nvSpPr>
          <p:spPr>
            <a:xfrm flipV="1">
              <a:off x="6780213" y="4979988"/>
              <a:ext cx="971550" cy="0"/>
            </a:xfrm>
            <a:prstGeom prst="line">
              <a:avLst/>
            </a:prstGeom>
            <a:ln w="12700" cap="flat" cmpd="sng">
              <a:solidFill>
                <a:schemeClr val="tx1"/>
              </a:solidFill>
              <a:prstDash val="solid"/>
              <a:round/>
              <a:headEnd type="none" w="med" len="med"/>
              <a:tailEnd type="none" w="med" len="med"/>
            </a:ln>
          </p:spPr>
        </p:sp>
        <p:sp>
          <p:nvSpPr>
            <p:cNvPr id="44067" name="Line 718"/>
            <p:cNvSpPr/>
            <p:nvPr/>
          </p:nvSpPr>
          <p:spPr>
            <a:xfrm flipV="1">
              <a:off x="7577138" y="2495550"/>
              <a:ext cx="123825" cy="87313"/>
            </a:xfrm>
            <a:prstGeom prst="line">
              <a:avLst/>
            </a:prstGeom>
            <a:ln w="9525" cap="flat" cmpd="sng">
              <a:solidFill>
                <a:schemeClr val="bg2"/>
              </a:solidFill>
              <a:prstDash val="solid"/>
              <a:round/>
              <a:headEnd type="none" w="med" len="med"/>
              <a:tailEnd type="none" w="med" len="med"/>
            </a:ln>
          </p:spPr>
        </p:sp>
        <p:sp>
          <p:nvSpPr>
            <p:cNvPr id="44068" name="Line 719"/>
            <p:cNvSpPr/>
            <p:nvPr/>
          </p:nvSpPr>
          <p:spPr>
            <a:xfrm>
              <a:off x="7405688" y="2668588"/>
              <a:ext cx="0" cy="82550"/>
            </a:xfrm>
            <a:prstGeom prst="line">
              <a:avLst/>
            </a:prstGeom>
            <a:ln w="9525" cap="flat" cmpd="sng">
              <a:solidFill>
                <a:srgbClr val="969696"/>
              </a:solidFill>
              <a:prstDash val="solid"/>
              <a:round/>
              <a:headEnd type="none" w="med" len="med"/>
              <a:tailEnd type="none" w="med" len="med"/>
            </a:ln>
          </p:spPr>
        </p:sp>
        <p:sp>
          <p:nvSpPr>
            <p:cNvPr id="44069" name="Line 720"/>
            <p:cNvSpPr/>
            <p:nvPr/>
          </p:nvSpPr>
          <p:spPr>
            <a:xfrm flipV="1">
              <a:off x="7577138" y="2565400"/>
              <a:ext cx="263525" cy="288925"/>
            </a:xfrm>
            <a:prstGeom prst="line">
              <a:avLst/>
            </a:prstGeom>
            <a:ln w="9525" cap="flat" cmpd="sng">
              <a:solidFill>
                <a:schemeClr val="bg2"/>
              </a:solidFill>
              <a:prstDash val="solid"/>
              <a:round/>
              <a:headEnd type="none" w="med" len="med"/>
              <a:tailEnd type="none" w="med" len="med"/>
            </a:ln>
          </p:spPr>
        </p:sp>
        <p:sp>
          <p:nvSpPr>
            <p:cNvPr id="44070" name="Line 721"/>
            <p:cNvSpPr/>
            <p:nvPr/>
          </p:nvSpPr>
          <p:spPr>
            <a:xfrm>
              <a:off x="7942263" y="2563813"/>
              <a:ext cx="0" cy="196850"/>
            </a:xfrm>
            <a:prstGeom prst="line">
              <a:avLst/>
            </a:prstGeom>
            <a:ln w="9525" cap="flat" cmpd="sng">
              <a:solidFill>
                <a:schemeClr val="bg2"/>
              </a:solidFill>
              <a:prstDash val="solid"/>
              <a:round/>
              <a:headEnd type="none" w="med" len="med"/>
              <a:tailEnd type="none" w="med" len="med"/>
            </a:ln>
          </p:spPr>
        </p:sp>
        <p:sp>
          <p:nvSpPr>
            <p:cNvPr id="44071" name="Line 722"/>
            <p:cNvSpPr/>
            <p:nvPr/>
          </p:nvSpPr>
          <p:spPr>
            <a:xfrm>
              <a:off x="7596188" y="2870200"/>
              <a:ext cx="188912" cy="0"/>
            </a:xfrm>
            <a:prstGeom prst="line">
              <a:avLst/>
            </a:prstGeom>
            <a:ln w="9525" cap="flat" cmpd="sng">
              <a:solidFill>
                <a:schemeClr val="bg2"/>
              </a:solidFill>
              <a:prstDash val="solid"/>
              <a:round/>
              <a:headEnd type="none" w="med" len="med"/>
              <a:tailEnd type="none" w="med" len="med"/>
            </a:ln>
          </p:spPr>
        </p:sp>
        <p:sp>
          <p:nvSpPr>
            <p:cNvPr id="44072" name="Line 723"/>
            <p:cNvSpPr/>
            <p:nvPr/>
          </p:nvSpPr>
          <p:spPr>
            <a:xfrm>
              <a:off x="8150225" y="2860675"/>
              <a:ext cx="177800" cy="0"/>
            </a:xfrm>
            <a:prstGeom prst="line">
              <a:avLst/>
            </a:prstGeom>
            <a:ln w="9525" cap="flat" cmpd="sng">
              <a:solidFill>
                <a:schemeClr val="bg2"/>
              </a:solidFill>
              <a:prstDash val="solid"/>
              <a:round/>
              <a:headEnd type="none" w="med" len="med"/>
              <a:tailEnd type="none" w="med" len="med"/>
            </a:ln>
          </p:spPr>
        </p:sp>
        <p:sp>
          <p:nvSpPr>
            <p:cNvPr id="44073" name="Line 724"/>
            <p:cNvSpPr/>
            <p:nvPr/>
          </p:nvSpPr>
          <p:spPr>
            <a:xfrm flipH="1">
              <a:off x="7296150" y="2936875"/>
              <a:ext cx="98425" cy="704850"/>
            </a:xfrm>
            <a:prstGeom prst="line">
              <a:avLst/>
            </a:prstGeom>
            <a:ln w="9525" cap="flat" cmpd="sng">
              <a:solidFill>
                <a:srgbClr val="969696"/>
              </a:solidFill>
              <a:prstDash val="solid"/>
              <a:round/>
              <a:headEnd type="none" w="med" len="med"/>
              <a:tailEnd type="none" w="med" len="med"/>
            </a:ln>
          </p:spPr>
        </p:sp>
        <p:sp>
          <p:nvSpPr>
            <p:cNvPr id="44074" name="Line 725"/>
            <p:cNvSpPr/>
            <p:nvPr/>
          </p:nvSpPr>
          <p:spPr>
            <a:xfrm flipH="1">
              <a:off x="7888288" y="2936875"/>
              <a:ext cx="111125" cy="727075"/>
            </a:xfrm>
            <a:prstGeom prst="line">
              <a:avLst/>
            </a:prstGeom>
            <a:ln w="9525" cap="flat" cmpd="sng">
              <a:solidFill>
                <a:schemeClr val="bg2"/>
              </a:solidFill>
              <a:prstDash val="solid"/>
              <a:round/>
              <a:headEnd type="none" w="med" len="med"/>
              <a:tailEnd type="none" w="med" len="med"/>
            </a:ln>
          </p:spPr>
        </p:sp>
        <p:sp>
          <p:nvSpPr>
            <p:cNvPr id="44075" name="Line 726"/>
            <p:cNvSpPr/>
            <p:nvPr/>
          </p:nvSpPr>
          <p:spPr>
            <a:xfrm flipV="1">
              <a:off x="7272338" y="4078288"/>
              <a:ext cx="227012" cy="436562"/>
            </a:xfrm>
            <a:prstGeom prst="line">
              <a:avLst/>
            </a:prstGeom>
            <a:ln w="9525" cap="flat" cmpd="sng">
              <a:solidFill>
                <a:schemeClr val="bg2"/>
              </a:solidFill>
              <a:prstDash val="solid"/>
              <a:round/>
              <a:headEnd type="none" w="med" len="med"/>
              <a:tailEnd type="none" w="med" len="med"/>
            </a:ln>
          </p:spPr>
        </p:sp>
        <p:sp>
          <p:nvSpPr>
            <p:cNvPr id="44076" name="Line 727"/>
            <p:cNvSpPr/>
            <p:nvPr/>
          </p:nvSpPr>
          <p:spPr>
            <a:xfrm>
              <a:off x="8345488" y="2859088"/>
              <a:ext cx="177800" cy="0"/>
            </a:xfrm>
            <a:prstGeom prst="line">
              <a:avLst/>
            </a:prstGeom>
            <a:ln w="9525" cap="flat" cmpd="sng">
              <a:solidFill>
                <a:schemeClr val="bg2"/>
              </a:solidFill>
              <a:prstDash val="dash"/>
              <a:round/>
              <a:headEnd type="none" w="med" len="med"/>
              <a:tailEnd type="none" w="med" len="med"/>
            </a:ln>
          </p:spPr>
        </p:sp>
        <p:sp>
          <p:nvSpPr>
            <p:cNvPr id="44077" name="Line 728"/>
            <p:cNvSpPr/>
            <p:nvPr/>
          </p:nvSpPr>
          <p:spPr>
            <a:xfrm>
              <a:off x="6289675" y="2406650"/>
              <a:ext cx="152400" cy="95250"/>
            </a:xfrm>
            <a:prstGeom prst="line">
              <a:avLst/>
            </a:prstGeom>
            <a:ln w="19050" cap="flat" cmpd="sng">
              <a:solidFill>
                <a:schemeClr val="tx1"/>
              </a:solidFill>
              <a:prstDash val="solid"/>
              <a:round/>
              <a:headEnd type="none" w="med" len="med"/>
              <a:tailEnd type="none" w="med" len="med"/>
            </a:ln>
          </p:spPr>
        </p:sp>
        <p:sp>
          <p:nvSpPr>
            <p:cNvPr id="44078"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079"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080"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081" name="Group 732"/>
            <p:cNvGrpSpPr/>
            <p:nvPr/>
          </p:nvGrpSpPr>
          <p:grpSpPr>
            <a:xfrm>
              <a:off x="6430963" y="2519363"/>
              <a:ext cx="219075" cy="52387"/>
              <a:chOff x="2468" y="1332"/>
              <a:chExt cx="310" cy="60"/>
            </a:xfrm>
          </p:grpSpPr>
          <p:sp>
            <p:nvSpPr>
              <p:cNvPr id="44082" name="Freeform 7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4083" name="Freeform 7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4084" name="Line 735"/>
            <p:cNvSpPr/>
            <p:nvPr/>
          </p:nvSpPr>
          <p:spPr>
            <a:xfrm>
              <a:off x="6354763" y="2543175"/>
              <a:ext cx="0" cy="74613"/>
            </a:xfrm>
            <a:prstGeom prst="line">
              <a:avLst/>
            </a:prstGeom>
            <a:ln w="9525" cap="flat" cmpd="sng">
              <a:solidFill>
                <a:schemeClr val="tx1"/>
              </a:solidFill>
              <a:prstDash val="solid"/>
              <a:round/>
              <a:headEnd type="none" w="med" len="med"/>
              <a:tailEnd type="none" w="med" len="med"/>
            </a:ln>
          </p:spPr>
        </p:sp>
        <p:sp>
          <p:nvSpPr>
            <p:cNvPr id="44085" name="Line 736"/>
            <p:cNvSpPr/>
            <p:nvPr/>
          </p:nvSpPr>
          <p:spPr>
            <a:xfrm>
              <a:off x="6740525" y="2546350"/>
              <a:ext cx="0" cy="73025"/>
            </a:xfrm>
            <a:prstGeom prst="line">
              <a:avLst/>
            </a:prstGeom>
            <a:ln w="9525" cap="flat" cmpd="sng">
              <a:solidFill>
                <a:schemeClr val="bg2"/>
              </a:solidFill>
              <a:prstDash val="solid"/>
              <a:round/>
              <a:headEnd type="none" w="med" len="med"/>
              <a:tailEnd type="none" w="med" len="med"/>
            </a:ln>
          </p:spPr>
        </p:sp>
        <p:grpSp>
          <p:nvGrpSpPr>
            <p:cNvPr id="44086" name="Group 737"/>
            <p:cNvGrpSpPr/>
            <p:nvPr/>
          </p:nvGrpSpPr>
          <p:grpSpPr>
            <a:xfrm>
              <a:off x="7202488" y="2493963"/>
              <a:ext cx="390525" cy="174625"/>
              <a:chOff x="4334" y="1470"/>
              <a:chExt cx="246" cy="107"/>
            </a:xfrm>
          </p:grpSpPr>
          <p:sp>
            <p:nvSpPr>
              <p:cNvPr id="4408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08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08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090" name="Group 741"/>
              <p:cNvGrpSpPr/>
              <p:nvPr/>
            </p:nvGrpSpPr>
            <p:grpSpPr>
              <a:xfrm>
                <a:off x="4383" y="1488"/>
                <a:ext cx="138" cy="33"/>
                <a:chOff x="2468" y="1332"/>
                <a:chExt cx="310" cy="60"/>
              </a:xfrm>
            </p:grpSpPr>
            <p:sp>
              <p:nvSpPr>
                <p:cNvPr id="44091" name="Freeform 74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4092" name="Freeform 74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4093" name="Line 744"/>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4094" name="Line 745"/>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44095" name="Group 746"/>
            <p:cNvGrpSpPr/>
            <p:nvPr/>
          </p:nvGrpSpPr>
          <p:grpSpPr>
            <a:xfrm>
              <a:off x="7213600" y="2757488"/>
              <a:ext cx="390525" cy="174625"/>
              <a:chOff x="4334" y="1470"/>
              <a:chExt cx="246" cy="107"/>
            </a:xfrm>
          </p:grpSpPr>
          <p:sp>
            <p:nvSpPr>
              <p:cNvPr id="4409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09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09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099" name="Group 750"/>
              <p:cNvGrpSpPr/>
              <p:nvPr/>
            </p:nvGrpSpPr>
            <p:grpSpPr>
              <a:xfrm>
                <a:off x="4383" y="1488"/>
                <a:ext cx="138" cy="33"/>
                <a:chOff x="2468" y="1332"/>
                <a:chExt cx="310" cy="60"/>
              </a:xfrm>
            </p:grpSpPr>
            <p:sp>
              <p:nvSpPr>
                <p:cNvPr id="44100" name="Freeform 751"/>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4101" name="Freeform 752"/>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4102" name="Line 753"/>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4103" name="Line 754"/>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44104" name="Group 764"/>
            <p:cNvGrpSpPr/>
            <p:nvPr/>
          </p:nvGrpSpPr>
          <p:grpSpPr>
            <a:xfrm>
              <a:off x="7689850" y="2393950"/>
              <a:ext cx="390525" cy="174625"/>
              <a:chOff x="4334" y="1470"/>
              <a:chExt cx="246" cy="107"/>
            </a:xfrm>
          </p:grpSpPr>
          <p:sp>
            <p:nvSpPr>
              <p:cNvPr id="44105"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106"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107"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108" name="Group 768"/>
              <p:cNvGrpSpPr/>
              <p:nvPr/>
            </p:nvGrpSpPr>
            <p:grpSpPr>
              <a:xfrm>
                <a:off x="4383" y="1488"/>
                <a:ext cx="138" cy="33"/>
                <a:chOff x="2468" y="1332"/>
                <a:chExt cx="310" cy="60"/>
              </a:xfrm>
            </p:grpSpPr>
            <p:sp>
              <p:nvSpPr>
                <p:cNvPr id="44109" name="Freeform 76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4110" name="Freeform 77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4111" name="Line 771"/>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4112" name="Line 772"/>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44113" name="Line 782"/>
            <p:cNvSpPr/>
            <p:nvPr/>
          </p:nvSpPr>
          <p:spPr>
            <a:xfrm>
              <a:off x="6427788" y="3743325"/>
              <a:ext cx="679450" cy="0"/>
            </a:xfrm>
            <a:prstGeom prst="line">
              <a:avLst/>
            </a:prstGeom>
            <a:ln w="9525" cap="flat" cmpd="sng">
              <a:solidFill>
                <a:schemeClr val="tx1"/>
              </a:solidFill>
              <a:prstDash val="solid"/>
              <a:round/>
              <a:headEnd type="none" w="med" len="med"/>
              <a:tailEnd type="none" w="med" len="med"/>
            </a:ln>
          </p:spPr>
        </p:sp>
        <p:grpSp>
          <p:nvGrpSpPr>
            <p:cNvPr id="44114" name="Group 801"/>
            <p:cNvGrpSpPr/>
            <p:nvPr/>
          </p:nvGrpSpPr>
          <p:grpSpPr>
            <a:xfrm>
              <a:off x="7591425" y="4806950"/>
              <a:ext cx="622300" cy="244475"/>
              <a:chOff x="4334" y="1470"/>
              <a:chExt cx="246" cy="107"/>
            </a:xfrm>
          </p:grpSpPr>
          <p:sp>
            <p:nvSpPr>
              <p:cNvPr id="44115"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116"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117"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118" name="Group 805"/>
              <p:cNvGrpSpPr/>
              <p:nvPr/>
            </p:nvGrpSpPr>
            <p:grpSpPr>
              <a:xfrm>
                <a:off x="4383" y="1488"/>
                <a:ext cx="138" cy="33"/>
                <a:chOff x="2468" y="1332"/>
                <a:chExt cx="310" cy="60"/>
              </a:xfrm>
            </p:grpSpPr>
            <p:sp>
              <p:nvSpPr>
                <p:cNvPr id="44119" name="Freeform 80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4120" name="Freeform 80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4121" name="Line 808"/>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4122" name="Line 809"/>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44123" name="Group 810"/>
            <p:cNvGrpSpPr/>
            <p:nvPr/>
          </p:nvGrpSpPr>
          <p:grpSpPr>
            <a:xfrm>
              <a:off x="6965950" y="4508500"/>
              <a:ext cx="622300" cy="244475"/>
              <a:chOff x="4334" y="1470"/>
              <a:chExt cx="246" cy="107"/>
            </a:xfrm>
          </p:grpSpPr>
          <p:sp>
            <p:nvSpPr>
              <p:cNvPr id="4412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12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12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127" name="Group 814"/>
              <p:cNvGrpSpPr/>
              <p:nvPr/>
            </p:nvGrpSpPr>
            <p:grpSpPr>
              <a:xfrm>
                <a:off x="4383" y="1488"/>
                <a:ext cx="138" cy="33"/>
                <a:chOff x="2468" y="1332"/>
                <a:chExt cx="310" cy="60"/>
              </a:xfrm>
            </p:grpSpPr>
            <p:sp>
              <p:nvSpPr>
                <p:cNvPr id="44128" name="Freeform 81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4129" name="Freeform 81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4130" name="Line 817"/>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4131" name="Line 818"/>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44132" name="Group 819"/>
            <p:cNvGrpSpPr/>
            <p:nvPr/>
          </p:nvGrpSpPr>
          <p:grpSpPr>
            <a:xfrm>
              <a:off x="6242050" y="4851400"/>
              <a:ext cx="622300" cy="244475"/>
              <a:chOff x="4334" y="1470"/>
              <a:chExt cx="246" cy="107"/>
            </a:xfrm>
          </p:grpSpPr>
          <p:sp>
            <p:nvSpPr>
              <p:cNvPr id="44133"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134"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135"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136" name="Group 823"/>
              <p:cNvGrpSpPr/>
              <p:nvPr/>
            </p:nvGrpSpPr>
            <p:grpSpPr>
              <a:xfrm>
                <a:off x="4383" y="1488"/>
                <a:ext cx="138" cy="33"/>
                <a:chOff x="2468" y="1332"/>
                <a:chExt cx="310" cy="60"/>
              </a:xfrm>
            </p:grpSpPr>
            <p:sp>
              <p:nvSpPr>
                <p:cNvPr id="44137" name="Freeform 82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4138" name="Freeform 82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4139" name="Line 826"/>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44140" name="Line 827"/>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44141" name="Group 828"/>
            <p:cNvGrpSpPr/>
            <p:nvPr/>
          </p:nvGrpSpPr>
          <p:grpSpPr>
            <a:xfrm>
              <a:off x="6051550" y="3644900"/>
              <a:ext cx="390525" cy="171450"/>
              <a:chOff x="4334" y="1470"/>
              <a:chExt cx="246" cy="107"/>
            </a:xfrm>
          </p:grpSpPr>
          <p:sp>
            <p:nvSpPr>
              <p:cNvPr id="4414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14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14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145" name="Group 832"/>
              <p:cNvGrpSpPr/>
              <p:nvPr/>
            </p:nvGrpSpPr>
            <p:grpSpPr>
              <a:xfrm>
                <a:off x="4383" y="1488"/>
                <a:ext cx="138" cy="33"/>
                <a:chOff x="2468" y="1332"/>
                <a:chExt cx="310" cy="60"/>
              </a:xfrm>
            </p:grpSpPr>
            <p:sp>
              <p:nvSpPr>
                <p:cNvPr id="44146" name="Freeform 8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44147" name="Freeform 8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44148" name="Line 835"/>
              <p:cNvSpPr/>
              <p:nvPr/>
            </p:nvSpPr>
            <p:spPr>
              <a:xfrm>
                <a:off x="4335" y="1503"/>
                <a:ext cx="0" cy="50"/>
              </a:xfrm>
              <a:prstGeom prst="line">
                <a:avLst/>
              </a:prstGeom>
              <a:ln w="9525" cap="flat" cmpd="sng">
                <a:solidFill>
                  <a:schemeClr val="bg2"/>
                </a:solidFill>
                <a:prstDash val="solid"/>
                <a:round/>
                <a:headEnd type="none" w="med" len="med"/>
                <a:tailEnd type="none" w="med" len="med"/>
              </a:ln>
            </p:spPr>
          </p:sp>
          <p:sp>
            <p:nvSpPr>
              <p:cNvPr id="44149" name="Line 836"/>
              <p:cNvSpPr/>
              <p:nvPr/>
            </p:nvSpPr>
            <p:spPr>
              <a:xfrm>
                <a:off x="4578" y="1505"/>
                <a:ext cx="0" cy="49"/>
              </a:xfrm>
              <a:prstGeom prst="line">
                <a:avLst/>
              </a:prstGeom>
              <a:ln w="9525" cap="flat" cmpd="sng">
                <a:solidFill>
                  <a:schemeClr val="bg2"/>
                </a:solidFill>
                <a:prstDash val="solid"/>
                <a:round/>
                <a:headEnd type="none" w="med" len="med"/>
                <a:tailEnd type="none" w="med" len="med"/>
              </a:ln>
            </p:spPr>
          </p:sp>
        </p:grpSp>
        <p:grpSp>
          <p:nvGrpSpPr>
            <p:cNvPr id="44150" name="Group 846"/>
            <p:cNvGrpSpPr/>
            <p:nvPr/>
          </p:nvGrpSpPr>
          <p:grpSpPr>
            <a:xfrm>
              <a:off x="6138863" y="1989138"/>
              <a:ext cx="282575" cy="477837"/>
              <a:chOff x="3748" y="1253"/>
              <a:chExt cx="178" cy="301"/>
            </a:xfrm>
          </p:grpSpPr>
          <p:sp>
            <p:nvSpPr>
              <p:cNvPr id="44151" name="Line 270"/>
              <p:cNvSpPr/>
              <p:nvPr/>
            </p:nvSpPr>
            <p:spPr>
              <a:xfrm flipH="1">
                <a:off x="3748" y="1276"/>
                <a:ext cx="89" cy="252"/>
              </a:xfrm>
              <a:prstGeom prst="line">
                <a:avLst/>
              </a:prstGeom>
              <a:ln w="19050" cap="flat" cmpd="sng">
                <a:solidFill>
                  <a:schemeClr val="tx1"/>
                </a:solidFill>
                <a:prstDash val="solid"/>
                <a:round/>
                <a:headEnd type="none" w="med" len="med"/>
                <a:tailEnd type="none" w="med" len="med"/>
              </a:ln>
            </p:spPr>
          </p:sp>
          <p:sp>
            <p:nvSpPr>
              <p:cNvPr id="44152" name="Line 271"/>
              <p:cNvSpPr/>
              <p:nvPr/>
            </p:nvSpPr>
            <p:spPr>
              <a:xfrm>
                <a:off x="3837" y="1276"/>
                <a:ext cx="89" cy="251"/>
              </a:xfrm>
              <a:prstGeom prst="line">
                <a:avLst/>
              </a:prstGeom>
              <a:ln w="19050" cap="flat" cmpd="sng">
                <a:solidFill>
                  <a:schemeClr val="tx1"/>
                </a:solidFill>
                <a:prstDash val="solid"/>
                <a:round/>
                <a:headEnd type="none" w="med" len="med"/>
                <a:tailEnd type="none" w="med" len="med"/>
              </a:ln>
            </p:spPr>
          </p:sp>
          <p:sp>
            <p:nvSpPr>
              <p:cNvPr id="44153" name="Line 272"/>
              <p:cNvSpPr/>
              <p:nvPr/>
            </p:nvSpPr>
            <p:spPr>
              <a:xfrm>
                <a:off x="3748" y="1527"/>
                <a:ext cx="89" cy="27"/>
              </a:xfrm>
              <a:prstGeom prst="line">
                <a:avLst/>
              </a:prstGeom>
              <a:ln w="19050" cap="flat" cmpd="sng">
                <a:solidFill>
                  <a:schemeClr val="tx1"/>
                </a:solidFill>
                <a:prstDash val="solid"/>
                <a:round/>
                <a:headEnd type="none" w="med" len="med"/>
                <a:tailEnd type="none" w="med" len="med"/>
              </a:ln>
            </p:spPr>
          </p:sp>
          <p:sp>
            <p:nvSpPr>
              <p:cNvPr id="44154" name="Line 273"/>
              <p:cNvSpPr/>
              <p:nvPr/>
            </p:nvSpPr>
            <p:spPr>
              <a:xfrm flipH="1">
                <a:off x="3837" y="1527"/>
                <a:ext cx="89" cy="27"/>
              </a:xfrm>
              <a:prstGeom prst="line">
                <a:avLst/>
              </a:prstGeom>
              <a:ln w="19050" cap="flat" cmpd="sng">
                <a:solidFill>
                  <a:schemeClr val="tx1"/>
                </a:solidFill>
                <a:prstDash val="solid"/>
                <a:round/>
                <a:headEnd type="none" w="med" len="med"/>
                <a:tailEnd type="none" w="med" len="med"/>
              </a:ln>
            </p:spPr>
          </p:sp>
          <p:sp>
            <p:nvSpPr>
              <p:cNvPr id="44155" name="Line 274"/>
              <p:cNvSpPr/>
              <p:nvPr/>
            </p:nvSpPr>
            <p:spPr>
              <a:xfrm>
                <a:off x="3837" y="1282"/>
                <a:ext cx="0" cy="272"/>
              </a:xfrm>
              <a:prstGeom prst="line">
                <a:avLst/>
              </a:prstGeom>
              <a:ln w="19050" cap="flat" cmpd="sng">
                <a:solidFill>
                  <a:schemeClr val="tx1"/>
                </a:solidFill>
                <a:prstDash val="solid"/>
                <a:round/>
                <a:headEnd type="none" w="med" len="med"/>
                <a:tailEnd type="none" w="med" len="med"/>
              </a:ln>
            </p:spPr>
          </p:sp>
          <p:sp>
            <p:nvSpPr>
              <p:cNvPr id="44156" name="Line 275"/>
              <p:cNvSpPr/>
              <p:nvPr/>
            </p:nvSpPr>
            <p:spPr>
              <a:xfrm flipV="1">
                <a:off x="3748" y="1501"/>
                <a:ext cx="89" cy="27"/>
              </a:xfrm>
              <a:prstGeom prst="line">
                <a:avLst/>
              </a:prstGeom>
              <a:ln w="19050" cap="flat" cmpd="sng">
                <a:solidFill>
                  <a:schemeClr val="tx1"/>
                </a:solidFill>
                <a:prstDash val="solid"/>
                <a:round/>
                <a:headEnd type="none" w="med" len="med"/>
                <a:tailEnd type="none" w="med" len="med"/>
              </a:ln>
            </p:spPr>
          </p:sp>
          <p:sp>
            <p:nvSpPr>
              <p:cNvPr id="44157" name="Line 276"/>
              <p:cNvSpPr/>
              <p:nvPr/>
            </p:nvSpPr>
            <p:spPr>
              <a:xfrm flipH="1" flipV="1">
                <a:off x="3837" y="1501"/>
                <a:ext cx="89" cy="26"/>
              </a:xfrm>
              <a:prstGeom prst="line">
                <a:avLst/>
              </a:prstGeom>
              <a:ln w="19050" cap="flat" cmpd="sng">
                <a:solidFill>
                  <a:schemeClr val="tx1"/>
                </a:solidFill>
                <a:prstDash val="solid"/>
                <a:round/>
                <a:headEnd type="none" w="med" len="med"/>
                <a:tailEnd type="none" w="med" len="med"/>
              </a:ln>
            </p:spPr>
          </p:sp>
          <p:sp>
            <p:nvSpPr>
              <p:cNvPr id="44158" name="Line 277"/>
              <p:cNvSpPr/>
              <p:nvPr/>
            </p:nvSpPr>
            <p:spPr>
              <a:xfrm>
                <a:off x="3786" y="1418"/>
                <a:ext cx="51" cy="21"/>
              </a:xfrm>
              <a:prstGeom prst="line">
                <a:avLst/>
              </a:prstGeom>
              <a:ln w="19050" cap="flat" cmpd="sng">
                <a:solidFill>
                  <a:schemeClr val="tx1"/>
                </a:solidFill>
                <a:prstDash val="solid"/>
                <a:round/>
                <a:headEnd type="none" w="med" len="med"/>
                <a:tailEnd type="none" w="med" len="med"/>
              </a:ln>
            </p:spPr>
          </p:sp>
          <p:sp>
            <p:nvSpPr>
              <p:cNvPr id="44159" name="Line 278"/>
              <p:cNvSpPr/>
              <p:nvPr/>
            </p:nvSpPr>
            <p:spPr>
              <a:xfrm flipV="1">
                <a:off x="3837" y="1418"/>
                <a:ext cx="54" cy="21"/>
              </a:xfrm>
              <a:prstGeom prst="line">
                <a:avLst/>
              </a:prstGeom>
              <a:ln w="19050" cap="flat" cmpd="sng">
                <a:solidFill>
                  <a:schemeClr val="tx1"/>
                </a:solidFill>
                <a:prstDash val="solid"/>
                <a:round/>
                <a:headEnd type="none" w="med" len="med"/>
                <a:tailEnd type="none" w="med" len="med"/>
              </a:ln>
            </p:spPr>
          </p:sp>
          <p:sp>
            <p:nvSpPr>
              <p:cNvPr id="44160" name="Line 279"/>
              <p:cNvSpPr/>
              <p:nvPr/>
            </p:nvSpPr>
            <p:spPr>
              <a:xfrm>
                <a:off x="3768" y="1455"/>
                <a:ext cx="66" cy="28"/>
              </a:xfrm>
              <a:prstGeom prst="line">
                <a:avLst/>
              </a:prstGeom>
              <a:ln w="19050" cap="flat" cmpd="sng">
                <a:solidFill>
                  <a:schemeClr val="tx1"/>
                </a:solidFill>
                <a:prstDash val="solid"/>
                <a:round/>
                <a:headEnd type="none" w="med" len="med"/>
                <a:tailEnd type="none" w="med" len="med"/>
              </a:ln>
            </p:spPr>
          </p:sp>
          <p:sp>
            <p:nvSpPr>
              <p:cNvPr id="44161" name="Line 280"/>
              <p:cNvSpPr/>
              <p:nvPr/>
            </p:nvSpPr>
            <p:spPr>
              <a:xfrm flipV="1">
                <a:off x="3837" y="1461"/>
                <a:ext cx="66" cy="24"/>
              </a:xfrm>
              <a:prstGeom prst="line">
                <a:avLst/>
              </a:prstGeom>
              <a:ln w="19050" cap="flat" cmpd="sng">
                <a:solidFill>
                  <a:schemeClr val="tx1"/>
                </a:solidFill>
                <a:prstDash val="solid"/>
                <a:round/>
                <a:headEnd type="none" w="med" len="med"/>
                <a:tailEnd type="none" w="med" len="med"/>
              </a:ln>
            </p:spPr>
          </p:sp>
          <p:sp>
            <p:nvSpPr>
              <p:cNvPr id="44162" name="Line 281"/>
              <p:cNvSpPr/>
              <p:nvPr/>
            </p:nvSpPr>
            <p:spPr>
              <a:xfrm flipV="1">
                <a:off x="3837" y="1381"/>
                <a:ext cx="34" cy="10"/>
              </a:xfrm>
              <a:prstGeom prst="line">
                <a:avLst/>
              </a:prstGeom>
              <a:ln w="19050" cap="flat" cmpd="sng">
                <a:solidFill>
                  <a:schemeClr val="tx1"/>
                </a:solidFill>
                <a:prstDash val="solid"/>
                <a:round/>
                <a:headEnd type="none" w="med" len="med"/>
                <a:tailEnd type="none" w="med" len="med"/>
              </a:ln>
            </p:spPr>
          </p:sp>
          <p:sp>
            <p:nvSpPr>
              <p:cNvPr id="44163" name="Line 282"/>
              <p:cNvSpPr/>
              <p:nvPr/>
            </p:nvSpPr>
            <p:spPr>
              <a:xfrm flipV="1">
                <a:off x="3837" y="1329"/>
                <a:ext cx="21" cy="7"/>
              </a:xfrm>
              <a:prstGeom prst="line">
                <a:avLst/>
              </a:prstGeom>
              <a:ln w="19050" cap="flat" cmpd="sng">
                <a:solidFill>
                  <a:schemeClr val="tx1"/>
                </a:solidFill>
                <a:prstDash val="solid"/>
                <a:round/>
                <a:headEnd type="none" w="med" len="med"/>
                <a:tailEnd type="none" w="med" len="med"/>
              </a:ln>
            </p:spPr>
          </p:sp>
          <p:sp>
            <p:nvSpPr>
              <p:cNvPr id="44164" name="Line 283"/>
              <p:cNvSpPr/>
              <p:nvPr/>
            </p:nvSpPr>
            <p:spPr>
              <a:xfrm>
                <a:off x="3798" y="1377"/>
                <a:ext cx="42" cy="14"/>
              </a:xfrm>
              <a:prstGeom prst="line">
                <a:avLst/>
              </a:prstGeom>
              <a:ln w="19050" cap="flat" cmpd="sng">
                <a:solidFill>
                  <a:schemeClr val="tx1"/>
                </a:solidFill>
                <a:prstDash val="solid"/>
                <a:round/>
                <a:headEnd type="none" w="med" len="med"/>
                <a:tailEnd type="none" w="med" len="med"/>
              </a:ln>
            </p:spPr>
          </p:sp>
          <p:sp>
            <p:nvSpPr>
              <p:cNvPr id="44165" name="Line 284"/>
              <p:cNvSpPr/>
              <p:nvPr/>
            </p:nvSpPr>
            <p:spPr>
              <a:xfrm>
                <a:off x="3817" y="1327"/>
                <a:ext cx="24" cy="13"/>
              </a:xfrm>
              <a:prstGeom prst="line">
                <a:avLst/>
              </a:prstGeom>
              <a:ln w="19050" cap="flat" cmpd="sng">
                <a:solidFill>
                  <a:schemeClr val="tx1"/>
                </a:solidFill>
                <a:prstDash val="solid"/>
                <a:round/>
                <a:headEnd type="none" w="med" len="med"/>
                <a:tailEnd type="none" w="med" len="med"/>
              </a:ln>
            </p:spPr>
          </p:sp>
          <p:sp>
            <p:nvSpPr>
              <p:cNvPr id="44166" name="Oval 862"/>
              <p:cNvSpPr/>
              <p:nvPr/>
            </p:nvSpPr>
            <p:spPr>
              <a:xfrm>
                <a:off x="3821" y="1253"/>
                <a:ext cx="30" cy="29"/>
              </a:xfrm>
              <a:prstGeom prst="ellipse">
                <a:avLst/>
              </a:prstGeom>
              <a:solidFill>
                <a:schemeClr val="tx2"/>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44167" name="Picture 915" descr="access_point_stylized_small"/>
            <p:cNvPicPr>
              <a:picLocks noChangeAspect="1"/>
            </p:cNvPicPr>
            <p:nvPr/>
          </p:nvPicPr>
          <p:blipFill>
            <a:blip r:embed="rId2"/>
            <a:stretch>
              <a:fillRect/>
            </a:stretch>
          </p:blipFill>
          <p:spPr>
            <a:xfrm>
              <a:off x="7159625" y="5056188"/>
              <a:ext cx="433388" cy="363537"/>
            </a:xfrm>
            <a:prstGeom prst="rect">
              <a:avLst/>
            </a:prstGeom>
            <a:noFill/>
            <a:ln w="9525">
              <a:noFill/>
            </a:ln>
          </p:spPr>
        </p:pic>
        <p:sp>
          <p:nvSpPr>
            <p:cNvPr id="44168" name="Line 918"/>
            <p:cNvSpPr/>
            <p:nvPr/>
          </p:nvSpPr>
          <p:spPr>
            <a:xfrm rot="5400000" flipV="1">
              <a:off x="7991460" y="5440348"/>
              <a:ext cx="3175" cy="85725"/>
            </a:xfrm>
            <a:prstGeom prst="line">
              <a:avLst/>
            </a:prstGeom>
            <a:ln w="12700" cap="flat" cmpd="sng">
              <a:solidFill>
                <a:schemeClr val="bg2"/>
              </a:solidFill>
              <a:prstDash val="solid"/>
              <a:round/>
              <a:headEnd type="none" w="med" len="med"/>
              <a:tailEnd type="none" w="med" len="med"/>
            </a:ln>
          </p:spPr>
        </p:sp>
        <p:grpSp>
          <p:nvGrpSpPr>
            <p:cNvPr id="44169" name="Group 919"/>
            <p:cNvGrpSpPr/>
            <p:nvPr/>
          </p:nvGrpSpPr>
          <p:grpSpPr>
            <a:xfrm flipH="1">
              <a:off x="5775325" y="4533900"/>
              <a:ext cx="414338" cy="373063"/>
              <a:chOff x="2839" y="3501"/>
              <a:chExt cx="755" cy="803"/>
            </a:xfrm>
          </p:grpSpPr>
          <p:pic>
            <p:nvPicPr>
              <p:cNvPr id="44170" name="Picture 920" descr="desktop_computer_stylized_medium"/>
              <p:cNvPicPr>
                <a:picLocks noChangeAspect="1"/>
              </p:cNvPicPr>
              <p:nvPr/>
            </p:nvPicPr>
            <p:blipFill>
              <a:blip r:embed="rId3"/>
              <a:stretch>
                <a:fillRect/>
              </a:stretch>
            </p:blipFill>
            <p:spPr>
              <a:xfrm>
                <a:off x="2839" y="3501"/>
                <a:ext cx="755" cy="803"/>
              </a:xfrm>
              <a:prstGeom prst="rect">
                <a:avLst/>
              </a:prstGeom>
              <a:noFill/>
              <a:ln w="9525">
                <a:noFill/>
              </a:ln>
            </p:spPr>
          </p:pic>
          <p:sp>
            <p:nvSpPr>
              <p:cNvPr id="44171" name="Freeform 921"/>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44172" name="Group 922"/>
            <p:cNvGrpSpPr/>
            <p:nvPr/>
          </p:nvGrpSpPr>
          <p:grpSpPr>
            <a:xfrm flipH="1">
              <a:off x="5457825" y="4954588"/>
              <a:ext cx="482600" cy="406400"/>
              <a:chOff x="2839" y="3501"/>
              <a:chExt cx="755" cy="803"/>
            </a:xfrm>
          </p:grpSpPr>
          <p:pic>
            <p:nvPicPr>
              <p:cNvPr id="44173" name="Picture 923" descr="desktop_computer_stylized_medium"/>
              <p:cNvPicPr>
                <a:picLocks noChangeAspect="1"/>
              </p:cNvPicPr>
              <p:nvPr/>
            </p:nvPicPr>
            <p:blipFill>
              <a:blip r:embed="rId4"/>
              <a:stretch>
                <a:fillRect/>
              </a:stretch>
            </p:blipFill>
            <p:spPr>
              <a:xfrm>
                <a:off x="2839" y="3501"/>
                <a:ext cx="755" cy="803"/>
              </a:xfrm>
              <a:prstGeom prst="rect">
                <a:avLst/>
              </a:prstGeom>
              <a:noFill/>
              <a:ln w="9525">
                <a:noFill/>
              </a:ln>
            </p:spPr>
          </p:pic>
          <p:sp>
            <p:nvSpPr>
              <p:cNvPr id="44174" name="Freeform 924"/>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44175" name="Group 925"/>
            <p:cNvGrpSpPr/>
            <p:nvPr/>
          </p:nvGrpSpPr>
          <p:grpSpPr>
            <a:xfrm flipH="1">
              <a:off x="5935663" y="5256213"/>
              <a:ext cx="427037" cy="349250"/>
              <a:chOff x="2839" y="3501"/>
              <a:chExt cx="755" cy="803"/>
            </a:xfrm>
          </p:grpSpPr>
          <p:pic>
            <p:nvPicPr>
              <p:cNvPr id="44176" name="Picture 926"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44177" name="Freeform 927"/>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44178" name="Group 928"/>
            <p:cNvGrpSpPr/>
            <p:nvPr/>
          </p:nvGrpSpPr>
          <p:grpSpPr>
            <a:xfrm>
              <a:off x="6550025" y="5238750"/>
              <a:ext cx="427038" cy="350838"/>
              <a:chOff x="2839" y="3501"/>
              <a:chExt cx="755" cy="803"/>
            </a:xfrm>
          </p:grpSpPr>
          <p:pic>
            <p:nvPicPr>
              <p:cNvPr id="44179" name="Picture 929"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44180" name="Freeform 930"/>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pic>
          <p:nvPicPr>
            <p:cNvPr id="44181" name="Picture 933" descr="iphone_stylized_small"/>
            <p:cNvPicPr>
              <a:picLocks noChangeAspect="1"/>
            </p:cNvPicPr>
            <p:nvPr/>
          </p:nvPicPr>
          <p:blipFill>
            <a:blip r:embed="rId6"/>
            <a:stretch>
              <a:fillRect/>
            </a:stretch>
          </p:blipFill>
          <p:spPr>
            <a:xfrm>
              <a:off x="5773010" y="1604047"/>
              <a:ext cx="136841" cy="327941"/>
            </a:xfrm>
            <a:prstGeom prst="rect">
              <a:avLst/>
            </a:prstGeom>
            <a:noFill/>
            <a:ln w="9525">
              <a:noFill/>
            </a:ln>
          </p:spPr>
        </p:pic>
        <p:pic>
          <p:nvPicPr>
            <p:cNvPr id="44182" name="Picture 934" descr="antenna_radiation_stylized"/>
            <p:cNvPicPr>
              <a:picLocks noChangeAspect="1"/>
            </p:cNvPicPr>
            <p:nvPr/>
          </p:nvPicPr>
          <p:blipFill>
            <a:blip r:embed="rId7"/>
            <a:stretch>
              <a:fillRect/>
            </a:stretch>
          </p:blipFill>
          <p:spPr>
            <a:xfrm>
              <a:off x="5618163" y="1558925"/>
              <a:ext cx="415925" cy="88633"/>
            </a:xfrm>
            <a:prstGeom prst="rect">
              <a:avLst/>
            </a:prstGeom>
            <a:noFill/>
            <a:ln w="9525">
              <a:noFill/>
            </a:ln>
          </p:spPr>
        </p:pic>
        <p:pic>
          <p:nvPicPr>
            <p:cNvPr id="44183" name="Picture 936" descr="access_point_stylized_small"/>
            <p:cNvPicPr>
              <a:picLocks noChangeAspect="1"/>
            </p:cNvPicPr>
            <p:nvPr/>
          </p:nvPicPr>
          <p:blipFill>
            <a:blip r:embed="rId2"/>
            <a:stretch>
              <a:fillRect/>
            </a:stretch>
          </p:blipFill>
          <p:spPr>
            <a:xfrm>
              <a:off x="7164388" y="5057775"/>
              <a:ext cx="412750" cy="366713"/>
            </a:xfrm>
            <a:prstGeom prst="rect">
              <a:avLst/>
            </a:prstGeom>
            <a:noFill/>
            <a:ln w="9525">
              <a:noFill/>
            </a:ln>
          </p:spPr>
        </p:pic>
        <p:grpSp>
          <p:nvGrpSpPr>
            <p:cNvPr id="44184" name="Group 938"/>
            <p:cNvGrpSpPr/>
            <p:nvPr/>
          </p:nvGrpSpPr>
          <p:grpSpPr>
            <a:xfrm>
              <a:off x="8240713" y="5002213"/>
              <a:ext cx="227012" cy="481012"/>
              <a:chOff x="4140" y="429"/>
              <a:chExt cx="1425" cy="2396"/>
            </a:xfrm>
          </p:grpSpPr>
          <p:sp>
            <p:nvSpPr>
              <p:cNvPr id="44185" name="Freeform 939"/>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44186"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187" name="Freeform 941"/>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44188" name="Freeform 942"/>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4189"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4190" name="Group 944"/>
              <p:cNvGrpSpPr/>
              <p:nvPr/>
            </p:nvGrpSpPr>
            <p:grpSpPr>
              <a:xfrm>
                <a:off x="4749" y="668"/>
                <a:ext cx="581" cy="145"/>
                <a:chOff x="614" y="2568"/>
                <a:chExt cx="725" cy="139"/>
              </a:xfrm>
            </p:grpSpPr>
            <p:sp>
              <p:nvSpPr>
                <p:cNvPr id="44191"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192"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4193"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4194" name="Group 948"/>
              <p:cNvGrpSpPr/>
              <p:nvPr/>
            </p:nvGrpSpPr>
            <p:grpSpPr>
              <a:xfrm>
                <a:off x="4747" y="994"/>
                <a:ext cx="581" cy="134"/>
                <a:chOff x="614" y="2568"/>
                <a:chExt cx="725" cy="139"/>
              </a:xfrm>
            </p:grpSpPr>
            <p:sp>
              <p:nvSpPr>
                <p:cNvPr id="44195"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196"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4197"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198"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4199" name="Group 953"/>
              <p:cNvGrpSpPr/>
              <p:nvPr/>
            </p:nvGrpSpPr>
            <p:grpSpPr>
              <a:xfrm>
                <a:off x="4735" y="1627"/>
                <a:ext cx="582" cy="151"/>
                <a:chOff x="614" y="2568"/>
                <a:chExt cx="725" cy="139"/>
              </a:xfrm>
            </p:grpSpPr>
            <p:sp>
              <p:nvSpPr>
                <p:cNvPr id="44200"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01"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4202" name="Freeform 956"/>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44203" name="Group 957"/>
              <p:cNvGrpSpPr/>
              <p:nvPr/>
            </p:nvGrpSpPr>
            <p:grpSpPr>
              <a:xfrm>
                <a:off x="4739" y="1327"/>
                <a:ext cx="582" cy="139"/>
                <a:chOff x="614" y="2568"/>
                <a:chExt cx="725" cy="139"/>
              </a:xfrm>
            </p:grpSpPr>
            <p:sp>
              <p:nvSpPr>
                <p:cNvPr id="44204"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05"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4206"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07" name="Freeform 961"/>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4208" name="Freeform 962"/>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4209" name="Oval 963"/>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10" name="Freeform 964"/>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44211"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12"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13" name="Oval 967"/>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14" name="Oval 968"/>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44215" name="Oval 969"/>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16"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44217" name="Group 971"/>
            <p:cNvGrpSpPr/>
            <p:nvPr/>
          </p:nvGrpSpPr>
          <p:grpSpPr>
            <a:xfrm>
              <a:off x="7924800" y="5303838"/>
              <a:ext cx="227013" cy="481012"/>
              <a:chOff x="4140" y="429"/>
              <a:chExt cx="1425" cy="2396"/>
            </a:xfrm>
          </p:grpSpPr>
          <p:sp>
            <p:nvSpPr>
              <p:cNvPr id="44218" name="Freeform 972"/>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44219"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20" name="Freeform 974"/>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44221" name="Freeform 975"/>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4222"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4223" name="Group 977"/>
              <p:cNvGrpSpPr/>
              <p:nvPr/>
            </p:nvGrpSpPr>
            <p:grpSpPr>
              <a:xfrm>
                <a:off x="4749" y="668"/>
                <a:ext cx="581" cy="145"/>
                <a:chOff x="614" y="2568"/>
                <a:chExt cx="725" cy="139"/>
              </a:xfrm>
            </p:grpSpPr>
            <p:sp>
              <p:nvSpPr>
                <p:cNvPr id="44224"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25"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4226"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4227" name="Group 981"/>
              <p:cNvGrpSpPr/>
              <p:nvPr/>
            </p:nvGrpSpPr>
            <p:grpSpPr>
              <a:xfrm>
                <a:off x="4747" y="994"/>
                <a:ext cx="581" cy="134"/>
                <a:chOff x="614" y="2568"/>
                <a:chExt cx="725" cy="139"/>
              </a:xfrm>
            </p:grpSpPr>
            <p:sp>
              <p:nvSpPr>
                <p:cNvPr id="44228"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29"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4230"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31"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4232" name="Group 986"/>
              <p:cNvGrpSpPr/>
              <p:nvPr/>
            </p:nvGrpSpPr>
            <p:grpSpPr>
              <a:xfrm>
                <a:off x="4735" y="1627"/>
                <a:ext cx="582" cy="151"/>
                <a:chOff x="614" y="2568"/>
                <a:chExt cx="725" cy="139"/>
              </a:xfrm>
            </p:grpSpPr>
            <p:sp>
              <p:nvSpPr>
                <p:cNvPr id="44233"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34"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4235" name="Freeform 989"/>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44236" name="Group 990"/>
              <p:cNvGrpSpPr/>
              <p:nvPr/>
            </p:nvGrpSpPr>
            <p:grpSpPr>
              <a:xfrm>
                <a:off x="4739" y="1327"/>
                <a:ext cx="582" cy="139"/>
                <a:chOff x="614" y="2568"/>
                <a:chExt cx="725" cy="139"/>
              </a:xfrm>
            </p:grpSpPr>
            <p:sp>
              <p:nvSpPr>
                <p:cNvPr id="44237"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38"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4239"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40" name="Freeform 994"/>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4241" name="Freeform 995"/>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4242" name="Oval 996"/>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43" name="Freeform 997"/>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44244"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45"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46" name="Oval 1000"/>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47" name="Oval 1001"/>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44248" name="Oval 1002"/>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4249"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44250" name="Picture 1005" descr="antenna_stylized"/>
            <p:cNvPicPr>
              <a:picLocks noChangeAspect="1"/>
            </p:cNvPicPr>
            <p:nvPr/>
          </p:nvPicPr>
          <p:blipFill>
            <a:blip r:embed="rId8"/>
            <a:stretch>
              <a:fillRect/>
            </a:stretch>
          </p:blipFill>
          <p:spPr>
            <a:xfrm>
              <a:off x="5302250" y="2043113"/>
              <a:ext cx="530703" cy="223755"/>
            </a:xfrm>
            <a:prstGeom prst="rect">
              <a:avLst/>
            </a:prstGeom>
            <a:noFill/>
            <a:ln w="9525">
              <a:noFill/>
            </a:ln>
          </p:spPr>
        </p:pic>
        <p:pic>
          <p:nvPicPr>
            <p:cNvPr id="44251" name="Picture 1006" descr="laptop_keyboard"/>
            <p:cNvPicPr>
              <a:picLocks noChangeAspect="1"/>
            </p:cNvPicPr>
            <p:nvPr/>
          </p:nvPicPr>
          <p:blipFill>
            <a:blip r:embed="rId9"/>
            <a:stretch>
              <a:fillRect/>
            </a:stretch>
          </p:blipFill>
          <p:spPr>
            <a:xfrm rot="109064" flipH="1">
              <a:off x="5327957" y="2291590"/>
              <a:ext cx="437222" cy="159510"/>
            </a:xfrm>
            <a:prstGeom prst="rect">
              <a:avLst/>
            </a:prstGeom>
            <a:noFill/>
            <a:ln w="9525">
              <a:noFill/>
            </a:ln>
          </p:spPr>
        </p:pic>
        <p:sp>
          <p:nvSpPr>
            <p:cNvPr id="44252" name="Freeform 1007"/>
            <p:cNvSpPr/>
            <p:nvPr/>
          </p:nvSpPr>
          <p:spPr>
            <a:xfrm>
              <a:off x="5472854" y="2136804"/>
              <a:ext cx="351920" cy="208166"/>
            </a:xfrm>
            <a:custGeom>
              <a:avLst/>
              <a:gdLst/>
              <a:ahLst/>
              <a:cxnLst>
                <a:cxn ang="0">
                  <a:pos x="118" y="0"/>
                </a:cxn>
                <a:cxn ang="0">
                  <a:pos x="0" y="85"/>
                </a:cxn>
                <a:cxn ang="0">
                  <a:pos x="472" y="85"/>
                </a:cxn>
                <a:cxn ang="0">
                  <a:pos x="472" y="85"/>
                </a:cxn>
                <a:cxn ang="0">
                  <a:pos x="118"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44253" name="Picture 1008" descr="screen"/>
            <p:cNvPicPr>
              <a:picLocks noChangeAspect="1"/>
            </p:cNvPicPr>
            <p:nvPr/>
          </p:nvPicPr>
          <p:blipFill>
            <a:blip r:embed="rId10"/>
            <a:stretch>
              <a:fillRect/>
            </a:stretch>
          </p:blipFill>
          <p:spPr>
            <a:xfrm>
              <a:off x="5490187" y="2142157"/>
              <a:ext cx="319785" cy="189428"/>
            </a:xfrm>
            <a:prstGeom prst="rect">
              <a:avLst/>
            </a:prstGeom>
            <a:noFill/>
            <a:ln w="9525">
              <a:noFill/>
            </a:ln>
          </p:spPr>
        </p:pic>
        <p:sp>
          <p:nvSpPr>
            <p:cNvPr id="44254" name="Freeform 1009"/>
            <p:cNvSpPr/>
            <p:nvPr/>
          </p:nvSpPr>
          <p:spPr>
            <a:xfrm>
              <a:off x="5536928" y="2130663"/>
              <a:ext cx="298168" cy="38736"/>
            </a:xfrm>
            <a:custGeom>
              <a:avLst/>
              <a:gdLst/>
              <a:ahLst/>
              <a:cxnLst>
                <a:cxn ang="0">
                  <a:pos x="118" y="0"/>
                </a:cxn>
                <a:cxn ang="0">
                  <a:pos x="472" y="85"/>
                </a:cxn>
                <a:cxn ang="0">
                  <a:pos x="472" y="85"/>
                </a:cxn>
                <a:cxn ang="0">
                  <a:pos x="0" y="85"/>
                </a:cxn>
                <a:cxn ang="0">
                  <a:pos x="118"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44255" name="Freeform 1010"/>
            <p:cNvSpPr/>
            <p:nvPr/>
          </p:nvSpPr>
          <p:spPr>
            <a:xfrm>
              <a:off x="5469738" y="2130348"/>
              <a:ext cx="82770" cy="161242"/>
            </a:xfrm>
            <a:custGeom>
              <a:avLst/>
              <a:gdLst/>
              <a:ahLst/>
              <a:cxnLst>
                <a:cxn ang="0">
                  <a:pos x="118" y="0"/>
                </a:cxn>
                <a:cxn ang="0">
                  <a:pos x="0" y="85"/>
                </a:cxn>
                <a:cxn ang="0">
                  <a:pos x="118" y="85"/>
                </a:cxn>
                <a:cxn ang="0">
                  <a:pos x="118" y="85"/>
                </a:cxn>
                <a:cxn ang="0">
                  <a:pos x="118"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44256" name="Freeform 1011"/>
            <p:cNvSpPr/>
            <p:nvPr/>
          </p:nvSpPr>
          <p:spPr>
            <a:xfrm>
              <a:off x="5743756" y="2159163"/>
              <a:ext cx="89197" cy="186121"/>
            </a:xfrm>
            <a:custGeom>
              <a:avLst/>
              <a:gdLst/>
              <a:ahLst/>
              <a:cxnLst>
                <a:cxn ang="0">
                  <a:pos x="118" y="0"/>
                </a:cxn>
                <a:cxn ang="0">
                  <a:pos x="118" y="85"/>
                </a:cxn>
                <a:cxn ang="0">
                  <a:pos x="0" y="85"/>
                </a:cxn>
                <a:cxn ang="0">
                  <a:pos x="118" y="85"/>
                </a:cxn>
                <a:cxn ang="0">
                  <a:pos x="118"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44257" name="Freeform 1012"/>
            <p:cNvSpPr/>
            <p:nvPr/>
          </p:nvSpPr>
          <p:spPr>
            <a:xfrm>
              <a:off x="5468764" y="2283402"/>
              <a:ext cx="327186" cy="62828"/>
            </a:xfrm>
            <a:custGeom>
              <a:avLst/>
              <a:gdLst/>
              <a:ahLst/>
              <a:cxnLst>
                <a:cxn ang="0">
                  <a:pos x="118" y="0"/>
                </a:cxn>
                <a:cxn ang="0">
                  <a:pos x="0" y="85"/>
                </a:cxn>
                <a:cxn ang="0">
                  <a:pos x="472" y="85"/>
                </a:cxn>
                <a:cxn ang="0">
                  <a:pos x="472" y="85"/>
                </a:cxn>
                <a:cxn ang="0">
                  <a:pos x="118"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44258" name="Freeform 1013"/>
            <p:cNvSpPr/>
            <p:nvPr/>
          </p:nvSpPr>
          <p:spPr>
            <a:xfrm>
              <a:off x="5753689" y="2160738"/>
              <a:ext cx="83549" cy="186909"/>
            </a:xfrm>
            <a:custGeom>
              <a:avLst/>
              <a:gdLst/>
              <a:ahLst/>
              <a:cxnLst>
                <a:cxn ang="0">
                  <a:pos x="393" y="0"/>
                </a:cxn>
                <a:cxn ang="0">
                  <a:pos x="393" y="0"/>
                </a:cxn>
                <a:cxn ang="0">
                  <a:pos x="131" y="2366"/>
                </a:cxn>
                <a:cxn ang="0">
                  <a:pos x="0" y="2366"/>
                </a:cxn>
                <a:cxn ang="0">
                  <a:pos x="393"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44259" name="Freeform 1014"/>
            <p:cNvSpPr/>
            <p:nvPr/>
          </p:nvSpPr>
          <p:spPr>
            <a:xfrm>
              <a:off x="5469154" y="2291747"/>
              <a:ext cx="290962" cy="62040"/>
            </a:xfrm>
            <a:custGeom>
              <a:avLst/>
              <a:gdLst/>
              <a:ahLst/>
              <a:cxnLst>
                <a:cxn ang="0">
                  <a:pos x="0" y="0"/>
                </a:cxn>
                <a:cxn ang="0">
                  <a:pos x="131" y="113"/>
                </a:cxn>
                <a:cxn ang="0">
                  <a:pos x="1707" y="790"/>
                </a:cxn>
                <a:cxn ang="0">
                  <a:pos x="1707" y="67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44260" name="Group 1015"/>
            <p:cNvGrpSpPr/>
            <p:nvPr/>
          </p:nvGrpSpPr>
          <p:grpSpPr>
            <a:xfrm>
              <a:off x="5464285" y="2358039"/>
              <a:ext cx="98740" cy="36846"/>
              <a:chOff x="1740" y="2642"/>
              <a:chExt cx="752" cy="327"/>
            </a:xfrm>
          </p:grpSpPr>
          <p:sp>
            <p:nvSpPr>
              <p:cNvPr id="44261" name="Freeform 1016"/>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44262" name="Freeform 1017"/>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44263" name="Freeform 1018"/>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44264" name="Freeform 1019"/>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44265" name="Freeform 1020"/>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44266" name="Freeform 1021"/>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44267" name="Freeform 1022"/>
            <p:cNvSpPr/>
            <p:nvPr/>
          </p:nvSpPr>
          <p:spPr>
            <a:xfrm>
              <a:off x="5633331" y="2363550"/>
              <a:ext cx="119579" cy="80936"/>
            </a:xfrm>
            <a:custGeom>
              <a:avLst/>
              <a:gdLst/>
              <a:ahLst/>
              <a:cxnLst>
                <a:cxn ang="0">
                  <a:pos x="121" y="307"/>
                </a:cxn>
                <a:cxn ang="0">
                  <a:pos x="242" y="0"/>
                </a:cxn>
                <a:cxn ang="0">
                  <a:pos x="242" y="102"/>
                </a:cxn>
                <a:cxn ang="0">
                  <a:pos x="0" y="307"/>
                </a:cxn>
                <a:cxn ang="0">
                  <a:pos x="121" y="30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44268" name="Freeform 1023"/>
            <p:cNvSpPr/>
            <p:nvPr/>
          </p:nvSpPr>
          <p:spPr>
            <a:xfrm>
              <a:off x="5328152" y="2370006"/>
              <a:ext cx="305958" cy="73850"/>
            </a:xfrm>
            <a:custGeom>
              <a:avLst/>
              <a:gdLst/>
              <a:ahLst/>
              <a:cxnLst>
                <a:cxn ang="0">
                  <a:pos x="121" y="0"/>
                </a:cxn>
                <a:cxn ang="0">
                  <a:pos x="121" y="0"/>
                </a:cxn>
                <a:cxn ang="0">
                  <a:pos x="725" y="306"/>
                </a:cxn>
                <a:cxn ang="0">
                  <a:pos x="725" y="306"/>
                </a:cxn>
                <a:cxn ang="0">
                  <a:pos x="0" y="102"/>
                </a:cxn>
                <a:cxn ang="0">
                  <a:pos x="12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4269" name="Freeform 1024"/>
            <p:cNvSpPr/>
            <p:nvPr/>
          </p:nvSpPr>
          <p:spPr>
            <a:xfrm>
              <a:off x="5328347" y="2356465"/>
              <a:ext cx="3311" cy="14959"/>
            </a:xfrm>
            <a:custGeom>
              <a:avLst/>
              <a:gdLst/>
              <a:ahLst/>
              <a:cxnLst>
                <a:cxn ang="0">
                  <a:pos x="127" y="102"/>
                </a:cxn>
                <a:cxn ang="0">
                  <a:pos x="127" y="102"/>
                </a:cxn>
                <a:cxn ang="0">
                  <a:pos x="0" y="102"/>
                </a:cxn>
                <a:cxn ang="0">
                  <a:pos x="127" y="0"/>
                </a:cxn>
                <a:cxn ang="0">
                  <a:pos x="127" y="102"/>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44270" name="Freeform 1025"/>
            <p:cNvSpPr/>
            <p:nvPr/>
          </p:nvSpPr>
          <p:spPr>
            <a:xfrm>
              <a:off x="5328542" y="2295526"/>
              <a:ext cx="142170" cy="61883"/>
            </a:xfrm>
            <a:custGeom>
              <a:avLst/>
              <a:gdLst/>
              <a:ahLst/>
              <a:cxnLst>
                <a:cxn ang="0">
                  <a:pos x="242" y="0"/>
                </a:cxn>
                <a:cxn ang="0">
                  <a:pos x="0" y="204"/>
                </a:cxn>
                <a:cxn ang="0">
                  <a:pos x="121" y="204"/>
                </a:cxn>
                <a:cxn ang="0">
                  <a:pos x="242" y="102"/>
                </a:cxn>
                <a:cxn ang="0">
                  <a:pos x="242"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44271" name="Freeform 1026"/>
            <p:cNvSpPr/>
            <p:nvPr/>
          </p:nvSpPr>
          <p:spPr>
            <a:xfrm>
              <a:off x="5338085" y="2359614"/>
              <a:ext cx="290183" cy="71016"/>
            </a:xfrm>
            <a:custGeom>
              <a:avLst/>
              <a:gdLst/>
              <a:ahLst/>
              <a:cxnLst>
                <a:cxn ang="0">
                  <a:pos x="115" y="0"/>
                </a:cxn>
                <a:cxn ang="0">
                  <a:pos x="115" y="0"/>
                </a:cxn>
                <a:cxn ang="0">
                  <a:pos x="229" y="98"/>
                </a:cxn>
                <a:cxn ang="0">
                  <a:pos x="229" y="98"/>
                </a:cxn>
                <a:cxn ang="0">
                  <a:pos x="0" y="98"/>
                </a:cxn>
                <a:cxn ang="0">
                  <a:pos x="115"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4272" name="Freeform 1027"/>
            <p:cNvSpPr/>
            <p:nvPr/>
          </p:nvSpPr>
          <p:spPr>
            <a:xfrm flipV="1">
              <a:off x="5627878" y="2354575"/>
              <a:ext cx="118410" cy="73535"/>
            </a:xfrm>
            <a:custGeom>
              <a:avLst/>
              <a:gdLst/>
              <a:ahLst/>
              <a:cxnLst>
                <a:cxn ang="0">
                  <a:pos x="0" y="0"/>
                </a:cxn>
                <a:cxn ang="0">
                  <a:pos x="0" y="0"/>
                </a:cxn>
                <a:cxn ang="0">
                  <a:pos x="0" y="305"/>
                </a:cxn>
                <a:cxn ang="0">
                  <a:pos x="0" y="305"/>
                </a:cxn>
                <a:cxn ang="0">
                  <a:pos x="0" y="102"/>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pic>
          <p:nvPicPr>
            <p:cNvPr id="44273" name="Picture 1030" descr="laptop_keyboard"/>
            <p:cNvPicPr>
              <a:picLocks noChangeAspect="1"/>
            </p:cNvPicPr>
            <p:nvPr/>
          </p:nvPicPr>
          <p:blipFill>
            <a:blip r:embed="rId11"/>
            <a:stretch>
              <a:fillRect/>
            </a:stretch>
          </p:blipFill>
          <p:spPr>
            <a:xfrm rot="109064" flipH="1">
              <a:off x="6897688" y="5735638"/>
              <a:ext cx="388937" cy="158750"/>
            </a:xfrm>
            <a:prstGeom prst="rect">
              <a:avLst/>
            </a:prstGeom>
            <a:noFill/>
            <a:ln w="9525">
              <a:noFill/>
            </a:ln>
          </p:spPr>
        </p:pic>
        <p:sp>
          <p:nvSpPr>
            <p:cNvPr id="44274" name="Freeform 1031"/>
            <p:cNvSpPr/>
            <p:nvPr/>
          </p:nvSpPr>
          <p:spPr>
            <a:xfrm>
              <a:off x="7026275" y="55800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44275" name="Picture 1032" descr="screen"/>
            <p:cNvPicPr>
              <a:picLocks noChangeAspect="1"/>
            </p:cNvPicPr>
            <p:nvPr/>
          </p:nvPicPr>
          <p:blipFill>
            <a:blip r:embed="rId12"/>
            <a:stretch>
              <a:fillRect/>
            </a:stretch>
          </p:blipFill>
          <p:spPr>
            <a:xfrm>
              <a:off x="7042150" y="5584825"/>
              <a:ext cx="284163" cy="190500"/>
            </a:xfrm>
            <a:prstGeom prst="rect">
              <a:avLst/>
            </a:prstGeom>
            <a:noFill/>
            <a:ln w="9525">
              <a:noFill/>
            </a:ln>
          </p:spPr>
        </p:pic>
        <p:sp>
          <p:nvSpPr>
            <p:cNvPr id="44276" name="Freeform 1033"/>
            <p:cNvSpPr/>
            <p:nvPr/>
          </p:nvSpPr>
          <p:spPr>
            <a:xfrm>
              <a:off x="7083425" y="55737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44277" name="Freeform 1034"/>
            <p:cNvSpPr/>
            <p:nvPr/>
          </p:nvSpPr>
          <p:spPr>
            <a:xfrm>
              <a:off x="7024688" y="55737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44278" name="Freeform 1035"/>
            <p:cNvSpPr/>
            <p:nvPr/>
          </p:nvSpPr>
          <p:spPr>
            <a:xfrm>
              <a:off x="7267575" y="56022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44279" name="Freeform 1036"/>
            <p:cNvSpPr/>
            <p:nvPr/>
          </p:nvSpPr>
          <p:spPr>
            <a:xfrm>
              <a:off x="7023100" y="57261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44280" name="Freeform 1037"/>
            <p:cNvSpPr/>
            <p:nvPr/>
          </p:nvSpPr>
          <p:spPr>
            <a:xfrm>
              <a:off x="7275513" y="56038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44281" name="Freeform 1038"/>
            <p:cNvSpPr/>
            <p:nvPr/>
          </p:nvSpPr>
          <p:spPr>
            <a:xfrm>
              <a:off x="7023100" y="57356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44282" name="Group 1039"/>
            <p:cNvGrpSpPr/>
            <p:nvPr/>
          </p:nvGrpSpPr>
          <p:grpSpPr>
            <a:xfrm>
              <a:off x="7019925" y="5800725"/>
              <a:ext cx="87313" cy="38100"/>
              <a:chOff x="1740" y="2642"/>
              <a:chExt cx="752" cy="327"/>
            </a:xfrm>
          </p:grpSpPr>
          <p:sp>
            <p:nvSpPr>
              <p:cNvPr id="44283" name="Freeform 1040"/>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44284" name="Freeform 1041"/>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44285" name="Freeform 1042"/>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44286" name="Freeform 1043"/>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44287" name="Freeform 1044"/>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44288" name="Freeform 1045"/>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44289" name="Freeform 1046"/>
            <p:cNvSpPr/>
            <p:nvPr/>
          </p:nvSpPr>
          <p:spPr>
            <a:xfrm>
              <a:off x="7169150" y="58070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44290" name="Freeform 1047"/>
            <p:cNvSpPr/>
            <p:nvPr/>
          </p:nvSpPr>
          <p:spPr>
            <a:xfrm>
              <a:off x="6897688" y="58134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4291" name="Freeform 1048"/>
            <p:cNvSpPr/>
            <p:nvPr/>
          </p:nvSpPr>
          <p:spPr>
            <a:xfrm>
              <a:off x="6899275" y="57991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44292" name="Freeform 1049"/>
            <p:cNvSpPr/>
            <p:nvPr/>
          </p:nvSpPr>
          <p:spPr>
            <a:xfrm>
              <a:off x="6899275" y="57388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44293" name="Freeform 1050"/>
            <p:cNvSpPr/>
            <p:nvPr/>
          </p:nvSpPr>
          <p:spPr>
            <a:xfrm>
              <a:off x="6907213" y="58023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4294" name="Freeform 1051"/>
            <p:cNvSpPr/>
            <p:nvPr/>
          </p:nvSpPr>
          <p:spPr>
            <a:xfrm flipV="1">
              <a:off x="7164388" y="57975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44295" name="Group 2"/>
            <p:cNvGrpSpPr/>
            <p:nvPr/>
          </p:nvGrpSpPr>
          <p:grpSpPr>
            <a:xfrm>
              <a:off x="5607050" y="3182938"/>
              <a:ext cx="317500" cy="246062"/>
              <a:chOff x="5581650" y="3128963"/>
              <a:chExt cx="423863" cy="320675"/>
            </a:xfrm>
          </p:grpSpPr>
          <p:pic>
            <p:nvPicPr>
              <p:cNvPr id="44296" name="Picture 1054" descr="laptop_keyboard"/>
              <p:cNvPicPr>
                <a:picLocks noChangeAspect="1"/>
              </p:cNvPicPr>
              <p:nvPr/>
            </p:nvPicPr>
            <p:blipFill>
              <a:blip r:embed="rId13"/>
              <a:stretch>
                <a:fillRect/>
              </a:stretch>
            </p:blipFill>
            <p:spPr>
              <a:xfrm rot="109064" flipH="1">
                <a:off x="5581650" y="3290888"/>
                <a:ext cx="363538" cy="158750"/>
              </a:xfrm>
              <a:prstGeom prst="rect">
                <a:avLst/>
              </a:prstGeom>
              <a:noFill/>
              <a:ln w="9525">
                <a:noFill/>
              </a:ln>
            </p:spPr>
          </p:pic>
          <p:sp>
            <p:nvSpPr>
              <p:cNvPr id="44297" name="Freeform 1055"/>
              <p:cNvSpPr/>
              <p:nvPr/>
            </p:nvSpPr>
            <p:spPr>
              <a:xfrm>
                <a:off x="5702300" y="3135313"/>
                <a:ext cx="292100"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44298" name="Picture 1056" descr="screen"/>
              <p:cNvPicPr>
                <a:picLocks noChangeAspect="1"/>
              </p:cNvPicPr>
              <p:nvPr/>
            </p:nvPicPr>
            <p:blipFill>
              <a:blip r:embed="rId14"/>
              <a:stretch>
                <a:fillRect/>
              </a:stretch>
            </p:blipFill>
            <p:spPr>
              <a:xfrm>
                <a:off x="5716588" y="3140075"/>
                <a:ext cx="266700" cy="190500"/>
              </a:xfrm>
              <a:prstGeom prst="rect">
                <a:avLst/>
              </a:prstGeom>
              <a:noFill/>
              <a:ln w="9525">
                <a:noFill/>
              </a:ln>
            </p:spPr>
          </p:pic>
          <p:sp>
            <p:nvSpPr>
              <p:cNvPr id="44299" name="Freeform 1057"/>
              <p:cNvSpPr/>
              <p:nvPr/>
            </p:nvSpPr>
            <p:spPr>
              <a:xfrm>
                <a:off x="5756275" y="3128963"/>
                <a:ext cx="247650"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44300" name="Freeform 1058"/>
              <p:cNvSpPr/>
              <p:nvPr/>
            </p:nvSpPr>
            <p:spPr>
              <a:xfrm>
                <a:off x="5700713" y="3128963"/>
                <a:ext cx="68262"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44301" name="Freeform 1059"/>
              <p:cNvSpPr/>
              <p:nvPr/>
            </p:nvSpPr>
            <p:spPr>
              <a:xfrm>
                <a:off x="5927725" y="3157538"/>
                <a:ext cx="74613"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44302" name="Freeform 1060"/>
              <p:cNvSpPr/>
              <p:nvPr/>
            </p:nvSpPr>
            <p:spPr>
              <a:xfrm>
                <a:off x="5699125" y="3281363"/>
                <a:ext cx="27146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44303" name="Freeform 1061"/>
              <p:cNvSpPr/>
              <p:nvPr/>
            </p:nvSpPr>
            <p:spPr>
              <a:xfrm>
                <a:off x="5935663" y="3159125"/>
                <a:ext cx="69850"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44304" name="Freeform 1062"/>
              <p:cNvSpPr/>
              <p:nvPr/>
            </p:nvSpPr>
            <p:spPr>
              <a:xfrm>
                <a:off x="5699125" y="3290888"/>
                <a:ext cx="242888"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44305" name="Group 1063"/>
              <p:cNvGrpSpPr/>
              <p:nvPr/>
            </p:nvGrpSpPr>
            <p:grpSpPr>
              <a:xfrm>
                <a:off x="5695950" y="3355975"/>
                <a:ext cx="80963" cy="38100"/>
                <a:chOff x="1740" y="2642"/>
                <a:chExt cx="752" cy="327"/>
              </a:xfrm>
            </p:grpSpPr>
            <p:sp>
              <p:nvSpPr>
                <p:cNvPr id="44306" name="Freeform 1064"/>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44307" name="Freeform 1065"/>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44308" name="Freeform 1066"/>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44309" name="Freeform 1067"/>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44310" name="Freeform 1068"/>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44311" name="Freeform 1069"/>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44312" name="Freeform 1070"/>
              <p:cNvSpPr/>
              <p:nvPr/>
            </p:nvSpPr>
            <p:spPr>
              <a:xfrm>
                <a:off x="5835650" y="3362325"/>
                <a:ext cx="10001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44313" name="Freeform 1071"/>
              <p:cNvSpPr/>
              <p:nvPr/>
            </p:nvSpPr>
            <p:spPr>
              <a:xfrm>
                <a:off x="5583238" y="3368675"/>
                <a:ext cx="254000"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4314" name="Freeform 1072"/>
              <p:cNvSpPr/>
              <p:nvPr/>
            </p:nvSpPr>
            <p:spPr>
              <a:xfrm>
                <a:off x="5583238" y="3354388"/>
                <a:ext cx="1587"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44315" name="Freeform 1073"/>
              <p:cNvSpPr/>
              <p:nvPr/>
            </p:nvSpPr>
            <p:spPr>
              <a:xfrm>
                <a:off x="5583238" y="3294063"/>
                <a:ext cx="117475"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44316" name="Freeform 1074"/>
              <p:cNvSpPr/>
              <p:nvPr/>
            </p:nvSpPr>
            <p:spPr>
              <a:xfrm>
                <a:off x="5591175" y="3357563"/>
                <a:ext cx="241300"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4317" name="Freeform 1075"/>
              <p:cNvSpPr/>
              <p:nvPr/>
            </p:nvSpPr>
            <p:spPr>
              <a:xfrm flipV="1">
                <a:off x="5830888" y="3352800"/>
                <a:ext cx="9842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pic>
          <p:nvPicPr>
            <p:cNvPr id="44318" name="Picture 1077" descr="desktop_computer_stylized_medium"/>
            <p:cNvPicPr>
              <a:picLocks noChangeAspect="1"/>
            </p:cNvPicPr>
            <p:nvPr/>
          </p:nvPicPr>
          <p:blipFill>
            <a:blip r:embed="rId3"/>
            <a:stretch>
              <a:fillRect/>
            </a:stretch>
          </p:blipFill>
          <p:spPr>
            <a:xfrm flipH="1">
              <a:off x="6156325" y="3300413"/>
              <a:ext cx="342900" cy="334962"/>
            </a:xfrm>
            <a:prstGeom prst="rect">
              <a:avLst/>
            </a:prstGeom>
            <a:noFill/>
            <a:ln w="9525">
              <a:noFill/>
            </a:ln>
          </p:spPr>
        </p:pic>
        <p:sp>
          <p:nvSpPr>
            <p:cNvPr id="44319" name="Freeform 1078"/>
            <p:cNvSpPr/>
            <p:nvPr/>
          </p:nvSpPr>
          <p:spPr>
            <a:xfrm flipH="1">
              <a:off x="6302568" y="3332533"/>
              <a:ext cx="161685" cy="153507"/>
            </a:xfrm>
            <a:custGeom>
              <a:avLst/>
              <a:gdLst/>
              <a:ahLst/>
              <a:cxnLst>
                <a:cxn ang="0">
                  <a:pos x="0" y="0"/>
                </a:cxn>
                <a:cxn ang="0">
                  <a:pos x="136251" y="5840"/>
                </a:cxn>
                <a:cxn ang="0">
                  <a:pos x="161685" y="122639"/>
                </a:cxn>
                <a:cxn ang="0">
                  <a:pos x="35425" y="15350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pic>
          <p:nvPicPr>
            <p:cNvPr id="44320" name="Picture 1081" descr="laptop_keyboard"/>
            <p:cNvPicPr>
              <a:picLocks noChangeAspect="1"/>
            </p:cNvPicPr>
            <p:nvPr/>
          </p:nvPicPr>
          <p:blipFill>
            <a:blip r:embed="rId11"/>
            <a:stretch>
              <a:fillRect/>
            </a:stretch>
          </p:blipFill>
          <p:spPr>
            <a:xfrm rot="109064" flipH="1">
              <a:off x="7329488" y="5672138"/>
              <a:ext cx="388937" cy="158750"/>
            </a:xfrm>
            <a:prstGeom prst="rect">
              <a:avLst/>
            </a:prstGeom>
            <a:noFill/>
            <a:ln w="9525">
              <a:noFill/>
            </a:ln>
          </p:spPr>
        </p:pic>
        <p:sp>
          <p:nvSpPr>
            <p:cNvPr id="44321" name="Freeform 1082"/>
            <p:cNvSpPr/>
            <p:nvPr/>
          </p:nvSpPr>
          <p:spPr>
            <a:xfrm>
              <a:off x="7458075" y="55165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44322" name="Picture 1083" descr="screen"/>
            <p:cNvPicPr>
              <a:picLocks noChangeAspect="1"/>
            </p:cNvPicPr>
            <p:nvPr/>
          </p:nvPicPr>
          <p:blipFill>
            <a:blip r:embed="rId12"/>
            <a:stretch>
              <a:fillRect/>
            </a:stretch>
          </p:blipFill>
          <p:spPr>
            <a:xfrm>
              <a:off x="7473950" y="5521325"/>
              <a:ext cx="284163" cy="190500"/>
            </a:xfrm>
            <a:prstGeom prst="rect">
              <a:avLst/>
            </a:prstGeom>
            <a:noFill/>
            <a:ln w="9525">
              <a:noFill/>
            </a:ln>
          </p:spPr>
        </p:pic>
        <p:sp>
          <p:nvSpPr>
            <p:cNvPr id="44323" name="Freeform 1084"/>
            <p:cNvSpPr/>
            <p:nvPr/>
          </p:nvSpPr>
          <p:spPr>
            <a:xfrm>
              <a:off x="7515225" y="55102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44324" name="Freeform 1085"/>
            <p:cNvSpPr/>
            <p:nvPr/>
          </p:nvSpPr>
          <p:spPr>
            <a:xfrm>
              <a:off x="7456488" y="55102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44325" name="Freeform 1086"/>
            <p:cNvSpPr/>
            <p:nvPr/>
          </p:nvSpPr>
          <p:spPr>
            <a:xfrm>
              <a:off x="7699375" y="55387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44326" name="Freeform 1087"/>
            <p:cNvSpPr/>
            <p:nvPr/>
          </p:nvSpPr>
          <p:spPr>
            <a:xfrm>
              <a:off x="7454900" y="56626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44327" name="Freeform 1088"/>
            <p:cNvSpPr/>
            <p:nvPr/>
          </p:nvSpPr>
          <p:spPr>
            <a:xfrm>
              <a:off x="7707313" y="55403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44328" name="Freeform 1089"/>
            <p:cNvSpPr/>
            <p:nvPr/>
          </p:nvSpPr>
          <p:spPr>
            <a:xfrm>
              <a:off x="7454900" y="56721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44329" name="Group 1090"/>
            <p:cNvGrpSpPr/>
            <p:nvPr/>
          </p:nvGrpSpPr>
          <p:grpSpPr>
            <a:xfrm>
              <a:off x="7451725" y="5737225"/>
              <a:ext cx="87313" cy="38100"/>
              <a:chOff x="1740" y="2642"/>
              <a:chExt cx="752" cy="327"/>
            </a:xfrm>
          </p:grpSpPr>
          <p:sp>
            <p:nvSpPr>
              <p:cNvPr id="44330" name="Freeform 1091"/>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44331" name="Freeform 1092"/>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44332" name="Freeform 1093"/>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44333" name="Freeform 1094"/>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44334" name="Freeform 1095"/>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44335" name="Freeform 1096"/>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44336" name="Freeform 1097"/>
            <p:cNvSpPr/>
            <p:nvPr/>
          </p:nvSpPr>
          <p:spPr>
            <a:xfrm>
              <a:off x="7600950" y="57435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44337" name="Freeform 1098"/>
            <p:cNvSpPr/>
            <p:nvPr/>
          </p:nvSpPr>
          <p:spPr>
            <a:xfrm>
              <a:off x="7329488" y="57499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4338" name="Freeform 1099"/>
            <p:cNvSpPr/>
            <p:nvPr/>
          </p:nvSpPr>
          <p:spPr>
            <a:xfrm>
              <a:off x="7331075" y="57356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44339" name="Freeform 1100"/>
            <p:cNvSpPr/>
            <p:nvPr/>
          </p:nvSpPr>
          <p:spPr>
            <a:xfrm>
              <a:off x="7331075" y="56753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44340" name="Freeform 1101"/>
            <p:cNvSpPr/>
            <p:nvPr/>
          </p:nvSpPr>
          <p:spPr>
            <a:xfrm>
              <a:off x="7339013" y="57388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44341" name="Freeform 1102"/>
            <p:cNvSpPr/>
            <p:nvPr/>
          </p:nvSpPr>
          <p:spPr>
            <a:xfrm flipV="1">
              <a:off x="7596188" y="57340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44342" name="Group 1103"/>
            <p:cNvGrpSpPr/>
            <p:nvPr/>
          </p:nvGrpSpPr>
          <p:grpSpPr>
            <a:xfrm>
              <a:off x="6351588" y="2493963"/>
              <a:ext cx="390525" cy="169862"/>
              <a:chOff x="4650" y="1129"/>
              <a:chExt cx="246" cy="95"/>
            </a:xfrm>
          </p:grpSpPr>
          <p:sp>
            <p:nvSpPr>
              <p:cNvPr id="4434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34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34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346" name="Group 1107"/>
              <p:cNvGrpSpPr/>
              <p:nvPr/>
            </p:nvGrpSpPr>
            <p:grpSpPr>
              <a:xfrm>
                <a:off x="4699" y="1145"/>
                <a:ext cx="138" cy="29"/>
                <a:chOff x="2468" y="1332"/>
                <a:chExt cx="310" cy="60"/>
              </a:xfrm>
            </p:grpSpPr>
            <p:sp>
              <p:nvSpPr>
                <p:cNvPr id="44347" name="Freeform 110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4348" name="Freeform 110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4349" name="Line 1110"/>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4350" name="Line 1111"/>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4351" name="Group 1112"/>
            <p:cNvGrpSpPr/>
            <p:nvPr/>
          </p:nvGrpSpPr>
          <p:grpSpPr>
            <a:xfrm>
              <a:off x="6051550" y="3641725"/>
              <a:ext cx="390525" cy="169863"/>
              <a:chOff x="4650" y="1129"/>
              <a:chExt cx="246" cy="95"/>
            </a:xfrm>
          </p:grpSpPr>
          <p:sp>
            <p:nvSpPr>
              <p:cNvPr id="44352"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353"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354"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355" name="Group 1116"/>
              <p:cNvGrpSpPr/>
              <p:nvPr/>
            </p:nvGrpSpPr>
            <p:grpSpPr>
              <a:xfrm>
                <a:off x="4699" y="1145"/>
                <a:ext cx="138" cy="29"/>
                <a:chOff x="2468" y="1332"/>
                <a:chExt cx="310" cy="60"/>
              </a:xfrm>
            </p:grpSpPr>
            <p:sp>
              <p:nvSpPr>
                <p:cNvPr id="44356" name="Freeform 111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4357" name="Freeform 111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4358" name="Line 1119"/>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4359" name="Line 1120"/>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4360" name="Group 1121"/>
            <p:cNvGrpSpPr/>
            <p:nvPr/>
          </p:nvGrpSpPr>
          <p:grpSpPr>
            <a:xfrm>
              <a:off x="6248400" y="4852988"/>
              <a:ext cx="617538" cy="247650"/>
              <a:chOff x="2356" y="1300"/>
              <a:chExt cx="555" cy="194"/>
            </a:xfrm>
          </p:grpSpPr>
          <p:sp>
            <p:nvSpPr>
              <p:cNvPr id="4436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36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36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364" name="Group 1125"/>
              <p:cNvGrpSpPr/>
              <p:nvPr/>
            </p:nvGrpSpPr>
            <p:grpSpPr>
              <a:xfrm>
                <a:off x="2468" y="1332"/>
                <a:ext cx="310" cy="60"/>
                <a:chOff x="2468" y="1332"/>
                <a:chExt cx="310" cy="60"/>
              </a:xfrm>
            </p:grpSpPr>
            <p:sp>
              <p:nvSpPr>
                <p:cNvPr id="44365" name="Freeform 112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44366" name="Freeform 112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44367" name="Line 1128"/>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44368" name="Line 1129"/>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44369" name="Group 1130"/>
            <p:cNvGrpSpPr/>
            <p:nvPr/>
          </p:nvGrpSpPr>
          <p:grpSpPr>
            <a:xfrm>
              <a:off x="6969125" y="4510088"/>
              <a:ext cx="617538" cy="247650"/>
              <a:chOff x="2356" y="1300"/>
              <a:chExt cx="555" cy="194"/>
            </a:xfrm>
          </p:grpSpPr>
          <p:sp>
            <p:nvSpPr>
              <p:cNvPr id="4437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37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37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373" name="Group 1134"/>
              <p:cNvGrpSpPr/>
              <p:nvPr/>
            </p:nvGrpSpPr>
            <p:grpSpPr>
              <a:xfrm>
                <a:off x="2468" y="1332"/>
                <a:ext cx="310" cy="60"/>
                <a:chOff x="2468" y="1332"/>
                <a:chExt cx="310" cy="60"/>
              </a:xfrm>
            </p:grpSpPr>
            <p:sp>
              <p:nvSpPr>
                <p:cNvPr id="44374" name="Freeform 113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44375" name="Freeform 113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44376" name="Line 1137"/>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44377" name="Line 1138"/>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44378" name="Group 1139"/>
            <p:cNvGrpSpPr/>
            <p:nvPr/>
          </p:nvGrpSpPr>
          <p:grpSpPr>
            <a:xfrm>
              <a:off x="7585075" y="4811713"/>
              <a:ext cx="617538" cy="247650"/>
              <a:chOff x="2356" y="1300"/>
              <a:chExt cx="555" cy="194"/>
            </a:xfrm>
          </p:grpSpPr>
          <p:sp>
            <p:nvSpPr>
              <p:cNvPr id="4437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38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38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382" name="Group 1143"/>
              <p:cNvGrpSpPr/>
              <p:nvPr/>
            </p:nvGrpSpPr>
            <p:grpSpPr>
              <a:xfrm>
                <a:off x="2468" y="1332"/>
                <a:ext cx="310" cy="60"/>
                <a:chOff x="2468" y="1332"/>
                <a:chExt cx="310" cy="60"/>
              </a:xfrm>
            </p:grpSpPr>
            <p:sp>
              <p:nvSpPr>
                <p:cNvPr id="44383" name="Freeform 114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44384" name="Freeform 114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44385" name="Line 1146"/>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44386" name="Line 1147"/>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44387" name="Group 3"/>
            <p:cNvGrpSpPr/>
            <p:nvPr/>
          </p:nvGrpSpPr>
          <p:grpSpPr>
            <a:xfrm>
              <a:off x="5964238" y="3135313"/>
              <a:ext cx="314325" cy="334962"/>
              <a:chOff x="5974579" y="3105349"/>
              <a:chExt cx="347997" cy="396620"/>
            </a:xfrm>
          </p:grpSpPr>
          <p:pic>
            <p:nvPicPr>
              <p:cNvPr id="44388" name="Picture 555" descr="fridge2.png"/>
              <p:cNvPicPr>
                <a:picLocks noChangeAspect="1"/>
              </p:cNvPicPr>
              <p:nvPr/>
            </p:nvPicPr>
            <p:blipFill>
              <a:blip r:embed="rId15"/>
              <a:stretch>
                <a:fillRect/>
              </a:stretch>
            </p:blipFill>
            <p:spPr>
              <a:xfrm>
                <a:off x="6074343" y="3164942"/>
                <a:ext cx="189578" cy="337027"/>
              </a:xfrm>
              <a:prstGeom prst="rect">
                <a:avLst/>
              </a:prstGeom>
              <a:noFill/>
              <a:ln w="9525">
                <a:noFill/>
              </a:ln>
            </p:spPr>
          </p:pic>
          <p:pic>
            <p:nvPicPr>
              <p:cNvPr id="44389" name="Picture 1115" descr="antenna_stylized"/>
              <p:cNvPicPr>
                <a:picLocks noChangeAspect="1"/>
              </p:cNvPicPr>
              <p:nvPr/>
            </p:nvPicPr>
            <p:blipFill>
              <a:blip r:embed="rId16"/>
              <a:stretch>
                <a:fillRect/>
              </a:stretch>
            </p:blipFill>
            <p:spPr>
              <a:xfrm>
                <a:off x="5974579" y="3105349"/>
                <a:ext cx="347997" cy="167557"/>
              </a:xfrm>
              <a:prstGeom prst="rect">
                <a:avLst/>
              </a:prstGeom>
              <a:noFill/>
              <a:ln w="9525">
                <a:noFill/>
              </a:ln>
            </p:spPr>
          </p:pic>
        </p:grpSp>
        <p:pic>
          <p:nvPicPr>
            <p:cNvPr id="44390" name="Picture 603" descr="car_icon_small"/>
            <p:cNvPicPr>
              <a:picLocks noChangeAspect="1"/>
            </p:cNvPicPr>
            <p:nvPr/>
          </p:nvPicPr>
          <p:blipFill>
            <a:blip r:embed="rId17"/>
            <a:stretch>
              <a:fillRect/>
            </a:stretch>
          </p:blipFill>
          <p:spPr>
            <a:xfrm>
              <a:off x="6373813" y="1744663"/>
              <a:ext cx="849312" cy="168275"/>
            </a:xfrm>
            <a:prstGeom prst="rect">
              <a:avLst/>
            </a:prstGeom>
            <a:noFill/>
            <a:ln w="9525">
              <a:noFill/>
            </a:ln>
          </p:spPr>
        </p:pic>
        <p:pic>
          <p:nvPicPr>
            <p:cNvPr id="44391" name="Picture 814" descr="light2.png"/>
            <p:cNvPicPr>
              <a:picLocks noChangeAspect="1"/>
            </p:cNvPicPr>
            <p:nvPr/>
          </p:nvPicPr>
          <p:blipFill>
            <a:blip r:embed="rId18"/>
            <a:stretch>
              <a:fillRect/>
            </a:stretch>
          </p:blipFill>
          <p:spPr>
            <a:xfrm flipH="1">
              <a:off x="6707188" y="2019300"/>
              <a:ext cx="92075" cy="406400"/>
            </a:xfrm>
            <a:prstGeom prst="rect">
              <a:avLst/>
            </a:prstGeom>
            <a:noFill/>
            <a:ln w="9525">
              <a:noFill/>
            </a:ln>
          </p:spPr>
        </p:pic>
        <p:pic>
          <p:nvPicPr>
            <p:cNvPr id="44392" name="Picture 1017" descr="antenna_stylized"/>
            <p:cNvPicPr>
              <a:picLocks noChangeAspect="1"/>
            </p:cNvPicPr>
            <p:nvPr/>
          </p:nvPicPr>
          <p:blipFill>
            <a:blip r:embed="rId8"/>
            <a:stretch>
              <a:fillRect/>
            </a:stretch>
          </p:blipFill>
          <p:spPr>
            <a:xfrm>
              <a:off x="6511925" y="1946275"/>
              <a:ext cx="531813" cy="223838"/>
            </a:xfrm>
            <a:prstGeom prst="rect">
              <a:avLst/>
            </a:prstGeom>
            <a:noFill/>
            <a:ln w="9525">
              <a:noFill/>
            </a:ln>
          </p:spPr>
        </p:pic>
        <p:pic>
          <p:nvPicPr>
            <p:cNvPr id="44393" name="Picture 1017" descr="antenna_stylized"/>
            <p:cNvPicPr>
              <a:picLocks noChangeAspect="1"/>
            </p:cNvPicPr>
            <p:nvPr/>
          </p:nvPicPr>
          <p:blipFill>
            <a:blip r:embed="rId8"/>
            <a:stretch>
              <a:fillRect/>
            </a:stretch>
          </p:blipFill>
          <p:spPr>
            <a:xfrm>
              <a:off x="6586538" y="1685925"/>
              <a:ext cx="530225" cy="223838"/>
            </a:xfrm>
            <a:prstGeom prst="rect">
              <a:avLst/>
            </a:prstGeom>
            <a:noFill/>
            <a:ln w="9525">
              <a:noFill/>
            </a:ln>
          </p:spPr>
        </p:pic>
        <p:grpSp>
          <p:nvGrpSpPr>
            <p:cNvPr id="44394" name="Group 347"/>
            <p:cNvGrpSpPr/>
            <p:nvPr/>
          </p:nvGrpSpPr>
          <p:grpSpPr>
            <a:xfrm>
              <a:off x="6220922" y="4838544"/>
              <a:ext cx="660165" cy="269566"/>
              <a:chOff x="1871277" y="1576300"/>
              <a:chExt cx="1128371" cy="437861"/>
            </a:xfrm>
          </p:grpSpPr>
          <p:sp>
            <p:nvSpPr>
              <p:cNvPr id="44395" name="Oval 1353"/>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55" name="Rectangle 135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397" name="Oval 135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57" name="Freeform 135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399" name="Freeform 135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00" name="Freeform 135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01" name="Freeform 135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402" name="Straight Connector 1360"/>
              <p:cNvCxnSpPr>
                <a:endCxn id="4439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403" name="Straight Connector 1361"/>
              <p:cNvCxnSpPr>
                <a:endCxn id="4439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04" name="Group 347"/>
            <p:cNvGrpSpPr/>
            <p:nvPr/>
          </p:nvGrpSpPr>
          <p:grpSpPr>
            <a:xfrm>
              <a:off x="6933466" y="4503243"/>
              <a:ext cx="660165" cy="269566"/>
              <a:chOff x="1871277" y="1576300"/>
              <a:chExt cx="1128371" cy="437861"/>
            </a:xfrm>
          </p:grpSpPr>
          <p:sp>
            <p:nvSpPr>
              <p:cNvPr id="44405" name="Oval 1344"/>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46" name="Rectangle 134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07" name="Oval 134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48" name="Freeform 134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09" name="Freeform 134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10" name="Freeform 134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11" name="Freeform 135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412" name="Straight Connector 1351"/>
              <p:cNvCxnSpPr>
                <a:endCxn id="4440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413" name="Straight Connector 1352"/>
              <p:cNvCxnSpPr>
                <a:endCxn id="4440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14" name="Group 347"/>
            <p:cNvGrpSpPr/>
            <p:nvPr/>
          </p:nvGrpSpPr>
          <p:grpSpPr>
            <a:xfrm>
              <a:off x="7563920" y="4800505"/>
              <a:ext cx="660165" cy="269566"/>
              <a:chOff x="1871277" y="1576300"/>
              <a:chExt cx="1128371" cy="437861"/>
            </a:xfrm>
          </p:grpSpPr>
          <p:sp>
            <p:nvSpPr>
              <p:cNvPr id="44415" name="Oval 133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37" name="Rectangle 133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17" name="Oval 133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39" name="Freeform 133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19" name="Freeform 133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20" name="Freeform 134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21" name="Freeform 134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422" name="Straight Connector 1342"/>
              <p:cNvCxnSpPr>
                <a:endCxn id="4441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423" name="Straight Connector 1343"/>
              <p:cNvCxnSpPr>
                <a:endCxn id="4441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24" name="Group 347"/>
            <p:cNvGrpSpPr/>
            <p:nvPr/>
          </p:nvGrpSpPr>
          <p:grpSpPr>
            <a:xfrm>
              <a:off x="6050373" y="3620176"/>
              <a:ext cx="425094" cy="228319"/>
              <a:chOff x="1871277" y="1576300"/>
              <a:chExt cx="1128371" cy="437861"/>
            </a:xfrm>
          </p:grpSpPr>
          <p:sp>
            <p:nvSpPr>
              <p:cNvPr id="44425" name="Oval 132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28" name="Rectangle 132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27" name="Oval 132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30" name="Freeform 132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29" name="Freeform 133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30" name="Freeform 133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31" name="Freeform 133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432" name="Straight Connector 1333"/>
              <p:cNvCxnSpPr>
                <a:endCxn id="4442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433" name="Straight Connector 1334"/>
              <p:cNvCxnSpPr>
                <a:endCxn id="4442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34" name="Group 347"/>
            <p:cNvGrpSpPr/>
            <p:nvPr/>
          </p:nvGrpSpPr>
          <p:grpSpPr>
            <a:xfrm>
              <a:off x="6347637" y="2481965"/>
              <a:ext cx="403071" cy="202807"/>
              <a:chOff x="1871277" y="1576300"/>
              <a:chExt cx="1128371" cy="437861"/>
            </a:xfrm>
          </p:grpSpPr>
          <p:sp>
            <p:nvSpPr>
              <p:cNvPr id="44435" name="Oval 131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19" name="Rectangle 131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37" name="Oval 131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21" name="Freeform 132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39" name="Freeform 132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40" name="Freeform 132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441" name="Freeform 132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442" name="Straight Connector 1324"/>
              <p:cNvCxnSpPr>
                <a:endCxn id="4443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443" name="Straight Connector 1325"/>
              <p:cNvCxnSpPr>
                <a:endCxn id="4443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44" name="Group 1110"/>
            <p:cNvGrpSpPr/>
            <p:nvPr/>
          </p:nvGrpSpPr>
          <p:grpSpPr>
            <a:xfrm>
              <a:off x="7678804" y="2388750"/>
              <a:ext cx="418211" cy="189727"/>
              <a:chOff x="7913987" y="1515773"/>
              <a:chExt cx="625138" cy="276534"/>
            </a:xfrm>
          </p:grpSpPr>
          <p:sp>
            <p:nvSpPr>
              <p:cNvPr id="44445" name="Oval 1308"/>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10" name="Rectangle 1309"/>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47" name="Oval 1310"/>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12" name="Freeform 1311"/>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49" name="Freeform 1312"/>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50" name="Freeform 1313"/>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51" name="Freeform 1314"/>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4452" name="Straight Connector 1315"/>
              <p:cNvCxnSpPr>
                <a:endCxn id="44447"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4453" name="Straight Connector 1316"/>
              <p:cNvCxnSpPr>
                <a:endCxn id="44447"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54" name="Group 1111"/>
            <p:cNvGrpSpPr/>
            <p:nvPr/>
          </p:nvGrpSpPr>
          <p:grpSpPr>
            <a:xfrm>
              <a:off x="7187343" y="2485248"/>
              <a:ext cx="418211" cy="189727"/>
              <a:chOff x="7913987" y="1515773"/>
              <a:chExt cx="625138" cy="276534"/>
            </a:xfrm>
          </p:grpSpPr>
          <p:sp>
            <p:nvSpPr>
              <p:cNvPr id="44455" name="Oval 1299"/>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01" name="Rectangle 1300"/>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57" name="Oval 1301"/>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03" name="Freeform 1302"/>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59" name="Freeform 1303"/>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60" name="Freeform 1304"/>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61" name="Freeform 1305"/>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4462" name="Straight Connector 1306"/>
              <p:cNvCxnSpPr>
                <a:endCxn id="44457"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4463" name="Straight Connector 1307"/>
              <p:cNvCxnSpPr>
                <a:endCxn id="44457"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64" name="Group 1112"/>
            <p:cNvGrpSpPr/>
            <p:nvPr/>
          </p:nvGrpSpPr>
          <p:grpSpPr>
            <a:xfrm>
              <a:off x="7195275" y="2751878"/>
              <a:ext cx="418211" cy="189727"/>
              <a:chOff x="7913987" y="1515773"/>
              <a:chExt cx="625138" cy="276534"/>
            </a:xfrm>
          </p:grpSpPr>
          <p:sp>
            <p:nvSpPr>
              <p:cNvPr id="44465" name="Oval 1290"/>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92" name="Rectangle 1291"/>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67" name="Oval 1292"/>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94" name="Freeform 1293"/>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69" name="Freeform 1294"/>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70" name="Freeform 1295"/>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71" name="Freeform 1296"/>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4472" name="Straight Connector 1297"/>
              <p:cNvCxnSpPr>
                <a:endCxn id="44467"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4473" name="Straight Connector 1298"/>
              <p:cNvCxnSpPr>
                <a:endCxn id="44467"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74" name="Group 1113"/>
            <p:cNvGrpSpPr/>
            <p:nvPr/>
          </p:nvGrpSpPr>
          <p:grpSpPr>
            <a:xfrm>
              <a:off x="7088975" y="3633334"/>
              <a:ext cx="418211" cy="189727"/>
              <a:chOff x="7913987" y="1515773"/>
              <a:chExt cx="625138" cy="276534"/>
            </a:xfrm>
          </p:grpSpPr>
          <p:sp>
            <p:nvSpPr>
              <p:cNvPr id="44475" name="Oval 1281"/>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83" name="Rectangle 1282"/>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77" name="Oval 1283"/>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85" name="Freeform 1284"/>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79" name="Freeform 1285"/>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80" name="Freeform 1286"/>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81" name="Freeform 1287"/>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4482" name="Straight Connector 1288"/>
              <p:cNvCxnSpPr>
                <a:endCxn id="44477"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4483" name="Straight Connector 1289"/>
              <p:cNvCxnSpPr>
                <a:endCxn id="44477"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84" name="Group 1114"/>
            <p:cNvGrpSpPr/>
            <p:nvPr/>
          </p:nvGrpSpPr>
          <p:grpSpPr>
            <a:xfrm>
              <a:off x="7748699" y="3641266"/>
              <a:ext cx="418211" cy="189727"/>
              <a:chOff x="7913987" y="1515773"/>
              <a:chExt cx="625138" cy="276534"/>
            </a:xfrm>
          </p:grpSpPr>
          <p:sp>
            <p:nvSpPr>
              <p:cNvPr id="44485" name="Oval 1272"/>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74" name="Rectangle 1273"/>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87" name="Oval 1274"/>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76" name="Freeform 1275"/>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89" name="Freeform 1276"/>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90" name="Freeform 1277"/>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491" name="Freeform 1278"/>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4492" name="Straight Connector 1279"/>
              <p:cNvCxnSpPr>
                <a:endCxn id="44487"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4493" name="Straight Connector 1280"/>
              <p:cNvCxnSpPr>
                <a:endCxn id="44487"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494" name="Group 1115"/>
            <p:cNvGrpSpPr/>
            <p:nvPr/>
          </p:nvGrpSpPr>
          <p:grpSpPr>
            <a:xfrm>
              <a:off x="7440813" y="3924693"/>
              <a:ext cx="418211" cy="189727"/>
              <a:chOff x="7913987" y="1515773"/>
              <a:chExt cx="625138" cy="276534"/>
            </a:xfrm>
          </p:grpSpPr>
          <p:sp>
            <p:nvSpPr>
              <p:cNvPr id="44495" name="Oval 1263"/>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65" name="Rectangle 1264"/>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97" name="Oval 1265"/>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67" name="Freeform 1266"/>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499" name="Freeform 1267"/>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500" name="Freeform 1268"/>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44501" name="Freeform 1269"/>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44502" name="Straight Connector 1270"/>
              <p:cNvCxnSpPr>
                <a:endCxn id="44497"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44503" name="Straight Connector 1271"/>
              <p:cNvCxnSpPr>
                <a:endCxn id="44497"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sp>
          <p:nvSpPr>
            <p:cNvPr id="44504" name="Line 421"/>
            <p:cNvSpPr/>
            <p:nvPr/>
          </p:nvSpPr>
          <p:spPr>
            <a:xfrm>
              <a:off x="7396163" y="3813175"/>
              <a:ext cx="163512" cy="120650"/>
            </a:xfrm>
            <a:prstGeom prst="line">
              <a:avLst/>
            </a:prstGeom>
            <a:ln w="9525" cap="flat" cmpd="sng">
              <a:solidFill>
                <a:schemeClr val="tx1"/>
              </a:solidFill>
              <a:prstDash val="solid"/>
              <a:round/>
              <a:headEnd type="none" w="med" len="med"/>
              <a:tailEnd type="none" w="med" len="med"/>
            </a:ln>
          </p:spPr>
        </p:sp>
        <p:sp>
          <p:nvSpPr>
            <p:cNvPr id="44505" name="Line 422"/>
            <p:cNvSpPr/>
            <p:nvPr/>
          </p:nvSpPr>
          <p:spPr>
            <a:xfrm>
              <a:off x="7493000" y="3733800"/>
              <a:ext cx="279400" cy="0"/>
            </a:xfrm>
            <a:prstGeom prst="line">
              <a:avLst/>
            </a:prstGeom>
            <a:ln w="9525" cap="flat" cmpd="sng">
              <a:solidFill>
                <a:schemeClr val="tx1"/>
              </a:solidFill>
              <a:prstDash val="solid"/>
              <a:round/>
              <a:headEnd type="none" w="med" len="med"/>
              <a:tailEnd type="none" w="med" len="med"/>
            </a:ln>
          </p:spPr>
        </p:sp>
        <p:sp>
          <p:nvSpPr>
            <p:cNvPr id="44506" name="Line 423"/>
            <p:cNvSpPr/>
            <p:nvPr/>
          </p:nvSpPr>
          <p:spPr>
            <a:xfrm flipV="1">
              <a:off x="7729538" y="3819525"/>
              <a:ext cx="134937" cy="104775"/>
            </a:xfrm>
            <a:prstGeom prst="line">
              <a:avLst/>
            </a:prstGeom>
            <a:ln w="9525" cap="flat" cmpd="sng">
              <a:solidFill>
                <a:schemeClr val="tx1"/>
              </a:solidFill>
              <a:prstDash val="solid"/>
              <a:round/>
              <a:headEnd type="none" w="med" len="med"/>
              <a:tailEnd type="none" w="med" len="med"/>
            </a:ln>
          </p:spPr>
        </p:sp>
        <p:sp>
          <p:nvSpPr>
            <p:cNvPr id="44507" name="Line 444"/>
            <p:cNvSpPr/>
            <p:nvPr/>
          </p:nvSpPr>
          <p:spPr>
            <a:xfrm flipV="1">
              <a:off x="7577138" y="2492375"/>
              <a:ext cx="123825" cy="87313"/>
            </a:xfrm>
            <a:prstGeom prst="line">
              <a:avLst/>
            </a:prstGeom>
            <a:ln w="9525" cap="flat" cmpd="sng">
              <a:solidFill>
                <a:schemeClr val="tx1"/>
              </a:solidFill>
              <a:prstDash val="solid"/>
              <a:round/>
              <a:headEnd type="none" w="med" len="med"/>
              <a:tailEnd type="none" w="med" len="med"/>
            </a:ln>
          </p:spPr>
        </p:sp>
        <p:sp>
          <p:nvSpPr>
            <p:cNvPr id="44508" name="Line 445"/>
            <p:cNvSpPr/>
            <p:nvPr/>
          </p:nvSpPr>
          <p:spPr>
            <a:xfrm>
              <a:off x="7405688" y="2665413"/>
              <a:ext cx="0" cy="82550"/>
            </a:xfrm>
            <a:prstGeom prst="line">
              <a:avLst/>
            </a:prstGeom>
            <a:ln w="9525" cap="flat" cmpd="sng">
              <a:solidFill>
                <a:schemeClr val="tx1"/>
              </a:solidFill>
              <a:prstDash val="solid"/>
              <a:round/>
              <a:headEnd type="none" w="med" len="med"/>
              <a:tailEnd type="none" w="med" len="med"/>
            </a:ln>
          </p:spPr>
        </p:sp>
        <p:sp>
          <p:nvSpPr>
            <p:cNvPr id="44509" name="Line 446"/>
            <p:cNvSpPr/>
            <p:nvPr/>
          </p:nvSpPr>
          <p:spPr>
            <a:xfrm flipV="1">
              <a:off x="7577138" y="2562225"/>
              <a:ext cx="263525" cy="288925"/>
            </a:xfrm>
            <a:prstGeom prst="line">
              <a:avLst/>
            </a:prstGeom>
            <a:ln w="9525" cap="flat" cmpd="sng">
              <a:solidFill>
                <a:schemeClr val="tx1"/>
              </a:solidFill>
              <a:prstDash val="solid"/>
              <a:round/>
              <a:headEnd type="none" w="med" len="med"/>
              <a:tailEnd type="none" w="med" len="med"/>
            </a:ln>
          </p:spPr>
        </p:sp>
        <p:sp>
          <p:nvSpPr>
            <p:cNvPr id="44510" name="Line 447"/>
            <p:cNvSpPr/>
            <p:nvPr/>
          </p:nvSpPr>
          <p:spPr>
            <a:xfrm>
              <a:off x="7942263" y="2560638"/>
              <a:ext cx="0" cy="196850"/>
            </a:xfrm>
            <a:prstGeom prst="line">
              <a:avLst/>
            </a:prstGeom>
            <a:ln w="9525" cap="flat" cmpd="sng">
              <a:solidFill>
                <a:schemeClr val="tx1"/>
              </a:solidFill>
              <a:prstDash val="solid"/>
              <a:round/>
              <a:headEnd type="none" w="med" len="med"/>
              <a:tailEnd type="none" w="med" len="med"/>
            </a:ln>
          </p:spPr>
        </p:sp>
        <p:sp>
          <p:nvSpPr>
            <p:cNvPr id="44511" name="Line 448"/>
            <p:cNvSpPr/>
            <p:nvPr/>
          </p:nvSpPr>
          <p:spPr>
            <a:xfrm>
              <a:off x="7596188" y="2867025"/>
              <a:ext cx="188912" cy="0"/>
            </a:xfrm>
            <a:prstGeom prst="line">
              <a:avLst/>
            </a:prstGeom>
            <a:ln w="9525" cap="flat" cmpd="sng">
              <a:solidFill>
                <a:schemeClr val="tx1"/>
              </a:solidFill>
              <a:prstDash val="solid"/>
              <a:round/>
              <a:headEnd type="none" w="med" len="med"/>
              <a:tailEnd type="none" w="med" len="med"/>
            </a:ln>
          </p:spPr>
        </p:sp>
        <p:sp>
          <p:nvSpPr>
            <p:cNvPr id="44512" name="Line 450"/>
            <p:cNvSpPr/>
            <p:nvPr/>
          </p:nvSpPr>
          <p:spPr>
            <a:xfrm>
              <a:off x="8150225" y="2857500"/>
              <a:ext cx="177800" cy="0"/>
            </a:xfrm>
            <a:prstGeom prst="line">
              <a:avLst/>
            </a:prstGeom>
            <a:ln w="9525" cap="flat" cmpd="sng">
              <a:solidFill>
                <a:schemeClr val="tx1"/>
              </a:solidFill>
              <a:prstDash val="solid"/>
              <a:round/>
              <a:headEnd type="none" w="med" len="med"/>
              <a:tailEnd type="none" w="med" len="med"/>
            </a:ln>
          </p:spPr>
        </p:sp>
        <p:sp>
          <p:nvSpPr>
            <p:cNvPr id="44513" name="Line 451"/>
            <p:cNvSpPr/>
            <p:nvPr/>
          </p:nvSpPr>
          <p:spPr>
            <a:xfrm flipH="1">
              <a:off x="7296150" y="2933700"/>
              <a:ext cx="98425" cy="704850"/>
            </a:xfrm>
            <a:prstGeom prst="line">
              <a:avLst/>
            </a:prstGeom>
            <a:ln w="9525" cap="flat" cmpd="sng">
              <a:solidFill>
                <a:schemeClr val="tx1"/>
              </a:solidFill>
              <a:prstDash val="solid"/>
              <a:round/>
              <a:headEnd type="none" w="med" len="med"/>
              <a:tailEnd type="none" w="med" len="med"/>
            </a:ln>
          </p:spPr>
        </p:sp>
        <p:sp>
          <p:nvSpPr>
            <p:cNvPr id="44514" name="Line 452"/>
            <p:cNvSpPr/>
            <p:nvPr/>
          </p:nvSpPr>
          <p:spPr>
            <a:xfrm flipH="1">
              <a:off x="7888288" y="2933700"/>
              <a:ext cx="111125" cy="727075"/>
            </a:xfrm>
            <a:prstGeom prst="line">
              <a:avLst/>
            </a:prstGeom>
            <a:ln w="9525" cap="flat" cmpd="sng">
              <a:solidFill>
                <a:schemeClr val="tx1"/>
              </a:solidFill>
              <a:prstDash val="solid"/>
              <a:round/>
              <a:headEnd type="none" w="med" len="med"/>
              <a:tailEnd type="none" w="med" len="med"/>
            </a:ln>
          </p:spPr>
        </p:sp>
        <p:sp>
          <p:nvSpPr>
            <p:cNvPr id="44515" name="Line 541"/>
            <p:cNvSpPr/>
            <p:nvPr/>
          </p:nvSpPr>
          <p:spPr>
            <a:xfrm flipV="1">
              <a:off x="7272338" y="4075113"/>
              <a:ext cx="227012" cy="436562"/>
            </a:xfrm>
            <a:prstGeom prst="line">
              <a:avLst/>
            </a:prstGeom>
            <a:ln w="9525" cap="flat" cmpd="sng">
              <a:solidFill>
                <a:schemeClr val="tx1"/>
              </a:solidFill>
              <a:prstDash val="solid"/>
              <a:round/>
              <a:headEnd type="none" w="med" len="med"/>
              <a:tailEnd type="none" w="med" len="med"/>
            </a:ln>
          </p:spPr>
        </p:sp>
        <p:grpSp>
          <p:nvGrpSpPr>
            <p:cNvPr id="44516" name="Group 665"/>
            <p:cNvGrpSpPr/>
            <p:nvPr/>
          </p:nvGrpSpPr>
          <p:grpSpPr>
            <a:xfrm>
              <a:off x="7689850" y="2395538"/>
              <a:ext cx="390525" cy="169862"/>
              <a:chOff x="4650" y="1129"/>
              <a:chExt cx="246" cy="95"/>
            </a:xfrm>
          </p:grpSpPr>
          <p:sp>
            <p:nvSpPr>
              <p:cNvPr id="4451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51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51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520" name="Group 659"/>
              <p:cNvGrpSpPr/>
              <p:nvPr/>
            </p:nvGrpSpPr>
            <p:grpSpPr>
              <a:xfrm>
                <a:off x="4699" y="1145"/>
                <a:ext cx="138" cy="29"/>
                <a:chOff x="2468" y="1332"/>
                <a:chExt cx="310" cy="60"/>
              </a:xfrm>
            </p:grpSpPr>
            <p:sp>
              <p:nvSpPr>
                <p:cNvPr id="44521" name="Freeform 66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4522" name="Freeform 66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4523" name="Line 66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4524" name="Line 66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4525" name="Group 675"/>
            <p:cNvGrpSpPr/>
            <p:nvPr/>
          </p:nvGrpSpPr>
          <p:grpSpPr>
            <a:xfrm>
              <a:off x="7204075" y="2493963"/>
              <a:ext cx="390525" cy="169862"/>
              <a:chOff x="4650" y="1129"/>
              <a:chExt cx="246" cy="95"/>
            </a:xfrm>
          </p:grpSpPr>
          <p:sp>
            <p:nvSpPr>
              <p:cNvPr id="4452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52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52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529" name="Group 679"/>
              <p:cNvGrpSpPr/>
              <p:nvPr/>
            </p:nvGrpSpPr>
            <p:grpSpPr>
              <a:xfrm>
                <a:off x="4699" y="1145"/>
                <a:ext cx="138" cy="29"/>
                <a:chOff x="2468" y="1332"/>
                <a:chExt cx="310" cy="60"/>
              </a:xfrm>
            </p:grpSpPr>
            <p:sp>
              <p:nvSpPr>
                <p:cNvPr id="44530" name="Freeform 68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4531" name="Freeform 68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4532" name="Line 68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4533" name="Line 68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4534" name="Group 684"/>
            <p:cNvGrpSpPr/>
            <p:nvPr/>
          </p:nvGrpSpPr>
          <p:grpSpPr>
            <a:xfrm>
              <a:off x="7215188" y="2757488"/>
              <a:ext cx="390525" cy="169862"/>
              <a:chOff x="4650" y="1129"/>
              <a:chExt cx="246" cy="95"/>
            </a:xfrm>
          </p:grpSpPr>
          <p:sp>
            <p:nvSpPr>
              <p:cNvPr id="4453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53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53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538" name="Group 688"/>
              <p:cNvGrpSpPr/>
              <p:nvPr/>
            </p:nvGrpSpPr>
            <p:grpSpPr>
              <a:xfrm>
                <a:off x="4699" y="1145"/>
                <a:ext cx="138" cy="29"/>
                <a:chOff x="2468" y="1332"/>
                <a:chExt cx="310" cy="60"/>
              </a:xfrm>
            </p:grpSpPr>
            <p:sp>
              <p:nvSpPr>
                <p:cNvPr id="44539" name="Freeform 68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4540" name="Freeform 69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4541" name="Line 69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4542" name="Line 69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44543" name="Line 693"/>
            <p:cNvSpPr/>
            <p:nvPr/>
          </p:nvSpPr>
          <p:spPr>
            <a:xfrm>
              <a:off x="8345488" y="2855913"/>
              <a:ext cx="177800" cy="0"/>
            </a:xfrm>
            <a:prstGeom prst="line">
              <a:avLst/>
            </a:prstGeom>
            <a:ln w="9525" cap="flat" cmpd="sng">
              <a:solidFill>
                <a:schemeClr val="bg2"/>
              </a:solidFill>
              <a:prstDash val="dash"/>
              <a:round/>
              <a:headEnd type="none" w="med" len="med"/>
              <a:tailEnd type="none" w="med" len="med"/>
            </a:ln>
          </p:spPr>
        </p:sp>
        <p:grpSp>
          <p:nvGrpSpPr>
            <p:cNvPr id="44544" name="Group 694"/>
            <p:cNvGrpSpPr/>
            <p:nvPr/>
          </p:nvGrpSpPr>
          <p:grpSpPr>
            <a:xfrm>
              <a:off x="7400925" y="3911600"/>
              <a:ext cx="485775" cy="203200"/>
              <a:chOff x="4650" y="1129"/>
              <a:chExt cx="246" cy="95"/>
            </a:xfrm>
          </p:grpSpPr>
          <p:sp>
            <p:nvSpPr>
              <p:cNvPr id="4454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54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54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548" name="Group 698"/>
              <p:cNvGrpSpPr/>
              <p:nvPr/>
            </p:nvGrpSpPr>
            <p:grpSpPr>
              <a:xfrm>
                <a:off x="4699" y="1145"/>
                <a:ext cx="138" cy="29"/>
                <a:chOff x="2468" y="1332"/>
                <a:chExt cx="310" cy="60"/>
              </a:xfrm>
            </p:grpSpPr>
            <p:sp>
              <p:nvSpPr>
                <p:cNvPr id="44549" name="Freeform 69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4550" name="Freeform 70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4551" name="Line 70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4552" name="Line 70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4553" name="Group 712"/>
            <p:cNvGrpSpPr/>
            <p:nvPr/>
          </p:nvGrpSpPr>
          <p:grpSpPr>
            <a:xfrm>
              <a:off x="7081838" y="3630613"/>
              <a:ext cx="485775" cy="203200"/>
              <a:chOff x="4650" y="1129"/>
              <a:chExt cx="246" cy="95"/>
            </a:xfrm>
          </p:grpSpPr>
          <p:sp>
            <p:nvSpPr>
              <p:cNvPr id="44554"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555"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556"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557" name="Group 716"/>
              <p:cNvGrpSpPr/>
              <p:nvPr/>
            </p:nvGrpSpPr>
            <p:grpSpPr>
              <a:xfrm>
                <a:off x="4699" y="1145"/>
                <a:ext cx="138" cy="29"/>
                <a:chOff x="2468" y="1332"/>
                <a:chExt cx="310" cy="60"/>
              </a:xfrm>
            </p:grpSpPr>
            <p:sp>
              <p:nvSpPr>
                <p:cNvPr id="44558" name="Freeform 71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4559" name="Freeform 71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4560" name="Line 719"/>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4561" name="Line 720"/>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44562" name="Group 721"/>
            <p:cNvGrpSpPr/>
            <p:nvPr/>
          </p:nvGrpSpPr>
          <p:grpSpPr>
            <a:xfrm>
              <a:off x="7743825" y="3643313"/>
              <a:ext cx="485775" cy="203200"/>
              <a:chOff x="4650" y="1129"/>
              <a:chExt cx="246" cy="95"/>
            </a:xfrm>
          </p:grpSpPr>
          <p:sp>
            <p:nvSpPr>
              <p:cNvPr id="4456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456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4456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4566" name="Group 725"/>
              <p:cNvGrpSpPr/>
              <p:nvPr/>
            </p:nvGrpSpPr>
            <p:grpSpPr>
              <a:xfrm>
                <a:off x="4699" y="1145"/>
                <a:ext cx="138" cy="29"/>
                <a:chOff x="2468" y="1332"/>
                <a:chExt cx="310" cy="60"/>
              </a:xfrm>
            </p:grpSpPr>
            <p:sp>
              <p:nvSpPr>
                <p:cNvPr id="44567" name="Freeform 72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44568" name="Freeform 72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44569" name="Line 728"/>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44570" name="Line 729"/>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44571" name="Text Box 580"/>
            <p:cNvSpPr txBox="1"/>
            <p:nvPr/>
          </p:nvSpPr>
          <p:spPr>
            <a:xfrm>
              <a:off x="5957888" y="1384300"/>
              <a:ext cx="1549400"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mobile network</a:t>
              </a:r>
              <a:endParaRPr lang="en-US" altLang="zh-CN" sz="1600" dirty="0">
                <a:latin typeface="Arial" panose="020B0604020202020204" pitchFamily="34" charset="0"/>
              </a:endParaRPr>
            </a:p>
          </p:txBody>
        </p:sp>
        <p:sp>
          <p:nvSpPr>
            <p:cNvPr id="44572" name="Text Box 580"/>
            <p:cNvSpPr txBox="1"/>
            <p:nvPr/>
          </p:nvSpPr>
          <p:spPr>
            <a:xfrm>
              <a:off x="7561263" y="2071688"/>
              <a:ext cx="1108075"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global ISP</a:t>
              </a:r>
              <a:endParaRPr lang="en-US" altLang="zh-CN" sz="1600" dirty="0">
                <a:latin typeface="Arial" panose="020B0604020202020204" pitchFamily="34" charset="0"/>
              </a:endParaRPr>
            </a:p>
          </p:txBody>
        </p:sp>
        <p:sp>
          <p:nvSpPr>
            <p:cNvPr id="44573" name="Text Box 580"/>
            <p:cNvSpPr txBox="1"/>
            <p:nvPr/>
          </p:nvSpPr>
          <p:spPr>
            <a:xfrm>
              <a:off x="7337425" y="3298825"/>
              <a:ext cx="1289050"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regional ISP</a:t>
              </a:r>
              <a:endParaRPr lang="en-US" altLang="zh-CN" sz="1600" dirty="0">
                <a:latin typeface="Arial" panose="020B0604020202020204" pitchFamily="34" charset="0"/>
              </a:endParaRPr>
            </a:p>
          </p:txBody>
        </p:sp>
        <p:sp>
          <p:nvSpPr>
            <p:cNvPr id="44574" name="Text Box 580"/>
            <p:cNvSpPr txBox="1"/>
            <p:nvPr/>
          </p:nvSpPr>
          <p:spPr>
            <a:xfrm>
              <a:off x="6324600" y="2963863"/>
              <a:ext cx="895350" cy="482600"/>
            </a:xfrm>
            <a:prstGeom prst="rect">
              <a:avLst/>
            </a:prstGeom>
            <a:noFill/>
            <a:ln w="9525">
              <a:noFill/>
            </a:ln>
          </p:spPr>
          <p:txBody>
            <a:bodyPr wrap="none" anchor="t" anchorCtr="0">
              <a:spAutoFit/>
            </a:bodyPr>
            <a:p>
              <a:pPr eaLnBrk="0" hangingPunct="0">
                <a:lnSpc>
                  <a:spcPct val="80000"/>
                </a:lnSpc>
              </a:pPr>
              <a:r>
                <a:rPr lang="en-US" altLang="zh-CN" sz="1600" dirty="0">
                  <a:latin typeface="Arial" panose="020B0604020202020204" pitchFamily="34" charset="0"/>
                </a:rPr>
                <a:t>home </a:t>
              </a:r>
              <a:endParaRPr lang="en-US" altLang="zh-CN" sz="1600" dirty="0">
                <a:latin typeface="Arial" panose="020B0604020202020204" pitchFamily="34" charset="0"/>
              </a:endParaRPr>
            </a:p>
            <a:p>
              <a:pPr eaLnBrk="0" hangingPunct="0">
                <a:lnSpc>
                  <a:spcPct val="80000"/>
                </a:lnSpc>
              </a:pPr>
              <a:r>
                <a:rPr lang="en-US" altLang="zh-CN" sz="1600" dirty="0">
                  <a:latin typeface="Arial" panose="020B0604020202020204" pitchFamily="34" charset="0"/>
                </a:rPr>
                <a:t>network</a:t>
              </a:r>
              <a:endParaRPr lang="en-US" altLang="zh-CN" sz="1600" dirty="0">
                <a:latin typeface="Arial" panose="020B0604020202020204" pitchFamily="34" charset="0"/>
              </a:endParaRPr>
            </a:p>
          </p:txBody>
        </p:sp>
        <p:sp>
          <p:nvSpPr>
            <p:cNvPr id="44575" name="Text Box 580"/>
            <p:cNvSpPr txBox="1"/>
            <p:nvPr/>
          </p:nvSpPr>
          <p:spPr>
            <a:xfrm>
              <a:off x="5584825" y="5645150"/>
              <a:ext cx="1295400" cy="482600"/>
            </a:xfrm>
            <a:prstGeom prst="rect">
              <a:avLst/>
            </a:prstGeom>
            <a:noFill/>
            <a:ln w="9525">
              <a:noFill/>
            </a:ln>
          </p:spPr>
          <p:txBody>
            <a:bodyPr wrap="none" anchor="t" anchorCtr="0">
              <a:spAutoFit/>
            </a:bodyPr>
            <a:p>
              <a:pPr eaLnBrk="0" hangingPunct="0">
                <a:lnSpc>
                  <a:spcPct val="80000"/>
                </a:lnSpc>
              </a:pPr>
              <a:r>
                <a:rPr lang="en-US" altLang="zh-CN" sz="1600" dirty="0">
                  <a:latin typeface="Arial" panose="020B0604020202020204" pitchFamily="34" charset="0"/>
                </a:rPr>
                <a:t>institutional</a:t>
              </a:r>
              <a:endParaRPr lang="en-US" altLang="zh-CN" sz="1600" dirty="0">
                <a:latin typeface="Arial" panose="020B0604020202020204" pitchFamily="34" charset="0"/>
              </a:endParaRPr>
            </a:p>
            <a:p>
              <a:pPr eaLnBrk="0" hangingPunct="0">
                <a:lnSpc>
                  <a:spcPct val="80000"/>
                </a:lnSpc>
              </a:pPr>
              <a:r>
                <a:rPr lang="en-US" altLang="zh-CN" sz="1600" dirty="0">
                  <a:latin typeface="Arial" panose="020B0604020202020204" pitchFamily="34" charset="0"/>
                </a:rPr>
                <a:t>       network</a:t>
              </a:r>
              <a:endParaRPr lang="en-US" altLang="zh-CN" sz="1600" dirty="0">
                <a:latin typeface="Arial" panose="020B0604020202020204" pitchFamily="34" charset="0"/>
              </a:endParaRPr>
            </a:p>
          </p:txBody>
        </p:sp>
        <p:pic>
          <p:nvPicPr>
            <p:cNvPr id="44576" name="Picture 269" descr="cell_tower_radiation copy"/>
            <p:cNvPicPr>
              <a:picLocks noChangeAspect="1"/>
            </p:cNvPicPr>
            <p:nvPr/>
          </p:nvPicPr>
          <p:blipFill>
            <a:blip r:embed="rId19"/>
            <a:stretch>
              <a:fillRect/>
            </a:stretch>
          </p:blipFill>
          <p:spPr>
            <a:xfrm>
              <a:off x="6026149" y="1803400"/>
              <a:ext cx="518463" cy="412256"/>
            </a:xfrm>
            <a:prstGeom prst="rect">
              <a:avLst/>
            </a:prstGeom>
            <a:noFill/>
            <a:ln w="9525">
              <a:noFill/>
            </a:ln>
          </p:spPr>
        </p:pic>
        <p:grpSp>
          <p:nvGrpSpPr>
            <p:cNvPr id="44577" name="Group 347"/>
            <p:cNvGrpSpPr/>
            <p:nvPr/>
          </p:nvGrpSpPr>
          <p:grpSpPr>
            <a:xfrm>
              <a:off x="7077272" y="3621727"/>
              <a:ext cx="493804" cy="228319"/>
              <a:chOff x="1871277" y="1576300"/>
              <a:chExt cx="1128371" cy="437861"/>
            </a:xfrm>
          </p:grpSpPr>
          <p:sp>
            <p:nvSpPr>
              <p:cNvPr id="44578" name="Oval 120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08" name="Rectangle 120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580" name="Oval 120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10" name="Freeform 120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582" name="Freeform 121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583" name="Freeform 121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584" name="Freeform 121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585" name="Straight Connector 1213"/>
              <p:cNvCxnSpPr>
                <a:endCxn id="4458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586" name="Straight Connector 1214"/>
              <p:cNvCxnSpPr>
                <a:endCxn id="4458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587" name="Group 347"/>
            <p:cNvGrpSpPr/>
            <p:nvPr/>
          </p:nvGrpSpPr>
          <p:grpSpPr>
            <a:xfrm>
              <a:off x="7733157" y="3638864"/>
              <a:ext cx="493804" cy="228319"/>
              <a:chOff x="1871277" y="1576300"/>
              <a:chExt cx="1128371" cy="437861"/>
            </a:xfrm>
          </p:grpSpPr>
          <p:sp>
            <p:nvSpPr>
              <p:cNvPr id="44588" name="Oval 119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9" name="Rectangle 119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590" name="Oval 119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01" name="Freeform 120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592" name="Freeform 120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593" name="Freeform 120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594" name="Freeform 120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595" name="Straight Connector 1204"/>
              <p:cNvCxnSpPr>
                <a:endCxn id="4459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596" name="Straight Connector 1205"/>
              <p:cNvCxnSpPr>
                <a:endCxn id="4459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597" name="Group 347"/>
            <p:cNvGrpSpPr/>
            <p:nvPr/>
          </p:nvGrpSpPr>
          <p:grpSpPr>
            <a:xfrm>
              <a:off x="7397100" y="3903983"/>
              <a:ext cx="493804" cy="228319"/>
              <a:chOff x="1871277" y="1576300"/>
              <a:chExt cx="1128371" cy="437861"/>
            </a:xfrm>
          </p:grpSpPr>
          <p:sp>
            <p:nvSpPr>
              <p:cNvPr id="44598" name="Oval 118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0" name="Rectangle 118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00" name="Oval 119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2" name="Freeform 119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02" name="Freeform 119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03" name="Freeform 119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04" name="Freeform 119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605" name="Straight Connector 1195"/>
              <p:cNvCxnSpPr>
                <a:endCxn id="4460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606" name="Straight Connector 1196"/>
              <p:cNvCxnSpPr>
                <a:endCxn id="4460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607" name="Group 347"/>
            <p:cNvGrpSpPr/>
            <p:nvPr/>
          </p:nvGrpSpPr>
          <p:grpSpPr>
            <a:xfrm>
              <a:off x="7195340" y="2756360"/>
              <a:ext cx="413310" cy="196874"/>
              <a:chOff x="1871277" y="1576300"/>
              <a:chExt cx="1128371" cy="437861"/>
            </a:xfrm>
          </p:grpSpPr>
          <p:sp>
            <p:nvSpPr>
              <p:cNvPr id="44608" name="Oval 1179"/>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81" name="Rectangle 118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10" name="Oval 118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83" name="Freeform 118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12" name="Freeform 118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13" name="Freeform 118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14" name="Freeform 118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615" name="Straight Connector 1186"/>
              <p:cNvCxnSpPr>
                <a:endCxn id="4461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616" name="Straight Connector 1187"/>
              <p:cNvCxnSpPr>
                <a:endCxn id="4461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617" name="Group 347"/>
            <p:cNvGrpSpPr/>
            <p:nvPr/>
          </p:nvGrpSpPr>
          <p:grpSpPr>
            <a:xfrm>
              <a:off x="7677419" y="2378982"/>
              <a:ext cx="413310" cy="196874"/>
              <a:chOff x="1871277" y="1576300"/>
              <a:chExt cx="1128371" cy="437861"/>
            </a:xfrm>
          </p:grpSpPr>
          <p:sp>
            <p:nvSpPr>
              <p:cNvPr id="44618" name="Oval 1170"/>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72" name="Rectangle 117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20" name="Oval 117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74" name="Freeform 117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22" name="Freeform 117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23" name="Freeform 117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24" name="Freeform 117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625" name="Straight Connector 1177"/>
              <p:cNvCxnSpPr>
                <a:endCxn id="4462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626" name="Straight Connector 1178"/>
              <p:cNvCxnSpPr>
                <a:endCxn id="4462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627" name="Group 347"/>
            <p:cNvGrpSpPr/>
            <p:nvPr/>
          </p:nvGrpSpPr>
          <p:grpSpPr>
            <a:xfrm>
              <a:off x="7186342" y="2486295"/>
              <a:ext cx="413310" cy="196874"/>
              <a:chOff x="1871277" y="1576300"/>
              <a:chExt cx="1128371" cy="437861"/>
            </a:xfrm>
          </p:grpSpPr>
          <p:sp>
            <p:nvSpPr>
              <p:cNvPr id="44628" name="Oval 116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63" name="Rectangle 116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30" name="Oval 116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65" name="Freeform 116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32" name="Freeform 116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33" name="Freeform 116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34" name="Freeform 116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635" name="Straight Connector 1168"/>
              <p:cNvCxnSpPr>
                <a:endCxn id="4463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636" name="Straight Connector 1169"/>
              <p:cNvCxnSpPr>
                <a:endCxn id="4463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44637" name="Group 347"/>
            <p:cNvGrpSpPr/>
            <p:nvPr/>
          </p:nvGrpSpPr>
          <p:grpSpPr>
            <a:xfrm>
              <a:off x="7750914" y="2756819"/>
              <a:ext cx="413310" cy="196874"/>
              <a:chOff x="1871277" y="1576300"/>
              <a:chExt cx="1128371" cy="437861"/>
            </a:xfrm>
          </p:grpSpPr>
          <p:sp>
            <p:nvSpPr>
              <p:cNvPr id="44638" name="Oval 1152"/>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54" name="Rectangle 115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40" name="Oval 115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56" name="Freeform 115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4642" name="Freeform 115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43" name="Freeform 115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44644" name="Freeform 115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44645" name="Straight Connector 1159"/>
              <p:cNvCxnSpPr>
                <a:endCxn id="4464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44646" name="Straight Connector 1160"/>
              <p:cNvCxnSpPr>
                <a:endCxn id="4464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pic>
          <p:nvPicPr>
            <p:cNvPr id="44647" name="Picture 1005" descr="antenna_stylized"/>
            <p:cNvPicPr>
              <a:picLocks noChangeAspect="1"/>
            </p:cNvPicPr>
            <p:nvPr/>
          </p:nvPicPr>
          <p:blipFill>
            <a:blip r:embed="rId8"/>
            <a:stretch>
              <a:fillRect/>
            </a:stretch>
          </p:blipFill>
          <p:spPr>
            <a:xfrm>
              <a:off x="5516100" y="3095151"/>
              <a:ext cx="530703" cy="223755"/>
            </a:xfrm>
            <a:prstGeom prst="rect">
              <a:avLst/>
            </a:prstGeom>
            <a:noFill/>
            <a:ln w="9525">
              <a:noFill/>
            </a:ln>
          </p:spPr>
        </p:pic>
        <p:pic>
          <p:nvPicPr>
            <p:cNvPr id="44648" name="Picture 1005" descr="antenna_stylized"/>
            <p:cNvPicPr>
              <a:picLocks noChangeAspect="1"/>
            </p:cNvPicPr>
            <p:nvPr/>
          </p:nvPicPr>
          <p:blipFill>
            <a:blip r:embed="rId8"/>
            <a:stretch>
              <a:fillRect/>
            </a:stretch>
          </p:blipFill>
          <p:spPr>
            <a:xfrm>
              <a:off x="6893951" y="5490536"/>
              <a:ext cx="530703" cy="223755"/>
            </a:xfrm>
            <a:prstGeom prst="rect">
              <a:avLst/>
            </a:prstGeom>
            <a:noFill/>
            <a:ln w="9525">
              <a:noFill/>
            </a:ln>
          </p:spPr>
        </p:pic>
        <p:pic>
          <p:nvPicPr>
            <p:cNvPr id="44649" name="Picture 1005" descr="antenna_stylized"/>
            <p:cNvPicPr>
              <a:picLocks noChangeAspect="1"/>
            </p:cNvPicPr>
            <p:nvPr/>
          </p:nvPicPr>
          <p:blipFill>
            <a:blip r:embed="rId8"/>
            <a:stretch>
              <a:fillRect/>
            </a:stretch>
          </p:blipFill>
          <p:spPr>
            <a:xfrm>
              <a:off x="7365711" y="5438691"/>
              <a:ext cx="530703" cy="223755"/>
            </a:xfrm>
            <a:prstGeom prst="rect">
              <a:avLst/>
            </a:prstGeom>
            <a:noFill/>
            <a:ln w="9525">
              <a:noFill/>
            </a:ln>
          </p:spPr>
        </p:pic>
        <p:pic>
          <p:nvPicPr>
            <p:cNvPr id="44650" name="Picture 934" descr="antenna_radiation_stylized"/>
            <p:cNvPicPr>
              <a:picLocks noChangeAspect="1"/>
            </p:cNvPicPr>
            <p:nvPr/>
          </p:nvPicPr>
          <p:blipFill>
            <a:blip r:embed="rId7"/>
            <a:stretch>
              <a:fillRect/>
            </a:stretch>
          </p:blipFill>
          <p:spPr>
            <a:xfrm>
              <a:off x="7096052" y="5017186"/>
              <a:ext cx="415925" cy="88633"/>
            </a:xfrm>
            <a:prstGeom prst="rect">
              <a:avLst/>
            </a:prstGeom>
            <a:noFill/>
            <a:ln w="9525">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46082" name="Picture 12" descr="underline_base"/>
          <p:cNvPicPr/>
          <p:nvPr/>
        </p:nvPicPr>
        <p:blipFill>
          <a:blip r:embed="rId1"/>
          <a:stretch>
            <a:fillRect/>
          </a:stretch>
        </p:blipFill>
        <p:spPr>
          <a:xfrm>
            <a:off x="612775" y="879475"/>
            <a:ext cx="4570413" cy="173038"/>
          </a:xfrm>
          <a:prstGeom prst="rect">
            <a:avLst/>
          </a:prstGeom>
          <a:noFill/>
          <a:ln w="9525">
            <a:noFill/>
          </a:ln>
        </p:spPr>
      </p:pic>
      <p:sp>
        <p:nvSpPr>
          <p:cNvPr id="46083" name="Rectangle 2"/>
          <p:cNvSpPr>
            <a:spLocks noGrp="1"/>
          </p:cNvSpPr>
          <p:nvPr>
            <p:ph type="title" idx="4294967295"/>
          </p:nvPr>
        </p:nvSpPr>
        <p:spPr>
          <a:xfrm>
            <a:off x="487363" y="206375"/>
            <a:ext cx="8085137" cy="868363"/>
          </a:xfrm>
        </p:spPr>
        <p:txBody>
          <a:bodyPr vert="horz" wrap="square" lIns="91440" tIns="45720" rIns="91440" bIns="45720" anchor="ctr" anchorCtr="0"/>
          <a:p>
            <a:pPr eaLnBrk="1" hangingPunct="1"/>
            <a:r>
              <a:rPr lang="en-US" altLang="zh-CN" dirty="0"/>
              <a:t>What</a:t>
            </a:r>
            <a:r>
              <a:rPr lang="ja-JP" altLang="en-US" dirty="0"/>
              <a:t>’</a:t>
            </a:r>
            <a:r>
              <a:rPr lang="en-US" altLang="ja-JP" dirty="0"/>
              <a:t>s a protocol?</a:t>
            </a:r>
            <a:r>
              <a:rPr lang="zh-CN" altLang="en-US" dirty="0">
                <a:ea typeface="宋体" panose="02010600030101010101" pitchFamily="2" charset="-122"/>
              </a:rPr>
              <a:t>（</a:t>
            </a:r>
            <a:r>
              <a:rPr lang="zh-CN" altLang="en-US" sz="3200" dirty="0">
                <a:ea typeface="宋体" panose="02010600030101010101" pitchFamily="2" charset="-122"/>
              </a:rPr>
              <a:t>什么是协议？）</a:t>
            </a:r>
            <a:endParaRPr lang="zh-CN" altLang="en-US" sz="3200" dirty="0">
              <a:ea typeface="宋体" panose="02010600030101010101" pitchFamily="2" charset="-122"/>
            </a:endParaRPr>
          </a:p>
        </p:txBody>
      </p:sp>
      <p:sp>
        <p:nvSpPr>
          <p:cNvPr id="46084" name="Rectangle 3"/>
          <p:cNvSpPr>
            <a:spLocks noGrp="1"/>
          </p:cNvSpPr>
          <p:nvPr>
            <p:ph type="body" sz="half" idx="4294967295"/>
          </p:nvPr>
        </p:nvSpPr>
        <p:spPr>
          <a:xfrm>
            <a:off x="546100" y="1371600"/>
            <a:ext cx="3581400"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buNone/>
            </a:pPr>
            <a:r>
              <a:rPr lang="en-US" altLang="zh-CN" sz="2800" i="1">
                <a:solidFill>
                  <a:srgbClr val="CC0000"/>
                </a:solidFill>
              </a:rPr>
              <a:t>human protocols:</a:t>
            </a:r>
            <a:endParaRPr lang="en-US" altLang="zh-CN" sz="2800" i="1">
              <a:solidFill>
                <a:srgbClr val="CC0000"/>
              </a:solidFill>
            </a:endParaRPr>
          </a:p>
          <a:p>
            <a:pPr lvl="0" eaLnBrk="1" hangingPunct="1">
              <a:buClr>
                <a:srgbClr val="000090"/>
              </a:buClr>
              <a:buFont typeface="Wingdings" panose="05000000000000000000" pitchFamily="2" charset="2"/>
            </a:pPr>
            <a:r>
              <a:rPr lang="ja-JP" altLang="en-US" sz="2400"/>
              <a:t>“</a:t>
            </a:r>
            <a:r>
              <a:rPr lang="en-US" altLang="ja-JP" sz="2400"/>
              <a:t>what</a:t>
            </a:r>
            <a:r>
              <a:rPr lang="ja-JP" altLang="en-US" sz="2400"/>
              <a:t>’</a:t>
            </a:r>
            <a:r>
              <a:rPr lang="en-US" altLang="ja-JP" sz="2400"/>
              <a:t>s the time?</a:t>
            </a:r>
            <a:r>
              <a:rPr lang="ja-JP" altLang="en-US" sz="2400"/>
              <a:t>”</a:t>
            </a:r>
            <a:endParaRPr lang="en-US" altLang="ja-JP" sz="2400"/>
          </a:p>
          <a:p>
            <a:pPr lvl="0" eaLnBrk="1" hangingPunct="1">
              <a:buClr>
                <a:srgbClr val="000090"/>
              </a:buClr>
              <a:buFont typeface="Wingdings" panose="05000000000000000000" pitchFamily="2" charset="2"/>
            </a:pPr>
            <a:r>
              <a:rPr lang="ja-JP" altLang="en-US" sz="2400"/>
              <a:t>“</a:t>
            </a:r>
            <a:r>
              <a:rPr lang="en-US" altLang="ja-JP" sz="2400"/>
              <a:t>I have a question</a:t>
            </a:r>
            <a:r>
              <a:rPr lang="ja-JP" altLang="en-US" sz="2400"/>
              <a:t>”</a:t>
            </a:r>
            <a:endParaRPr lang="en-US" altLang="ja-JP" sz="2400"/>
          </a:p>
          <a:p>
            <a:pPr lvl="0" eaLnBrk="1" hangingPunct="1">
              <a:buClr>
                <a:srgbClr val="000090"/>
              </a:buClr>
              <a:buFont typeface="Wingdings" panose="05000000000000000000" pitchFamily="2" charset="2"/>
            </a:pPr>
            <a:r>
              <a:rPr lang="en-US" altLang="zh-CN" sz="2400"/>
              <a:t>introductions</a:t>
            </a:r>
            <a:endParaRPr lang="en-US" altLang="zh-CN" sz="2800"/>
          </a:p>
          <a:p>
            <a:pPr lvl="1" indent="-285750" eaLnBrk="1" hangingPunct="1">
              <a:buClr>
                <a:srgbClr val="000090"/>
              </a:buClr>
              <a:buSzTx/>
              <a:buFont typeface="Wingdings" panose="05000000000000000000" pitchFamily="2" charset="2"/>
              <a:buChar char="•"/>
            </a:pPr>
            <a:endParaRPr lang="en-US" altLang="zh-CN" sz="2000"/>
          </a:p>
          <a:p>
            <a:pPr lvl="0" eaLnBrk="1" hangingPunct="1">
              <a:buClr>
                <a:srgbClr val="000090"/>
              </a:buClr>
              <a:buFont typeface="Wingdings" panose="05000000000000000000" pitchFamily="2" charset="2"/>
              <a:buNone/>
            </a:pPr>
            <a:r>
              <a:rPr lang="en-US" altLang="zh-CN" sz="2400"/>
              <a:t>… specific messages sent</a:t>
            </a:r>
            <a:endParaRPr lang="en-US" altLang="zh-CN" sz="2400"/>
          </a:p>
          <a:p>
            <a:pPr lvl="0" eaLnBrk="1" hangingPunct="1">
              <a:buClr>
                <a:srgbClr val="000090"/>
              </a:buClr>
              <a:buFont typeface="Wingdings" panose="05000000000000000000" pitchFamily="2" charset="2"/>
              <a:buNone/>
            </a:pPr>
            <a:r>
              <a:rPr lang="en-US" altLang="zh-CN" sz="2400"/>
              <a:t>… specific actions taken when messages received, or other events</a:t>
            </a:r>
            <a:endParaRPr lang="en-US" altLang="zh-CN" sz="2400"/>
          </a:p>
        </p:txBody>
      </p:sp>
      <p:sp>
        <p:nvSpPr>
          <p:cNvPr id="43013" name="Rectangle 4"/>
          <p:cNvSpPr>
            <a:spLocks noGrp="1" noChangeArrowheads="1"/>
          </p:cNvSpPr>
          <p:nvPr>
            <p:ph type="body" sz="half" idx="1"/>
          </p:nvPr>
        </p:nvSpPr>
        <p:spPr>
          <a:xfrm>
            <a:off x="4495800" y="1371600"/>
            <a:ext cx="3810000" cy="2590800"/>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charset="0"/>
              <a:buNone/>
              <a:defRPr/>
            </a:pPr>
            <a:r>
              <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network protocols:</a:t>
            </a:r>
            <a:endPar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endParaRPr>
          </a:p>
          <a:p>
            <a:pPr marL="231775" marR="0" lvl="0" indent="-23177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machines rather than humans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31775" marR="0" lvl="0" indent="-23177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all communication activity in Internet governed by protocols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p:txBody>
      </p:sp>
      <p:sp>
        <p:nvSpPr>
          <p:cNvPr id="46086" name="Rectangle 5"/>
          <p:cNvSpPr/>
          <p:nvPr/>
        </p:nvSpPr>
        <p:spPr>
          <a:xfrm>
            <a:off x="4343400" y="3962400"/>
            <a:ext cx="4478338" cy="2362200"/>
          </a:xfrm>
          <a:prstGeom prst="rect">
            <a:avLst/>
          </a:prstGeom>
          <a:noFill/>
          <a:ln w="9525">
            <a:noFill/>
          </a:ln>
        </p:spPr>
        <p:txBody>
          <a:bodyPr anchor="t" anchorCtr="0"/>
          <a:p>
            <a:pPr marL="342900" indent="-342900" algn="ctr" eaLnBrk="0" hangingPunct="0">
              <a:spcBef>
                <a:spcPct val="20000"/>
              </a:spcBef>
              <a:buClr>
                <a:schemeClr val="accent2"/>
              </a:buClr>
              <a:buSzPct val="85000"/>
              <a:buFont typeface="Wingdings" panose="05000000000000000000" pitchFamily="2" charset="2"/>
            </a:pPr>
            <a:r>
              <a:rPr lang="en-US" altLang="zh-CN" sz="2800" i="1" dirty="0">
                <a:solidFill>
                  <a:srgbClr val="CC0000"/>
                </a:solidFill>
                <a:latin typeface="Gill Sans MT" panose="020B0502020104020203" charset="0"/>
              </a:rPr>
              <a:t>protocols</a:t>
            </a:r>
            <a:r>
              <a:rPr lang="en-US" altLang="zh-CN" sz="2800" i="1" dirty="0">
                <a:latin typeface="Gill Sans MT" panose="020B0502020104020203" charset="0"/>
              </a:rPr>
              <a:t> define </a:t>
            </a:r>
            <a:r>
              <a:rPr lang="en-US" altLang="zh-CN" sz="2800" i="1" dirty="0">
                <a:solidFill>
                  <a:srgbClr val="CC0000"/>
                </a:solidFill>
                <a:latin typeface="Gill Sans MT" panose="020B0502020104020203" charset="0"/>
              </a:rPr>
              <a:t>format</a:t>
            </a:r>
            <a:r>
              <a:rPr lang="en-US" altLang="zh-CN" sz="2800" i="1" dirty="0">
                <a:latin typeface="Gill Sans MT" panose="020B0502020104020203" charset="0"/>
              </a:rPr>
              <a:t>, </a:t>
            </a:r>
            <a:r>
              <a:rPr lang="en-US" altLang="zh-CN" sz="2800" i="1" dirty="0">
                <a:solidFill>
                  <a:srgbClr val="CC0000"/>
                </a:solidFill>
                <a:latin typeface="Gill Sans MT" panose="020B0502020104020203" charset="0"/>
              </a:rPr>
              <a:t>order</a:t>
            </a:r>
            <a:r>
              <a:rPr lang="en-US" altLang="zh-CN" sz="2800" i="1" dirty="0">
                <a:latin typeface="Gill Sans MT" panose="020B0502020104020203" charset="0"/>
              </a:rPr>
              <a:t> of </a:t>
            </a:r>
            <a:r>
              <a:rPr lang="en-US" altLang="zh-CN" sz="2800" i="1" dirty="0">
                <a:solidFill>
                  <a:srgbClr val="CC0000"/>
                </a:solidFill>
                <a:latin typeface="Gill Sans MT" panose="020B0502020104020203" charset="0"/>
              </a:rPr>
              <a:t>messages sent and received</a:t>
            </a:r>
            <a:r>
              <a:rPr lang="en-US" altLang="zh-CN" sz="2800" i="1" dirty="0">
                <a:latin typeface="Gill Sans MT" panose="020B0502020104020203" charset="0"/>
              </a:rPr>
              <a:t> among network entities, and </a:t>
            </a:r>
            <a:r>
              <a:rPr lang="en-US" altLang="zh-CN" sz="2800" i="1" dirty="0">
                <a:solidFill>
                  <a:srgbClr val="CC0000"/>
                </a:solidFill>
                <a:latin typeface="Gill Sans MT" panose="020B0502020104020203" charset="0"/>
              </a:rPr>
              <a:t>actions taken</a:t>
            </a:r>
            <a:r>
              <a:rPr lang="en-US" altLang="zh-CN" sz="2800" i="1" dirty="0">
                <a:latin typeface="Gill Sans MT" panose="020B0502020104020203" charset="0"/>
              </a:rPr>
              <a:t> on message transmission, receipt</a:t>
            </a:r>
            <a:r>
              <a:rPr lang="en-US" altLang="zh-CN" i="1" dirty="0">
                <a:solidFill>
                  <a:srgbClr val="FF0000"/>
                </a:solidFill>
                <a:latin typeface="Arial" panose="020B0604020202020204" pitchFamily="34" charset="0"/>
              </a:rPr>
              <a:t> </a:t>
            </a:r>
            <a:endParaRPr lang="en-US" altLang="zh-CN" i="1" dirty="0">
              <a:solidFill>
                <a:srgbClr val="FF0000"/>
              </a:solidFill>
              <a:latin typeface="Arial" panose="020B0604020202020204" pitchFamily="34" charset="0"/>
            </a:endParaRPr>
          </a:p>
        </p:txBody>
      </p:sp>
      <p:sp>
        <p:nvSpPr>
          <p:cNvPr id="46087" name="Rectangle 6"/>
          <p:cNvSpPr/>
          <p:nvPr/>
        </p:nvSpPr>
        <p:spPr>
          <a:xfrm>
            <a:off x="4335463" y="3962400"/>
            <a:ext cx="4503737" cy="2362200"/>
          </a:xfrm>
          <a:prstGeom prst="rect">
            <a:avLst/>
          </a:prstGeom>
          <a:noFill/>
          <a:ln w="19050" cap="flat" cmpd="sng">
            <a:solidFill>
              <a:srgbClr val="000099"/>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6088"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48130" name="Rectangle 3"/>
          <p:cNvSpPr>
            <a:spLocks noGrp="1"/>
          </p:cNvSpPr>
          <p:nvPr>
            <p:ph type="body" sz="half" idx="4294967295"/>
          </p:nvPr>
        </p:nvSpPr>
        <p:spPr>
          <a:xfrm>
            <a:off x="533400" y="1371600"/>
            <a:ext cx="8153400" cy="6858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buNone/>
            </a:pPr>
            <a:r>
              <a:rPr lang="en-US" altLang="zh-CN" sz="2800" dirty="0"/>
              <a:t>a human protocol and a computer network protocol:</a:t>
            </a:r>
            <a:endParaRPr lang="en-US" altLang="zh-CN" sz="2800" dirty="0"/>
          </a:p>
          <a:p>
            <a:pPr lvl="0" eaLnBrk="1" hangingPunct="1">
              <a:buClr>
                <a:srgbClr val="000090"/>
              </a:buClr>
              <a:buFont typeface="Wingdings" panose="05000000000000000000" pitchFamily="2" charset="2"/>
              <a:buNone/>
            </a:pPr>
            <a:endParaRPr lang="en-US" altLang="zh-CN" sz="2800" dirty="0"/>
          </a:p>
        </p:txBody>
      </p:sp>
      <p:sp>
        <p:nvSpPr>
          <p:cNvPr id="48131" name="Rectangle 8"/>
          <p:cNvSpPr/>
          <p:nvPr/>
        </p:nvSpPr>
        <p:spPr>
          <a:xfrm>
            <a:off x="628650" y="5862638"/>
            <a:ext cx="4419600" cy="533400"/>
          </a:xfrm>
          <a:prstGeom prst="rect">
            <a:avLst/>
          </a:prstGeom>
          <a:noFill/>
          <a:ln w="9525">
            <a:noFill/>
          </a:ln>
        </p:spPr>
        <p:txBody>
          <a:bodyPr anchor="t" anchorCtr="0"/>
          <a:p>
            <a:pPr marL="342900" indent="-342900" eaLnBrk="0" hangingPunct="0">
              <a:spcBef>
                <a:spcPct val="20000"/>
              </a:spcBef>
              <a:buClr>
                <a:schemeClr val="accent2"/>
              </a:buClr>
              <a:buSzPct val="85000"/>
              <a:buFont typeface="Wingdings" panose="05000000000000000000" pitchFamily="2" charset="2"/>
            </a:pPr>
            <a:r>
              <a:rPr lang="en-US" altLang="zh-CN" sz="2800" i="1" dirty="0">
                <a:solidFill>
                  <a:srgbClr val="CC0000"/>
                </a:solidFill>
                <a:latin typeface="Gill Sans MT" panose="020B0502020104020203" charset="0"/>
              </a:rPr>
              <a:t>Q:</a:t>
            </a:r>
            <a:r>
              <a:rPr lang="en-US" altLang="zh-CN" sz="2800" dirty="0">
                <a:latin typeface="Gill Sans MT" panose="020B0502020104020203" charset="0"/>
              </a:rPr>
              <a:t> other human protocols? </a:t>
            </a:r>
            <a:endParaRPr lang="en-US" altLang="zh-CN" sz="2800" dirty="0">
              <a:latin typeface="Gill Sans MT" panose="020B0502020104020203" charset="0"/>
            </a:endParaRPr>
          </a:p>
        </p:txBody>
      </p:sp>
      <p:sp>
        <p:nvSpPr>
          <p:cNvPr id="48132" name="Line 10"/>
          <p:cNvSpPr/>
          <p:nvPr/>
        </p:nvSpPr>
        <p:spPr>
          <a:xfrm>
            <a:off x="1257300" y="2771775"/>
            <a:ext cx="1762125" cy="276225"/>
          </a:xfrm>
          <a:prstGeom prst="line">
            <a:avLst/>
          </a:prstGeom>
          <a:ln w="28575" cap="flat" cmpd="sng">
            <a:solidFill>
              <a:srgbClr val="CC0000"/>
            </a:solidFill>
            <a:prstDash val="solid"/>
            <a:round/>
            <a:headEnd type="none" w="med" len="med"/>
            <a:tailEnd type="triangle" w="med" len="med"/>
          </a:ln>
        </p:spPr>
      </p:sp>
      <p:pic>
        <p:nvPicPr>
          <p:cNvPr id="48133" name="Picture 62" descr="Alice"/>
          <p:cNvPicPr>
            <a:picLocks noChangeAspect="1"/>
          </p:cNvPicPr>
          <p:nvPr/>
        </p:nvPicPr>
        <p:blipFill>
          <a:blip r:embed="rId1"/>
          <a:stretch>
            <a:fillRect/>
          </a:stretch>
        </p:blipFill>
        <p:spPr>
          <a:xfrm>
            <a:off x="709613" y="2376488"/>
            <a:ext cx="561975" cy="693737"/>
          </a:xfrm>
          <a:prstGeom prst="rect">
            <a:avLst/>
          </a:prstGeom>
          <a:noFill/>
          <a:ln w="9525">
            <a:noFill/>
          </a:ln>
        </p:spPr>
      </p:pic>
      <p:pic>
        <p:nvPicPr>
          <p:cNvPr id="48134" name="Picture 63" descr="Bob"/>
          <p:cNvPicPr>
            <a:picLocks noChangeAspect="1"/>
          </p:cNvPicPr>
          <p:nvPr/>
        </p:nvPicPr>
        <p:blipFill>
          <a:blip r:embed="rId2"/>
          <a:stretch>
            <a:fillRect/>
          </a:stretch>
        </p:blipFill>
        <p:spPr>
          <a:xfrm>
            <a:off x="3128963" y="2771775"/>
            <a:ext cx="676275" cy="690563"/>
          </a:xfrm>
          <a:prstGeom prst="rect">
            <a:avLst/>
          </a:prstGeom>
          <a:noFill/>
          <a:ln w="9525">
            <a:noFill/>
          </a:ln>
        </p:spPr>
      </p:pic>
      <p:sp>
        <p:nvSpPr>
          <p:cNvPr id="48135" name="Text Box 64"/>
          <p:cNvSpPr txBox="1"/>
          <p:nvPr/>
        </p:nvSpPr>
        <p:spPr>
          <a:xfrm>
            <a:off x="1698625" y="2484438"/>
            <a:ext cx="473075" cy="457200"/>
          </a:xfrm>
          <a:prstGeom prst="rect">
            <a:avLst/>
          </a:prstGeom>
          <a:noFill/>
          <a:ln w="9525">
            <a:noFill/>
          </a:ln>
        </p:spPr>
        <p:txBody>
          <a:bodyPr wrap="none" anchor="t" anchorCtr="0">
            <a:spAutoFit/>
          </a:bodyPr>
          <a:p>
            <a:pPr eaLnBrk="0" hangingPunct="0"/>
            <a:r>
              <a:rPr lang="en-US" altLang="zh-CN" dirty="0">
                <a:solidFill>
                  <a:srgbClr val="CC0000"/>
                </a:solidFill>
                <a:latin typeface="Arial" panose="020B0604020202020204" pitchFamily="34" charset="0"/>
              </a:rPr>
              <a:t>Hi</a:t>
            </a:r>
            <a:endParaRPr lang="en-US" altLang="zh-CN" dirty="0">
              <a:solidFill>
                <a:srgbClr val="CC0000"/>
              </a:solidFill>
              <a:latin typeface="Arial" panose="020B0604020202020204" pitchFamily="34" charset="0"/>
            </a:endParaRPr>
          </a:p>
        </p:txBody>
      </p:sp>
      <p:sp>
        <p:nvSpPr>
          <p:cNvPr id="48136" name="Line 66"/>
          <p:cNvSpPr/>
          <p:nvPr/>
        </p:nvSpPr>
        <p:spPr>
          <a:xfrm flipV="1">
            <a:off x="949325" y="3330575"/>
            <a:ext cx="2085975" cy="361950"/>
          </a:xfrm>
          <a:prstGeom prst="line">
            <a:avLst/>
          </a:prstGeom>
          <a:ln w="28575" cap="flat" cmpd="sng">
            <a:solidFill>
              <a:srgbClr val="CC0000"/>
            </a:solidFill>
            <a:prstDash val="solid"/>
            <a:round/>
            <a:headEnd type="triangle" w="med" len="med"/>
            <a:tailEnd type="none" w="med" len="med"/>
          </a:ln>
        </p:spPr>
      </p:sp>
      <p:sp>
        <p:nvSpPr>
          <p:cNvPr id="48137" name="Text Box 67"/>
          <p:cNvSpPr txBox="1"/>
          <p:nvPr/>
        </p:nvSpPr>
        <p:spPr>
          <a:xfrm>
            <a:off x="1689100" y="3108325"/>
            <a:ext cx="473075" cy="457200"/>
          </a:xfrm>
          <a:prstGeom prst="rect">
            <a:avLst/>
          </a:prstGeom>
          <a:noFill/>
          <a:ln w="9525">
            <a:noFill/>
          </a:ln>
        </p:spPr>
        <p:txBody>
          <a:bodyPr wrap="none" anchor="t" anchorCtr="0">
            <a:spAutoFit/>
          </a:bodyPr>
          <a:p>
            <a:pPr eaLnBrk="0" hangingPunct="0"/>
            <a:r>
              <a:rPr lang="en-US" altLang="zh-CN" dirty="0">
                <a:solidFill>
                  <a:srgbClr val="CC0000"/>
                </a:solidFill>
                <a:latin typeface="Arial" panose="020B0604020202020204" pitchFamily="34" charset="0"/>
              </a:rPr>
              <a:t>Hi</a:t>
            </a:r>
            <a:endParaRPr lang="en-US" altLang="zh-CN" dirty="0">
              <a:solidFill>
                <a:srgbClr val="CC0000"/>
              </a:solidFill>
              <a:latin typeface="Arial" panose="020B0604020202020204" pitchFamily="34" charset="0"/>
            </a:endParaRPr>
          </a:p>
        </p:txBody>
      </p:sp>
      <p:sp>
        <p:nvSpPr>
          <p:cNvPr id="48138" name="Line 70"/>
          <p:cNvSpPr/>
          <p:nvPr/>
        </p:nvSpPr>
        <p:spPr>
          <a:xfrm>
            <a:off x="933450" y="3762375"/>
            <a:ext cx="2162175" cy="438150"/>
          </a:xfrm>
          <a:prstGeom prst="line">
            <a:avLst/>
          </a:prstGeom>
          <a:ln w="28575" cap="flat" cmpd="sng">
            <a:solidFill>
              <a:srgbClr val="CC0000"/>
            </a:solidFill>
            <a:prstDash val="solid"/>
            <a:round/>
            <a:headEnd type="none" w="med" len="med"/>
            <a:tailEnd type="triangle" w="med" len="med"/>
          </a:ln>
        </p:spPr>
      </p:sp>
      <p:grpSp>
        <p:nvGrpSpPr>
          <p:cNvPr id="48139" name="Group 72"/>
          <p:cNvGrpSpPr/>
          <p:nvPr/>
        </p:nvGrpSpPr>
        <p:grpSpPr>
          <a:xfrm>
            <a:off x="1471613" y="3694113"/>
            <a:ext cx="1014412" cy="701675"/>
            <a:chOff x="761" y="2747"/>
            <a:chExt cx="639" cy="442"/>
          </a:xfrm>
        </p:grpSpPr>
        <p:sp>
          <p:nvSpPr>
            <p:cNvPr id="48140" name="Rectangle 71"/>
            <p:cNvSpPr/>
            <p:nvPr/>
          </p:nvSpPr>
          <p:spPr>
            <a:xfrm>
              <a:off x="786" y="2790"/>
              <a:ext cx="588" cy="348"/>
            </a:xfrm>
            <a:prstGeom prst="rect">
              <a:avLst/>
            </a:prstGeom>
            <a:noFill/>
            <a:ln w="9525">
              <a:noFill/>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48141" name="Text Box 69"/>
            <p:cNvSpPr txBox="1"/>
            <p:nvPr/>
          </p:nvSpPr>
          <p:spPr>
            <a:xfrm>
              <a:off x="761" y="2747"/>
              <a:ext cx="639" cy="442"/>
            </a:xfrm>
            <a:prstGeom prst="rect">
              <a:avLst/>
            </a:prstGeom>
            <a:solidFill>
              <a:schemeClr val="bg1"/>
            </a:solidFill>
            <a:ln w="9525">
              <a:noFill/>
            </a:ln>
          </p:spPr>
          <p:txBody>
            <a:bodyPr wrap="none" anchor="t" anchorCtr="0">
              <a:spAutoFit/>
            </a:bodyPr>
            <a:p>
              <a:pPr algn="ctr" eaLnBrk="0" hangingPunct="0"/>
              <a:r>
                <a:rPr lang="en-US" altLang="zh-CN" sz="2000" dirty="0">
                  <a:solidFill>
                    <a:srgbClr val="CC0000"/>
                  </a:solidFill>
                  <a:latin typeface="Arial" panose="020B0604020202020204" pitchFamily="34" charset="0"/>
                </a:rPr>
                <a:t>Got the</a:t>
              </a:r>
              <a:endParaRPr lang="en-US" altLang="zh-CN" sz="2000" dirty="0">
                <a:solidFill>
                  <a:srgbClr val="CC0000"/>
                </a:solidFill>
                <a:latin typeface="Arial" panose="020B0604020202020204" pitchFamily="34" charset="0"/>
              </a:endParaRPr>
            </a:p>
            <a:p>
              <a:pPr algn="ctr" eaLnBrk="0" hangingPunct="0"/>
              <a:r>
                <a:rPr lang="en-US" altLang="zh-CN" sz="2000" dirty="0">
                  <a:solidFill>
                    <a:srgbClr val="CC0000"/>
                  </a:solidFill>
                  <a:latin typeface="Arial" panose="020B0604020202020204" pitchFamily="34" charset="0"/>
                </a:rPr>
                <a:t>time?</a:t>
              </a:r>
              <a:endParaRPr lang="en-US" altLang="zh-CN" sz="2000" dirty="0">
                <a:solidFill>
                  <a:srgbClr val="CC0000"/>
                </a:solidFill>
                <a:latin typeface="Arial" panose="020B0604020202020204" pitchFamily="34" charset="0"/>
              </a:endParaRPr>
            </a:p>
          </p:txBody>
        </p:sp>
      </p:grpSp>
      <p:sp>
        <p:nvSpPr>
          <p:cNvPr id="48142" name="Line 73"/>
          <p:cNvSpPr/>
          <p:nvPr/>
        </p:nvSpPr>
        <p:spPr>
          <a:xfrm flipV="1">
            <a:off x="1095375" y="4333875"/>
            <a:ext cx="1952625" cy="333375"/>
          </a:xfrm>
          <a:prstGeom prst="line">
            <a:avLst/>
          </a:prstGeom>
          <a:ln w="28575" cap="flat" cmpd="sng">
            <a:solidFill>
              <a:srgbClr val="CC0000"/>
            </a:solidFill>
            <a:prstDash val="solid"/>
            <a:round/>
            <a:headEnd type="triangle" w="med" len="med"/>
            <a:tailEnd type="none" w="med" len="med"/>
          </a:ln>
        </p:spPr>
      </p:sp>
      <p:grpSp>
        <p:nvGrpSpPr>
          <p:cNvPr id="48143" name="Group 76"/>
          <p:cNvGrpSpPr/>
          <p:nvPr/>
        </p:nvGrpSpPr>
        <p:grpSpPr>
          <a:xfrm>
            <a:off x="1565275" y="4338638"/>
            <a:ext cx="796925" cy="457200"/>
            <a:chOff x="1046" y="2771"/>
            <a:chExt cx="502" cy="288"/>
          </a:xfrm>
        </p:grpSpPr>
        <p:sp>
          <p:nvSpPr>
            <p:cNvPr id="48144" name="Rectangle 75"/>
            <p:cNvSpPr/>
            <p:nvPr/>
          </p:nvSpPr>
          <p:spPr>
            <a:xfrm>
              <a:off x="1104" y="2820"/>
              <a:ext cx="444" cy="186"/>
            </a:xfrm>
            <a:prstGeom prst="rect">
              <a:avLst/>
            </a:prstGeom>
            <a:solidFill>
              <a:schemeClr val="bg1"/>
            </a:solidFill>
            <a:ln w="9525">
              <a:noFill/>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48145" name="Text Box 74"/>
            <p:cNvSpPr txBox="1"/>
            <p:nvPr/>
          </p:nvSpPr>
          <p:spPr>
            <a:xfrm>
              <a:off x="1046" y="2771"/>
              <a:ext cx="490" cy="288"/>
            </a:xfrm>
            <a:prstGeom prst="rect">
              <a:avLst/>
            </a:prstGeom>
            <a:noFill/>
            <a:ln w="9525">
              <a:noFill/>
            </a:ln>
          </p:spPr>
          <p:txBody>
            <a:bodyPr wrap="none" anchor="t" anchorCtr="0">
              <a:spAutoFit/>
            </a:bodyPr>
            <a:p>
              <a:pPr eaLnBrk="0" hangingPunct="0"/>
              <a:r>
                <a:rPr lang="en-US" altLang="zh-CN" dirty="0">
                  <a:solidFill>
                    <a:srgbClr val="CC0000"/>
                  </a:solidFill>
                  <a:latin typeface="Arial" panose="020B0604020202020204" pitchFamily="34" charset="0"/>
                </a:rPr>
                <a:t>2:00</a:t>
              </a:r>
              <a:endParaRPr lang="en-US" altLang="zh-CN" dirty="0">
                <a:solidFill>
                  <a:srgbClr val="CC0000"/>
                </a:solidFill>
                <a:latin typeface="Arial" panose="020B0604020202020204" pitchFamily="34" charset="0"/>
              </a:endParaRPr>
            </a:p>
          </p:txBody>
        </p:sp>
      </p:grpSp>
      <p:sp>
        <p:nvSpPr>
          <p:cNvPr id="48146" name="Line 85"/>
          <p:cNvSpPr/>
          <p:nvPr/>
        </p:nvSpPr>
        <p:spPr>
          <a:xfrm flipV="1">
            <a:off x="5165725" y="4525963"/>
            <a:ext cx="2343150" cy="428625"/>
          </a:xfrm>
          <a:prstGeom prst="line">
            <a:avLst/>
          </a:prstGeom>
          <a:ln w="28575" cap="flat" cmpd="sng">
            <a:solidFill>
              <a:srgbClr val="CC0000"/>
            </a:solidFill>
            <a:prstDash val="solid"/>
            <a:round/>
            <a:headEnd type="triangle" w="med" len="med"/>
            <a:tailEnd type="none" w="med" len="med"/>
          </a:ln>
        </p:spPr>
      </p:sp>
      <p:sp>
        <p:nvSpPr>
          <p:cNvPr id="48147" name="Line 89"/>
          <p:cNvSpPr/>
          <p:nvPr/>
        </p:nvSpPr>
        <p:spPr>
          <a:xfrm>
            <a:off x="5180013" y="2811463"/>
            <a:ext cx="2176462" cy="347662"/>
          </a:xfrm>
          <a:prstGeom prst="line">
            <a:avLst/>
          </a:prstGeom>
          <a:ln w="28575" cap="flat" cmpd="sng">
            <a:solidFill>
              <a:srgbClr val="CC0000"/>
            </a:solidFill>
            <a:prstDash val="solid"/>
            <a:round/>
            <a:headEnd type="none" w="med" len="med"/>
            <a:tailEnd type="triangle" w="med" len="med"/>
          </a:ln>
        </p:spPr>
      </p:sp>
      <p:sp>
        <p:nvSpPr>
          <p:cNvPr id="48148" name="Line 90"/>
          <p:cNvSpPr/>
          <p:nvPr/>
        </p:nvSpPr>
        <p:spPr>
          <a:xfrm flipV="1">
            <a:off x="5118100" y="3317875"/>
            <a:ext cx="2216150" cy="398463"/>
          </a:xfrm>
          <a:prstGeom prst="line">
            <a:avLst/>
          </a:prstGeom>
          <a:ln w="28575" cap="flat" cmpd="sng">
            <a:solidFill>
              <a:srgbClr val="CC0000"/>
            </a:solidFill>
            <a:prstDash val="solid"/>
            <a:round/>
            <a:headEnd type="triangle" w="med" len="med"/>
            <a:tailEnd type="none" w="med" len="med"/>
          </a:ln>
        </p:spPr>
      </p:sp>
      <p:sp>
        <p:nvSpPr>
          <p:cNvPr id="48149" name="Rectangle 92"/>
          <p:cNvSpPr/>
          <p:nvPr/>
        </p:nvSpPr>
        <p:spPr>
          <a:xfrm>
            <a:off x="5553075" y="3340100"/>
            <a:ext cx="1438275" cy="393700"/>
          </a:xfrm>
          <a:prstGeom prst="rect">
            <a:avLst/>
          </a:prstGeom>
          <a:solidFill>
            <a:schemeClr val="bg1"/>
          </a:solidFill>
          <a:ln w="9525">
            <a:noFill/>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48150" name="Text Box 91"/>
          <p:cNvSpPr txBox="1"/>
          <p:nvPr/>
        </p:nvSpPr>
        <p:spPr>
          <a:xfrm>
            <a:off x="5370513" y="3341688"/>
            <a:ext cx="1809750" cy="558800"/>
          </a:xfrm>
          <a:prstGeom prst="rect">
            <a:avLst/>
          </a:prstGeom>
          <a:noFill/>
          <a:ln w="9525">
            <a:noFill/>
          </a:ln>
        </p:spPr>
        <p:txBody>
          <a:bodyPr wrap="none" anchor="t" anchorCtr="0">
            <a:spAutoFit/>
          </a:bodyPr>
          <a:p>
            <a:pPr algn="ctr" eaLnBrk="0" hangingPunct="0">
              <a:lnSpc>
                <a:spcPct val="85000"/>
              </a:lnSpc>
            </a:pPr>
            <a:r>
              <a:rPr lang="en-US" altLang="zh-CN" sz="1800" dirty="0">
                <a:solidFill>
                  <a:srgbClr val="CC0000"/>
                </a:solidFill>
                <a:latin typeface="Arial" panose="020B0604020202020204" pitchFamily="34" charset="0"/>
              </a:rPr>
              <a:t>TCP connection</a:t>
            </a:r>
            <a:endParaRPr lang="en-US" altLang="zh-CN" sz="1800" dirty="0">
              <a:solidFill>
                <a:srgbClr val="CC0000"/>
              </a:solidFill>
              <a:latin typeface="Arial" panose="020B0604020202020204" pitchFamily="34" charset="0"/>
            </a:endParaRPr>
          </a:p>
          <a:p>
            <a:pPr algn="ctr" eaLnBrk="0" hangingPunct="0">
              <a:lnSpc>
                <a:spcPct val="85000"/>
              </a:lnSpc>
            </a:pPr>
            <a:r>
              <a:rPr lang="en-US" altLang="zh-CN" sz="1800" dirty="0">
                <a:solidFill>
                  <a:srgbClr val="CC0000"/>
                </a:solidFill>
                <a:latin typeface="Arial" panose="020B0604020202020204" pitchFamily="34" charset="0"/>
              </a:rPr>
              <a:t>response</a:t>
            </a:r>
            <a:endParaRPr lang="en-US" altLang="zh-CN" sz="1800" dirty="0">
              <a:solidFill>
                <a:srgbClr val="CC0000"/>
              </a:solidFill>
              <a:latin typeface="Arial" panose="020B0604020202020204" pitchFamily="34" charset="0"/>
            </a:endParaRPr>
          </a:p>
        </p:txBody>
      </p:sp>
      <p:sp>
        <p:nvSpPr>
          <p:cNvPr id="48151" name="Line 94"/>
          <p:cNvSpPr/>
          <p:nvPr/>
        </p:nvSpPr>
        <p:spPr>
          <a:xfrm>
            <a:off x="5165725" y="3963988"/>
            <a:ext cx="2400300" cy="419100"/>
          </a:xfrm>
          <a:prstGeom prst="line">
            <a:avLst/>
          </a:prstGeom>
          <a:ln w="28575" cap="flat" cmpd="sng">
            <a:solidFill>
              <a:srgbClr val="CC0000"/>
            </a:solidFill>
            <a:prstDash val="solid"/>
            <a:round/>
            <a:headEnd type="none" w="med" len="med"/>
            <a:tailEnd type="triangle" w="med" len="med"/>
          </a:ln>
        </p:spPr>
      </p:sp>
      <p:grpSp>
        <p:nvGrpSpPr>
          <p:cNvPr id="48152" name="Group 97"/>
          <p:cNvGrpSpPr/>
          <p:nvPr/>
        </p:nvGrpSpPr>
        <p:grpSpPr>
          <a:xfrm>
            <a:off x="5378450" y="4029075"/>
            <a:ext cx="3794125" cy="366713"/>
            <a:chOff x="3212" y="2597"/>
            <a:chExt cx="2390" cy="231"/>
          </a:xfrm>
        </p:grpSpPr>
        <p:sp>
          <p:nvSpPr>
            <p:cNvPr id="48153" name="Rectangle 96"/>
            <p:cNvSpPr/>
            <p:nvPr/>
          </p:nvSpPr>
          <p:spPr>
            <a:xfrm>
              <a:off x="3252" y="2628"/>
              <a:ext cx="2100" cy="114"/>
            </a:xfrm>
            <a:prstGeom prst="rect">
              <a:avLst/>
            </a:prstGeom>
            <a:solidFill>
              <a:schemeClr val="bg1"/>
            </a:solidFill>
            <a:ln w="9525">
              <a:noFill/>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48154" name="Text Box 95"/>
            <p:cNvSpPr txBox="1"/>
            <p:nvPr/>
          </p:nvSpPr>
          <p:spPr>
            <a:xfrm>
              <a:off x="3212" y="2597"/>
              <a:ext cx="2390" cy="231"/>
            </a:xfrm>
            <a:prstGeom prst="rect">
              <a:avLst/>
            </a:prstGeom>
            <a:noFill/>
            <a:ln w="9525">
              <a:noFill/>
            </a:ln>
          </p:spPr>
          <p:txBody>
            <a:bodyPr anchor="t" anchorCtr="0">
              <a:spAutoFit/>
            </a:bodyPr>
            <a:p>
              <a:pPr eaLnBrk="0" hangingPunct="0"/>
              <a:r>
                <a:rPr lang="en-US" altLang="zh-CN" sz="1800" dirty="0">
                  <a:solidFill>
                    <a:srgbClr val="CC0000"/>
                  </a:solidFill>
                  <a:latin typeface="Arial" panose="020B0604020202020204" pitchFamily="34" charset="0"/>
                </a:rPr>
                <a:t>Get</a:t>
              </a:r>
              <a:r>
                <a:rPr lang="en-US" altLang="zh-CN" sz="1400" dirty="0">
                  <a:solidFill>
                    <a:srgbClr val="CC0000"/>
                  </a:solidFill>
                  <a:latin typeface="Arial" panose="020B0604020202020204" pitchFamily="34" charset="0"/>
                </a:rPr>
                <a:t> http://www.awl.com/kurose-ross</a:t>
              </a:r>
              <a:endParaRPr lang="en-US" altLang="zh-CN" dirty="0">
                <a:solidFill>
                  <a:srgbClr val="CC0000"/>
                </a:solidFill>
                <a:latin typeface="Arial" panose="020B0604020202020204" pitchFamily="34" charset="0"/>
              </a:endParaRPr>
            </a:p>
          </p:txBody>
        </p:sp>
      </p:grpSp>
      <p:sp>
        <p:nvSpPr>
          <p:cNvPr id="48155" name="Rectangle 99"/>
          <p:cNvSpPr/>
          <p:nvPr/>
        </p:nvSpPr>
        <p:spPr>
          <a:xfrm>
            <a:off x="5934075" y="4624388"/>
            <a:ext cx="919163" cy="295275"/>
          </a:xfrm>
          <a:prstGeom prst="rect">
            <a:avLst/>
          </a:prstGeom>
          <a:solidFill>
            <a:schemeClr val="bg1"/>
          </a:solidFill>
          <a:ln w="9525">
            <a:noFill/>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48156" name="Text Box 100"/>
          <p:cNvSpPr txBox="1"/>
          <p:nvPr/>
        </p:nvSpPr>
        <p:spPr>
          <a:xfrm>
            <a:off x="5900738" y="4510088"/>
            <a:ext cx="930275" cy="457200"/>
          </a:xfrm>
          <a:prstGeom prst="rect">
            <a:avLst/>
          </a:prstGeom>
          <a:noFill/>
          <a:ln w="9525">
            <a:noFill/>
          </a:ln>
        </p:spPr>
        <p:txBody>
          <a:bodyPr wrap="none" anchor="t" anchorCtr="0">
            <a:spAutoFit/>
          </a:bodyPr>
          <a:p>
            <a:pPr eaLnBrk="0" hangingPunct="0"/>
            <a:r>
              <a:rPr lang="en-US" altLang="zh-CN" dirty="0">
                <a:solidFill>
                  <a:srgbClr val="CC0000"/>
                </a:solidFill>
                <a:latin typeface="Arial" panose="020B0604020202020204" pitchFamily="34" charset="0"/>
              </a:rPr>
              <a:t>&lt;file&gt;</a:t>
            </a:r>
            <a:endParaRPr lang="en-US" altLang="zh-CN" dirty="0">
              <a:solidFill>
                <a:srgbClr val="CC0000"/>
              </a:solidFill>
              <a:latin typeface="Arial" panose="020B0604020202020204" pitchFamily="34" charset="0"/>
            </a:endParaRPr>
          </a:p>
        </p:txBody>
      </p:sp>
      <p:sp>
        <p:nvSpPr>
          <p:cNvPr id="48157" name="Line 101"/>
          <p:cNvSpPr/>
          <p:nvPr/>
        </p:nvSpPr>
        <p:spPr>
          <a:xfrm>
            <a:off x="4057650" y="2068513"/>
            <a:ext cx="0" cy="3573462"/>
          </a:xfrm>
          <a:prstGeom prst="line">
            <a:avLst/>
          </a:prstGeom>
          <a:ln w="19050" cap="flat" cmpd="sng">
            <a:solidFill>
              <a:schemeClr val="bg2"/>
            </a:solidFill>
            <a:prstDash val="solid"/>
            <a:round/>
            <a:headEnd type="none" w="med" len="med"/>
            <a:tailEnd type="triangle" w="med" len="med"/>
          </a:ln>
        </p:spPr>
      </p:sp>
      <p:grpSp>
        <p:nvGrpSpPr>
          <p:cNvPr id="48158" name="Group 105"/>
          <p:cNvGrpSpPr/>
          <p:nvPr/>
        </p:nvGrpSpPr>
        <p:grpSpPr>
          <a:xfrm>
            <a:off x="3735388" y="4972050"/>
            <a:ext cx="720725" cy="396875"/>
            <a:chOff x="2198" y="3221"/>
            <a:chExt cx="454" cy="250"/>
          </a:xfrm>
        </p:grpSpPr>
        <p:sp>
          <p:nvSpPr>
            <p:cNvPr id="48159" name="Rectangle 104"/>
            <p:cNvSpPr/>
            <p:nvPr/>
          </p:nvSpPr>
          <p:spPr>
            <a:xfrm>
              <a:off x="2244" y="3282"/>
              <a:ext cx="408" cy="162"/>
            </a:xfrm>
            <a:prstGeom prst="rect">
              <a:avLst/>
            </a:prstGeom>
            <a:solidFill>
              <a:schemeClr val="bg1"/>
            </a:solidFill>
            <a:ln w="9525">
              <a:noFill/>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48160" name="Text Box 102"/>
            <p:cNvSpPr txBox="1"/>
            <p:nvPr/>
          </p:nvSpPr>
          <p:spPr>
            <a:xfrm>
              <a:off x="2198" y="3221"/>
              <a:ext cx="418" cy="250"/>
            </a:xfrm>
            <a:prstGeom prst="rect">
              <a:avLst/>
            </a:prstGeom>
            <a:noFill/>
            <a:ln w="9525">
              <a:noFill/>
            </a:ln>
          </p:spPr>
          <p:txBody>
            <a:bodyPr wrap="none" anchor="t" anchorCtr="0">
              <a:spAutoFit/>
            </a:bodyPr>
            <a:p>
              <a:pPr eaLnBrk="0" hangingPunct="0"/>
              <a:r>
                <a:rPr lang="en-US" altLang="zh-CN" sz="2000" dirty="0">
                  <a:solidFill>
                    <a:schemeClr val="bg2"/>
                  </a:solidFill>
                  <a:latin typeface="Arial" panose="020B0604020202020204" pitchFamily="34" charset="0"/>
                </a:rPr>
                <a:t>time</a:t>
              </a:r>
              <a:endParaRPr lang="en-US" altLang="zh-CN" sz="2000" dirty="0">
                <a:solidFill>
                  <a:schemeClr val="bg2"/>
                </a:solidFill>
                <a:latin typeface="Arial" panose="020B0604020202020204" pitchFamily="34" charset="0"/>
              </a:endParaRPr>
            </a:p>
          </p:txBody>
        </p:sp>
      </p:grpSp>
      <p:sp>
        <p:nvSpPr>
          <p:cNvPr id="48161" name="Rectangle 52"/>
          <p:cNvSpPr/>
          <p:nvPr/>
        </p:nvSpPr>
        <p:spPr>
          <a:xfrm>
            <a:off x="5465763" y="2751138"/>
            <a:ext cx="1365250" cy="439737"/>
          </a:xfrm>
          <a:prstGeom prst="rect">
            <a:avLst/>
          </a:prstGeom>
          <a:solidFill>
            <a:schemeClr val="bg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62" name="Text Box 91"/>
          <p:cNvSpPr txBox="1"/>
          <p:nvPr/>
        </p:nvSpPr>
        <p:spPr>
          <a:xfrm>
            <a:off x="5414963" y="2682875"/>
            <a:ext cx="1809750" cy="558800"/>
          </a:xfrm>
          <a:prstGeom prst="rect">
            <a:avLst/>
          </a:prstGeom>
          <a:noFill/>
          <a:ln w="9525">
            <a:noFill/>
          </a:ln>
        </p:spPr>
        <p:txBody>
          <a:bodyPr wrap="none" anchor="t" anchorCtr="0">
            <a:spAutoFit/>
          </a:bodyPr>
          <a:p>
            <a:pPr algn="ctr" eaLnBrk="0" hangingPunct="0">
              <a:lnSpc>
                <a:spcPct val="85000"/>
              </a:lnSpc>
            </a:pPr>
            <a:r>
              <a:rPr lang="en-US" altLang="zh-CN" sz="1800" dirty="0">
                <a:solidFill>
                  <a:srgbClr val="CC0000"/>
                </a:solidFill>
                <a:latin typeface="Arial" panose="020B0604020202020204" pitchFamily="34" charset="0"/>
              </a:rPr>
              <a:t>TCP connection</a:t>
            </a:r>
            <a:endParaRPr lang="en-US" altLang="zh-CN" sz="1800" dirty="0">
              <a:solidFill>
                <a:srgbClr val="CC0000"/>
              </a:solidFill>
              <a:latin typeface="Arial" panose="020B0604020202020204" pitchFamily="34" charset="0"/>
            </a:endParaRPr>
          </a:p>
          <a:p>
            <a:pPr algn="ctr" eaLnBrk="0" hangingPunct="0">
              <a:lnSpc>
                <a:spcPct val="85000"/>
              </a:lnSpc>
            </a:pPr>
            <a:r>
              <a:rPr lang="en-US" altLang="zh-CN" sz="1800" dirty="0">
                <a:solidFill>
                  <a:srgbClr val="CC0000"/>
                </a:solidFill>
                <a:latin typeface="Arial" panose="020B0604020202020204" pitchFamily="34" charset="0"/>
              </a:rPr>
              <a:t>request</a:t>
            </a:r>
            <a:endParaRPr lang="en-US" altLang="zh-CN" sz="1800" dirty="0">
              <a:solidFill>
                <a:srgbClr val="CC0000"/>
              </a:solidFill>
              <a:latin typeface="Arial" panose="020B0604020202020204" pitchFamily="34" charset="0"/>
            </a:endParaRPr>
          </a:p>
        </p:txBody>
      </p:sp>
      <p:pic>
        <p:nvPicPr>
          <p:cNvPr id="48163" name="Picture 53" descr="underline_base"/>
          <p:cNvPicPr/>
          <p:nvPr/>
        </p:nvPicPr>
        <p:blipFill>
          <a:blip r:embed="rId3"/>
          <a:stretch>
            <a:fillRect/>
          </a:stretch>
        </p:blipFill>
        <p:spPr>
          <a:xfrm>
            <a:off x="612775" y="879475"/>
            <a:ext cx="4570413" cy="173038"/>
          </a:xfrm>
          <a:prstGeom prst="rect">
            <a:avLst/>
          </a:prstGeom>
          <a:noFill/>
          <a:ln w="9525">
            <a:noFill/>
          </a:ln>
        </p:spPr>
      </p:pic>
      <p:sp>
        <p:nvSpPr>
          <p:cNvPr id="48164" name="Rectangle 2"/>
          <p:cNvSpPr/>
          <p:nvPr/>
        </p:nvSpPr>
        <p:spPr>
          <a:xfrm>
            <a:off x="487363" y="206375"/>
            <a:ext cx="5657850" cy="868363"/>
          </a:xfrm>
          <a:prstGeom prst="rect">
            <a:avLst/>
          </a:prstGeom>
          <a:noFill/>
          <a:ln w="9525">
            <a:noFill/>
          </a:ln>
        </p:spPr>
        <p:txBody>
          <a:bodyPr anchor="ctr" anchorCtr="0"/>
          <a:p>
            <a:r>
              <a:rPr lang="en-US" altLang="zh-CN" sz="4400" dirty="0">
                <a:solidFill>
                  <a:srgbClr val="000099"/>
                </a:solidFill>
                <a:latin typeface="Gill Sans MT" panose="020B0502020104020203" charset="0"/>
              </a:rPr>
              <a:t>What</a:t>
            </a:r>
            <a:r>
              <a:rPr lang="ja-JP" altLang="en-US" sz="4400" dirty="0">
                <a:solidFill>
                  <a:srgbClr val="000099"/>
                </a:solidFill>
                <a:latin typeface="Gill Sans MT" panose="020B0502020104020203" charset="0"/>
                <a:ea typeface="MS PGothic" panose="020B0600070205080204" charset="-128"/>
              </a:rPr>
              <a:t>’</a:t>
            </a:r>
            <a:r>
              <a:rPr lang="en-US" altLang="ja-JP" sz="4400" dirty="0">
                <a:solidFill>
                  <a:srgbClr val="000099"/>
                </a:solidFill>
                <a:latin typeface="Gill Sans MT" panose="020B0502020104020203" charset="0"/>
              </a:rPr>
              <a:t>s a protocol?</a:t>
            </a:r>
            <a:endParaRPr lang="en-US" altLang="zh-CN" sz="4400" dirty="0">
              <a:solidFill>
                <a:srgbClr val="000099"/>
              </a:solidFill>
              <a:latin typeface="Gill Sans MT" panose="020B0502020104020203" charset="0"/>
            </a:endParaRPr>
          </a:p>
        </p:txBody>
      </p:sp>
      <p:grpSp>
        <p:nvGrpSpPr>
          <p:cNvPr id="48165" name="Group 57"/>
          <p:cNvGrpSpPr/>
          <p:nvPr/>
        </p:nvGrpSpPr>
        <p:grpSpPr>
          <a:xfrm>
            <a:off x="7412038" y="2782888"/>
            <a:ext cx="431800" cy="755650"/>
            <a:chOff x="4140" y="429"/>
            <a:chExt cx="1425" cy="2396"/>
          </a:xfrm>
        </p:grpSpPr>
        <p:sp>
          <p:nvSpPr>
            <p:cNvPr id="48166" name="Freeform 58"/>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48167" name="Rectangle 59"/>
            <p:cNvSpPr/>
            <p:nvPr/>
          </p:nvSpPr>
          <p:spPr>
            <a:xfrm>
              <a:off x="4208" y="429"/>
              <a:ext cx="1043"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68" name="Freeform 60"/>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48169" name="Freeform 61"/>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8170" name="Rectangle 62"/>
            <p:cNvSpPr/>
            <p:nvPr/>
          </p:nvSpPr>
          <p:spPr>
            <a:xfrm>
              <a:off x="4213" y="691"/>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8171" name="Group 63"/>
            <p:cNvGrpSpPr/>
            <p:nvPr/>
          </p:nvGrpSpPr>
          <p:grpSpPr>
            <a:xfrm>
              <a:off x="4749" y="668"/>
              <a:ext cx="581" cy="145"/>
              <a:chOff x="614" y="2568"/>
              <a:chExt cx="725" cy="139"/>
            </a:xfrm>
          </p:grpSpPr>
          <p:sp>
            <p:nvSpPr>
              <p:cNvPr id="48172" name="AutoShape 64"/>
              <p:cNvSpPr/>
              <p:nvPr/>
            </p:nvSpPr>
            <p:spPr>
              <a:xfrm>
                <a:off x="612" y="2566"/>
                <a:ext cx="726" cy="140"/>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73" name="AutoShape 65"/>
              <p:cNvSpPr/>
              <p:nvPr/>
            </p:nvSpPr>
            <p:spPr>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8174" name="Rectangle 66"/>
            <p:cNvSpPr/>
            <p:nvPr/>
          </p:nvSpPr>
          <p:spPr>
            <a:xfrm>
              <a:off x="4224" y="1018"/>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8175" name="Group 67"/>
            <p:cNvGrpSpPr/>
            <p:nvPr/>
          </p:nvGrpSpPr>
          <p:grpSpPr>
            <a:xfrm>
              <a:off x="4747" y="994"/>
              <a:ext cx="581" cy="134"/>
              <a:chOff x="614" y="2568"/>
              <a:chExt cx="725" cy="139"/>
            </a:xfrm>
          </p:grpSpPr>
          <p:sp>
            <p:nvSpPr>
              <p:cNvPr id="48176" name="AutoShape 68"/>
              <p:cNvSpPr/>
              <p:nvPr/>
            </p:nvSpPr>
            <p:spPr>
              <a:xfrm>
                <a:off x="615" y="2567"/>
                <a:ext cx="726" cy="141"/>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77" name="AutoShape 69"/>
              <p:cNvSpPr/>
              <p:nvPr/>
            </p:nvSpPr>
            <p:spPr>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8178" name="Rectangle 70"/>
            <p:cNvSpPr/>
            <p:nvPr/>
          </p:nvSpPr>
          <p:spPr>
            <a:xfrm>
              <a:off x="4219" y="1360"/>
              <a:ext cx="592" cy="45"/>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79" name="Rectangle 71"/>
            <p:cNvSpPr/>
            <p:nvPr/>
          </p:nvSpPr>
          <p:spPr>
            <a:xfrm>
              <a:off x="4229" y="1657"/>
              <a:ext cx="597" cy="45"/>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48180" name="Group 72"/>
            <p:cNvGrpSpPr/>
            <p:nvPr/>
          </p:nvGrpSpPr>
          <p:grpSpPr>
            <a:xfrm>
              <a:off x="4735" y="1627"/>
              <a:ext cx="582" cy="151"/>
              <a:chOff x="614" y="2568"/>
              <a:chExt cx="725" cy="139"/>
            </a:xfrm>
          </p:grpSpPr>
          <p:sp>
            <p:nvSpPr>
              <p:cNvPr id="48181" name="AutoShape 73"/>
              <p:cNvSpPr/>
              <p:nvPr/>
            </p:nvSpPr>
            <p:spPr>
              <a:xfrm>
                <a:off x="617" y="2568"/>
                <a:ext cx="724"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82" name="AutoShape 74"/>
              <p:cNvSpPr/>
              <p:nvPr/>
            </p:nvSpPr>
            <p:spPr>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8183" name="Freeform 75"/>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48184" name="Group 76"/>
            <p:cNvGrpSpPr/>
            <p:nvPr/>
          </p:nvGrpSpPr>
          <p:grpSpPr>
            <a:xfrm>
              <a:off x="4739" y="1327"/>
              <a:ext cx="582" cy="139"/>
              <a:chOff x="614" y="2568"/>
              <a:chExt cx="725" cy="139"/>
            </a:xfrm>
          </p:grpSpPr>
          <p:sp>
            <p:nvSpPr>
              <p:cNvPr id="48185" name="AutoShape 77"/>
              <p:cNvSpPr/>
              <p:nvPr/>
            </p:nvSpPr>
            <p:spPr>
              <a:xfrm>
                <a:off x="612" y="2566"/>
                <a:ext cx="724" cy="141"/>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86" name="AutoShape 78"/>
              <p:cNvSpPr/>
              <p:nvPr/>
            </p:nvSpPr>
            <p:spPr>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48187" name="Rectangle 79"/>
            <p:cNvSpPr/>
            <p:nvPr/>
          </p:nvSpPr>
          <p:spPr>
            <a:xfrm>
              <a:off x="5251" y="429"/>
              <a:ext cx="68"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88" name="Freeform 80"/>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8189" name="Freeform 81"/>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48190" name="Oval 82"/>
            <p:cNvSpPr/>
            <p:nvPr/>
          </p:nvSpPr>
          <p:spPr>
            <a:xfrm>
              <a:off x="5518" y="2609"/>
              <a:ext cx="47" cy="101"/>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91" name="Freeform 83"/>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48192" name="AutoShape 84"/>
            <p:cNvSpPr/>
            <p:nvPr/>
          </p:nvSpPr>
          <p:spPr>
            <a:xfrm>
              <a:off x="4140" y="2679"/>
              <a:ext cx="1200" cy="146"/>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93" name="AutoShape 85"/>
            <p:cNvSpPr/>
            <p:nvPr/>
          </p:nvSpPr>
          <p:spPr>
            <a:xfrm>
              <a:off x="4208" y="2709"/>
              <a:ext cx="1069" cy="86"/>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94" name="Oval 86"/>
            <p:cNvSpPr/>
            <p:nvPr/>
          </p:nvSpPr>
          <p:spPr>
            <a:xfrm>
              <a:off x="4308" y="2382"/>
              <a:ext cx="157" cy="146"/>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95" name="Oval 87"/>
            <p:cNvSpPr/>
            <p:nvPr/>
          </p:nvSpPr>
          <p:spPr>
            <a:xfrm>
              <a:off x="4486" y="2382"/>
              <a:ext cx="162" cy="146"/>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48196" name="Oval 88"/>
            <p:cNvSpPr/>
            <p:nvPr/>
          </p:nvSpPr>
          <p:spPr>
            <a:xfrm>
              <a:off x="4664" y="2382"/>
              <a:ext cx="157" cy="141"/>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48197" name="Rectangle 89"/>
            <p:cNvSpPr/>
            <p:nvPr/>
          </p:nvSpPr>
          <p:spPr>
            <a:xfrm>
              <a:off x="5062" y="1833"/>
              <a:ext cx="84" cy="765"/>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48198" name="Group 90"/>
          <p:cNvGrpSpPr/>
          <p:nvPr/>
        </p:nvGrpSpPr>
        <p:grpSpPr>
          <a:xfrm>
            <a:off x="4275138" y="2339975"/>
            <a:ext cx="893762" cy="828675"/>
            <a:chOff x="-44" y="1473"/>
            <a:chExt cx="981" cy="1105"/>
          </a:xfrm>
        </p:grpSpPr>
        <p:pic>
          <p:nvPicPr>
            <p:cNvPr id="48199" name="Picture 91"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48200" name="Freeform 92"/>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4820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50178" name="Picture 2" descr="underline_base"/>
          <p:cNvPicPr/>
          <p:nvPr/>
        </p:nvPicPr>
        <p:blipFill>
          <a:blip r:embed="rId1"/>
          <a:stretch>
            <a:fillRect/>
          </a:stretch>
        </p:blipFill>
        <p:spPr>
          <a:xfrm>
            <a:off x="679450" y="1028700"/>
            <a:ext cx="4570413" cy="173038"/>
          </a:xfrm>
          <a:prstGeom prst="rect">
            <a:avLst/>
          </a:prstGeom>
          <a:noFill/>
          <a:ln w="9525">
            <a:noFill/>
          </a:ln>
        </p:spPr>
      </p:pic>
      <p:sp>
        <p:nvSpPr>
          <p:cNvPr id="50179" name="Rectangle 2"/>
          <p:cNvSpPr>
            <a:spLocks noGrp="1"/>
          </p:cNvSpPr>
          <p:nvPr>
            <p:ph type="title" idx="4294967295"/>
          </p:nvPr>
        </p:nvSpPr>
        <p:spPr/>
        <p:txBody>
          <a:bodyPr vert="horz" wrap="square" lIns="91440" tIns="45720" rIns="91440" bIns="45720" anchor="ctr" anchorCtr="0"/>
          <a:p>
            <a:pPr eaLnBrk="1" hangingPunct="1"/>
            <a:r>
              <a:rPr lang="en-US" altLang="zh-CN" dirty="0"/>
              <a:t>Chapter 1: roadmap</a:t>
            </a:r>
            <a:endParaRPr lang="en-US" altLang="zh-CN" dirty="0"/>
          </a:p>
        </p:txBody>
      </p:sp>
      <p:sp>
        <p:nvSpPr>
          <p:cNvPr id="50180" name="Rectangle 3"/>
          <p:cNvSpPr>
            <a:spLocks noGrp="1"/>
          </p:cNvSpPr>
          <p:nvPr>
            <p:ph type="body" idx="4294967295"/>
          </p:nvPr>
        </p:nvSpPr>
        <p:spPr>
          <a:xfrm>
            <a:off x="487363" y="1406525"/>
            <a:ext cx="8207375" cy="4648200"/>
          </a:xfrm>
        </p:spPr>
        <p:txBody>
          <a:bodyPr vert="horz" wrap="square" lIns="91440" tIns="45720" rIns="91440" bIns="45720" anchor="t" anchorCtr="0"/>
          <a:p>
            <a:pPr lvl="1" eaLnBrk="1" hangingPunct="1">
              <a:buFont typeface="Wingdings" panose="05000000000000000000" pitchFamily="2" charset="2"/>
              <a:buNone/>
            </a:pPr>
            <a:r>
              <a:rPr lang="en-US" altLang="zh-CN" sz="2800" dirty="0">
                <a:solidFill>
                  <a:srgbClr val="000099"/>
                </a:solidFill>
              </a:rPr>
              <a:t>1.1 what </a:t>
            </a:r>
            <a:r>
              <a:rPr lang="en-US" altLang="zh-CN" sz="2800" i="1" dirty="0">
                <a:solidFill>
                  <a:srgbClr val="000099"/>
                </a:solidFill>
              </a:rPr>
              <a:t>is</a:t>
            </a:r>
            <a:r>
              <a:rPr lang="en-US" altLang="zh-CN" sz="2800" dirty="0">
                <a:solidFill>
                  <a:srgbClr val="000099"/>
                </a:solidFill>
              </a:rPr>
              <a:t> the Internet?</a:t>
            </a:r>
            <a:endParaRPr lang="en-US" altLang="zh-CN" sz="2800" dirty="0">
              <a:solidFill>
                <a:srgbClr val="000099"/>
              </a:solidFill>
            </a:endParaRPr>
          </a:p>
          <a:p>
            <a:pPr lvl="1" eaLnBrk="1" hangingPunct="1">
              <a:buFont typeface="Wingdings" panose="05000000000000000000" pitchFamily="2" charset="2"/>
              <a:buNone/>
            </a:pPr>
            <a:r>
              <a:rPr lang="en-US" altLang="zh-CN" sz="2800" dirty="0">
                <a:solidFill>
                  <a:srgbClr val="CC0000"/>
                </a:solidFill>
              </a:rPr>
              <a:t>1.2 network edge</a:t>
            </a:r>
            <a:endParaRPr lang="en-US" altLang="zh-CN" sz="2800" dirty="0">
              <a:solidFill>
                <a:srgbClr val="CC0000"/>
              </a:solidFill>
            </a:endParaRPr>
          </a:p>
          <a:p>
            <a:pPr lvl="2" eaLnBrk="1" hangingPunct="1">
              <a:buClr>
                <a:srgbClr val="000099"/>
              </a:buClr>
            </a:pPr>
            <a:r>
              <a:rPr lang="en-US" altLang="zh-CN" sz="2400" dirty="0">
                <a:solidFill>
                  <a:srgbClr val="CC0000"/>
                </a:solidFill>
                <a:latin typeface="Gill Sans MT" panose="020B0502020104020203" charset="0"/>
              </a:rPr>
              <a:t>end systems, access networks, links</a:t>
            </a:r>
            <a:endParaRPr lang="en-US" altLang="zh-CN" sz="2400" dirty="0">
              <a:solidFill>
                <a:srgbClr val="CC0000"/>
              </a:solidFill>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1.3 </a:t>
            </a:r>
            <a:r>
              <a:rPr lang="en-US" altLang="zh-CN" sz="2800" dirty="0"/>
              <a:t>network core</a:t>
            </a:r>
            <a:endParaRPr lang="en-US" altLang="zh-CN" sz="2800" dirty="0"/>
          </a:p>
          <a:p>
            <a:pPr lvl="2" eaLnBrk="1" hangingPunct="1">
              <a:buClr>
                <a:srgbClr val="000099"/>
              </a:buClr>
            </a:pPr>
            <a:r>
              <a:rPr lang="en-US" altLang="zh-CN" sz="2400" dirty="0">
                <a:latin typeface="Gill Sans MT" panose="020B0502020104020203" charset="0"/>
              </a:rPr>
              <a:t>packet switching, circuit switching, network structure</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1.4 </a:t>
            </a:r>
            <a:r>
              <a:rPr lang="en-US" altLang="zh-CN" sz="2800" dirty="0"/>
              <a:t>delay, loss, throughput in networks</a:t>
            </a:r>
            <a:endParaRPr lang="en-US" altLang="zh-CN" sz="2800" dirty="0"/>
          </a:p>
          <a:p>
            <a:pPr lvl="1" eaLnBrk="1" hangingPunct="1">
              <a:buFont typeface="Wingdings" panose="05000000000000000000" pitchFamily="2" charset="2"/>
              <a:buNone/>
            </a:pPr>
            <a:r>
              <a:rPr lang="en-US" altLang="zh-CN" sz="2800" dirty="0">
                <a:solidFill>
                  <a:srgbClr val="000099"/>
                </a:solidFill>
              </a:rPr>
              <a:t>1.5</a:t>
            </a:r>
            <a:r>
              <a:rPr lang="en-US" altLang="zh-CN" sz="2800" dirty="0"/>
              <a:t> protocol layers, service models</a:t>
            </a:r>
            <a:endParaRPr lang="en-US" altLang="zh-CN" sz="2800" dirty="0"/>
          </a:p>
          <a:p>
            <a:pPr lvl="1" eaLnBrk="1" hangingPunct="1">
              <a:buFont typeface="Wingdings" panose="05000000000000000000" pitchFamily="2" charset="2"/>
              <a:buNone/>
            </a:pPr>
            <a:r>
              <a:rPr lang="en-US" altLang="zh-CN" sz="2800" dirty="0">
                <a:solidFill>
                  <a:srgbClr val="000099"/>
                </a:solidFill>
              </a:rPr>
              <a:t>1.6</a:t>
            </a:r>
            <a:r>
              <a:rPr lang="en-US" altLang="zh-CN" sz="2800" dirty="0"/>
              <a:t> networks under attack: security</a:t>
            </a:r>
            <a:endParaRPr lang="en-US" altLang="zh-CN" sz="2800" dirty="0"/>
          </a:p>
          <a:p>
            <a:pPr lvl="1" eaLnBrk="1" hangingPunct="1">
              <a:buFont typeface="Wingdings" panose="05000000000000000000" pitchFamily="2" charset="2"/>
              <a:buNone/>
            </a:pPr>
            <a:r>
              <a:rPr lang="en-US" altLang="zh-CN" sz="2800" dirty="0">
                <a:solidFill>
                  <a:srgbClr val="000099"/>
                </a:solidFill>
              </a:rPr>
              <a:t>1.7</a:t>
            </a:r>
            <a:r>
              <a:rPr lang="en-US" altLang="zh-CN" sz="2800" dirty="0"/>
              <a:t> history</a:t>
            </a:r>
            <a:endParaRPr lang="en-US" altLang="zh-CN" sz="2800" dirty="0"/>
          </a:p>
          <a:p>
            <a:pPr eaLnBrk="1" hangingPunct="1"/>
            <a:endParaRPr lang="en-US" altLang="zh-CN" dirty="0"/>
          </a:p>
        </p:txBody>
      </p:sp>
      <p:sp>
        <p:nvSpPr>
          <p:cNvPr id="5018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52226" name="Rectangle 2"/>
          <p:cNvSpPr>
            <a:spLocks noGrp="1"/>
          </p:cNvSpPr>
          <p:nvPr>
            <p:ph type="title" idx="4294967295"/>
          </p:nvPr>
        </p:nvSpPr>
        <p:spPr>
          <a:xfrm>
            <a:off x="533400" y="201613"/>
            <a:ext cx="7772400" cy="892175"/>
          </a:xfrm>
        </p:spPr>
        <p:txBody>
          <a:bodyPr vert="horz" wrap="square" lIns="91440" tIns="45720" rIns="91440" bIns="45720" anchor="ctr" anchorCtr="0"/>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1"/>
          </p:nvPr>
        </p:nvSpPr>
        <p:spPr>
          <a:xfrm>
            <a:off x="417513" y="1381125"/>
            <a:ext cx="4203700" cy="1047750"/>
          </a:xfrm>
        </p:spPr>
        <p:txBody>
          <a:bodyPr vert="horz" wrap="square" lIns="91440" tIns="45720" rIns="91440" bIns="45720" numCol="1" anchor="t" anchorCtr="0" compatLnSpc="1"/>
          <a:lstStyle/>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network edge</a:t>
            </a:r>
            <a:r>
              <a:rPr kumimoji="0" lang="zh-CN" altLang="en-US" sz="2800" b="0" i="1" u="none" strike="noStrike" kern="0" cap="none" spc="0" normalizeH="0" baseline="0" noProof="0" dirty="0">
                <a:ln>
                  <a:noFill/>
                </a:ln>
                <a:solidFill>
                  <a:srgbClr val="CC0000"/>
                </a:solidFill>
                <a:effectLst/>
                <a:uLnTx/>
                <a:uFillTx/>
                <a:latin typeface="Gill Sans MT" panose="020B0502020104020203" charset="0"/>
                <a:ea typeface="宋体" panose="02010600030101010101" pitchFamily="2" charset="-122"/>
                <a:cs typeface="+mn-cs"/>
              </a:rPr>
              <a:t>（</a:t>
            </a:r>
            <a:r>
              <a:rPr kumimoji="0" lang="zh-CN" altLang="en-US" sz="2000" b="0" i="1" u="none" strike="noStrike" kern="0" cap="none" spc="0" normalizeH="0" baseline="0" noProof="0" dirty="0">
                <a:ln>
                  <a:noFill/>
                </a:ln>
                <a:solidFill>
                  <a:srgbClr val="CC0000"/>
                </a:solidFill>
                <a:effectLst/>
                <a:uLnTx/>
                <a:uFillTx/>
                <a:latin typeface="Gill Sans MT" panose="020B0502020104020203" charset="0"/>
                <a:ea typeface="宋体" panose="02010600030101010101" pitchFamily="2" charset="-122"/>
                <a:cs typeface="+mn-cs"/>
              </a:rPr>
              <a:t>网络边缘</a:t>
            </a:r>
            <a:r>
              <a:rPr kumimoji="0" lang="zh-CN" altLang="en-US" sz="2800" b="0" i="1" u="none" strike="noStrike" kern="0" cap="none" spc="0" normalizeH="0" baseline="0" noProof="0" dirty="0">
                <a:ln>
                  <a:noFill/>
                </a:ln>
                <a:solidFill>
                  <a:srgbClr val="CC0000"/>
                </a:solidFill>
                <a:effectLst/>
                <a:uLnTx/>
                <a:uFillTx/>
                <a:latin typeface="Gill Sans MT" panose="020B0502020104020203" charset="0"/>
                <a:ea typeface="宋体" panose="02010600030101010101" pitchFamily="2" charset="-122"/>
                <a:cs typeface="+mn-cs"/>
              </a:rPr>
              <a:t>）</a:t>
            </a:r>
            <a:r>
              <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a:t>
            </a:r>
            <a:endPar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endParaRPr>
          </a:p>
          <a:p>
            <a:pPr marL="682625" marR="0" lvl="1" indent="-22542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hosts: clients and servers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682625" marR="0" lvl="1" indent="-22542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servers often in data centers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742950" marR="0" lvl="1" indent="-285750" algn="l" defTabSz="914400" rtl="0" eaLnBrk="1" fontAlgn="base" latinLnBrk="0" hangingPunct="1">
              <a:lnSpc>
                <a:spcPct val="85000"/>
              </a:lnSpc>
              <a:spcBef>
                <a:spcPct val="20000"/>
              </a:spcBef>
              <a:spcAft>
                <a:spcPct val="0"/>
              </a:spcAft>
              <a:buClr>
                <a:srgbClr val="000090"/>
              </a:buClr>
              <a:buSzPct val="75000"/>
              <a:buFont typeface="Arial" panose="020B0604020202020204"/>
              <a:buChar char="•"/>
              <a:defRPr/>
            </a:pP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p:txBody>
      </p:sp>
      <p:sp>
        <p:nvSpPr>
          <p:cNvPr id="10088" name="Rectangle 872"/>
          <p:cNvSpPr/>
          <p:nvPr/>
        </p:nvSpPr>
        <p:spPr>
          <a:xfrm>
            <a:off x="419100" y="3068638"/>
            <a:ext cx="4027488" cy="1414462"/>
          </a:xfrm>
          <a:prstGeom prst="rect">
            <a:avLst/>
          </a:prstGeom>
          <a:noFill/>
          <a:ln w="9525">
            <a:noFill/>
          </a:ln>
        </p:spPr>
        <p:txBody>
          <a:bodyPr anchor="t" anchorCtr="0"/>
          <a:p>
            <a:pPr marL="395605" indent="-395605" eaLnBrk="0" hangingPunct="0">
              <a:lnSpc>
                <a:spcPct val="85000"/>
              </a:lnSpc>
              <a:spcBef>
                <a:spcPct val="20000"/>
              </a:spcBef>
              <a:buClr>
                <a:srgbClr val="000099"/>
              </a:buClr>
              <a:buSzPct val="100000"/>
              <a:buFont typeface="Wingdings" panose="05000000000000000000" pitchFamily="2" charset="2"/>
              <a:buChar char="§"/>
            </a:pPr>
            <a:r>
              <a:rPr lang="en-US" altLang="zh-CN" sz="2800" i="1" dirty="0">
                <a:solidFill>
                  <a:srgbClr val="CC0000"/>
                </a:solidFill>
                <a:latin typeface="Gill Sans MT" panose="020B0502020104020203" charset="0"/>
              </a:rPr>
              <a:t>access networks, physical media</a:t>
            </a:r>
            <a:r>
              <a:rPr lang="zh-CN" altLang="en-US" sz="2800" i="1" dirty="0">
                <a:solidFill>
                  <a:srgbClr val="CC0000"/>
                </a:solidFill>
                <a:latin typeface="Gill Sans MT" panose="020B0502020104020203" charset="0"/>
                <a:ea typeface="宋体" panose="02010600030101010101" pitchFamily="2" charset="-122"/>
              </a:rPr>
              <a:t>（</a:t>
            </a:r>
            <a:r>
              <a:rPr lang="zh-CN" altLang="en-US" sz="2000" i="1" dirty="0">
                <a:solidFill>
                  <a:srgbClr val="CC0000"/>
                </a:solidFill>
                <a:latin typeface="Gill Sans MT" panose="020B0502020104020203" charset="0"/>
                <a:ea typeface="宋体" panose="02010600030101010101" pitchFamily="2" charset="-122"/>
              </a:rPr>
              <a:t>物理媒介</a:t>
            </a:r>
            <a:r>
              <a:rPr lang="zh-CN" altLang="en-US" sz="2800" i="1" dirty="0">
                <a:solidFill>
                  <a:srgbClr val="CC0000"/>
                </a:solidFill>
                <a:latin typeface="Gill Sans MT" panose="020B0502020104020203" charset="0"/>
                <a:ea typeface="宋体" panose="02010600030101010101" pitchFamily="2" charset="-122"/>
              </a:rPr>
              <a:t>）</a:t>
            </a:r>
            <a:r>
              <a:rPr lang="en-US" altLang="zh-CN" sz="2800" i="1" dirty="0">
                <a:solidFill>
                  <a:srgbClr val="CC0000"/>
                </a:solidFill>
                <a:latin typeface="Gill Sans MT" panose="020B0502020104020203" charset="0"/>
              </a:rPr>
              <a:t>:</a:t>
            </a:r>
            <a:r>
              <a:rPr lang="en-US" altLang="zh-CN" sz="2800" dirty="0">
                <a:latin typeface="Gill Sans MT" panose="020B0502020104020203" charset="0"/>
              </a:rPr>
              <a:t> wired, wireless communication links</a:t>
            </a:r>
            <a:r>
              <a:rPr lang="en-US" altLang="zh-CN" sz="2800" dirty="0">
                <a:solidFill>
                  <a:srgbClr val="FF0000"/>
                </a:solidFill>
                <a:latin typeface="Gill Sans MT" panose="020B0502020104020203" charset="0"/>
              </a:rPr>
              <a:t> </a:t>
            </a:r>
            <a:endParaRPr lang="en-US" altLang="zh-CN" dirty="0">
              <a:latin typeface="Gill Sans MT" panose="020B0502020104020203" charset="0"/>
            </a:endParaRPr>
          </a:p>
        </p:txBody>
      </p:sp>
      <p:sp>
        <p:nvSpPr>
          <p:cNvPr id="10089" name="Rectangle 873"/>
          <p:cNvSpPr>
            <a:spLocks noChangeArrowheads="1"/>
          </p:cNvSpPr>
          <p:nvPr/>
        </p:nvSpPr>
        <p:spPr bwMode="auto">
          <a:xfrm>
            <a:off x="447675" y="4784725"/>
            <a:ext cx="3810000" cy="1419225"/>
          </a:xfrm>
          <a:prstGeom prst="rect">
            <a:avLst/>
          </a:prstGeom>
          <a:noFill/>
          <a:ln>
            <a:noFill/>
          </a:ln>
        </p:spPr>
        <p:txBody>
          <a:bodyPr/>
          <a:lstStyle/>
          <a:p>
            <a:pPr marL="395605" marR="0" lvl="0" indent="-395605" algn="l" defTabSz="914400" rtl="0" eaLnBrk="0" fontAlgn="base" latinLnBrk="0" hangingPunct="0">
              <a:lnSpc>
                <a:spcPct val="85000"/>
              </a:lnSpc>
              <a:spcBef>
                <a:spcPct val="15000"/>
              </a:spcBef>
              <a:spcAft>
                <a:spcPct val="0"/>
              </a:spcAft>
              <a:buClr>
                <a:srgbClr val="000099"/>
              </a:buClr>
              <a:buSzTx/>
              <a:buFont typeface="Wingdings" panose="05000000000000000000" pitchFamily="2" charset="2"/>
              <a:buChar char="§"/>
              <a:defRPr/>
            </a:pPr>
            <a:r>
              <a:rPr kumimoji="0" lang="en-US" sz="28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network core</a:t>
            </a:r>
            <a:r>
              <a:rPr kumimoji="0" lang="zh-CN" altLang="en-US" sz="2000" b="0" i="1" u="none" strike="noStrike" kern="1200" cap="none" spc="0" normalizeH="0" baseline="0" noProof="0" dirty="0">
                <a:ln>
                  <a:noFill/>
                </a:ln>
                <a:solidFill>
                  <a:srgbClr val="CC0000"/>
                </a:solidFill>
                <a:effectLst/>
                <a:uLnTx/>
                <a:uFillTx/>
                <a:latin typeface="Gill Sans MT" panose="020B0502020104020203" charset="0"/>
                <a:ea typeface="宋体" panose="02010600030101010101" pitchFamily="2" charset="-122"/>
                <a:cs typeface="MS PGothic" panose="020B0600070205080204" charset="-128"/>
              </a:rPr>
              <a:t>（网络核心）</a:t>
            </a:r>
            <a:r>
              <a:rPr kumimoji="0" lang="en-US" sz="20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 </a:t>
            </a:r>
            <a:endParaRPr kumimoji="0" lang="en-US" sz="20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endParaRPr>
          </a:p>
          <a:p>
            <a:pPr marL="628650" marR="0" lvl="1" indent="-177800" algn="l" defTabSz="914400" rtl="0" eaLnBrk="0" fontAlgn="base" latinLnBrk="0" hangingPunct="0">
              <a:lnSpc>
                <a:spcPct val="85000"/>
              </a:lnSpc>
              <a:spcBef>
                <a:spcPct val="15000"/>
              </a:spcBef>
              <a:spcAft>
                <a:spcPct val="0"/>
              </a:spcAft>
              <a:buClr>
                <a:srgbClr val="000099"/>
              </a:buClr>
              <a:buSzTx/>
              <a:buFont typeface="Arial" panose="020B0604020202020204"/>
              <a:buChar char="•"/>
              <a:defRPr/>
            </a:pP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interconnected routers</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628650" marR="0" lvl="1" indent="-177800" algn="l" defTabSz="914400" rtl="0" eaLnBrk="0" fontAlgn="base" latinLnBrk="0" hangingPunct="0">
              <a:lnSpc>
                <a:spcPct val="85000"/>
              </a:lnSpc>
              <a:spcBef>
                <a:spcPct val="15000"/>
              </a:spcBef>
              <a:spcAft>
                <a:spcPct val="0"/>
              </a:spcAft>
              <a:buClr>
                <a:srgbClr val="000099"/>
              </a:buClr>
              <a:buSzTx/>
              <a:buFont typeface="Arial" panose="020B0604020202020204"/>
              <a:buChar char="•"/>
              <a:defRPr/>
            </a:pP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network of networks</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Wingdings" panose="05000000000000000000" charset="0"/>
              <a:buChar char="q"/>
              <a:defRPr/>
            </a:pP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p:txBody>
      </p:sp>
      <p:pic>
        <p:nvPicPr>
          <p:cNvPr id="52230" name="Picture 544" descr="underline_base"/>
          <p:cNvPicPr/>
          <p:nvPr/>
        </p:nvPicPr>
        <p:blipFill>
          <a:blip r:embed="rId1"/>
          <a:stretch>
            <a:fillRect/>
          </a:stretch>
        </p:blipFill>
        <p:spPr>
          <a:xfrm>
            <a:off x="601663" y="877888"/>
            <a:ext cx="7769225" cy="173037"/>
          </a:xfrm>
          <a:prstGeom prst="rect">
            <a:avLst/>
          </a:prstGeom>
          <a:noFill/>
          <a:ln w="9525">
            <a:noFill/>
          </a:ln>
        </p:spPr>
      </p:pic>
      <p:sp>
        <p:nvSpPr>
          <p:cNvPr id="5223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52232" name="Group 621"/>
          <p:cNvGrpSpPr/>
          <p:nvPr/>
        </p:nvGrpSpPr>
        <p:grpSpPr>
          <a:xfrm>
            <a:off x="5202238" y="1384300"/>
            <a:ext cx="3551237" cy="4743450"/>
            <a:chOff x="5202238" y="1384300"/>
            <a:chExt cx="3551237" cy="4743450"/>
          </a:xfrm>
        </p:grpSpPr>
        <p:sp>
          <p:nvSpPr>
            <p:cNvPr id="52233" name="Freeform 416"/>
            <p:cNvSpPr/>
            <p:nvPr/>
          </p:nvSpPr>
          <p:spPr>
            <a:xfrm>
              <a:off x="7023100" y="2001838"/>
              <a:ext cx="1730375" cy="112553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tileRect/>
            </a:gradFill>
            <a:ln w="9525">
              <a:noFill/>
            </a:ln>
          </p:spPr>
          <p:txBody>
            <a:bodyPr/>
            <a:p>
              <a:endParaRPr lang="zh-CN" altLang="en-US"/>
            </a:p>
          </p:txBody>
        </p:sp>
        <p:sp>
          <p:nvSpPr>
            <p:cNvPr id="52234" name="Freeform 415"/>
            <p:cNvSpPr/>
            <p:nvPr/>
          </p:nvSpPr>
          <p:spPr>
            <a:xfrm>
              <a:off x="7004050" y="3527425"/>
              <a:ext cx="1314450" cy="6746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ln>
          </p:spPr>
          <p:txBody>
            <a:bodyPr/>
            <a:p>
              <a:endParaRPr lang="zh-CN" altLang="en-US"/>
            </a:p>
          </p:txBody>
        </p:sp>
        <p:sp>
          <p:nvSpPr>
            <p:cNvPr id="52235" name="Freeform 665"/>
            <p:cNvSpPr/>
            <p:nvPr/>
          </p:nvSpPr>
          <p:spPr>
            <a:xfrm>
              <a:off x="5202238" y="1712913"/>
              <a:ext cx="1736725" cy="107156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grpSp>
          <p:nvGrpSpPr>
            <p:cNvPr id="52236" name="Group 666"/>
            <p:cNvGrpSpPr/>
            <p:nvPr/>
          </p:nvGrpSpPr>
          <p:grpSpPr>
            <a:xfrm>
              <a:off x="5329977" y="2980450"/>
              <a:ext cx="1458912" cy="933450"/>
              <a:chOff x="2889" y="1631"/>
              <a:chExt cx="980" cy="743"/>
            </a:xfrm>
          </p:grpSpPr>
          <p:sp>
            <p:nvSpPr>
              <p:cNvPr id="52237" name="Rectangle 667"/>
              <p:cNvSpPr/>
              <p:nvPr/>
            </p:nvSpPr>
            <p:spPr>
              <a:xfrm>
                <a:off x="3046" y="1841"/>
                <a:ext cx="663" cy="533"/>
              </a:xfrm>
              <a:prstGeom prst="rect">
                <a:avLst/>
              </a:prstGeom>
              <a:solidFill>
                <a:srgbClr val="00CCFF"/>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238"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p>
                <a:pPr algn="ctr" eaLnBrk="0" hangingPunct="0"/>
                <a:endParaRPr lang="zh-CN" altLang="zh-CN" dirty="0">
                  <a:solidFill>
                    <a:srgbClr val="00CCFF"/>
                  </a:solidFill>
                  <a:latin typeface="Arial" panose="020B0604020202020204" pitchFamily="34" charset="0"/>
                  <a:ea typeface="MS PGothic" panose="020B0600070205080204" charset="-128"/>
                </a:endParaRPr>
              </a:p>
            </p:txBody>
          </p:sp>
        </p:grpSp>
        <p:sp>
          <p:nvSpPr>
            <p:cNvPr id="52239" name="Freeform 669"/>
            <p:cNvSpPr/>
            <p:nvPr/>
          </p:nvSpPr>
          <p:spPr>
            <a:xfrm>
              <a:off x="5364163" y="4331380"/>
              <a:ext cx="3225800" cy="16652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ln>
          </p:spPr>
          <p:txBody>
            <a:bodyPr/>
            <a:p>
              <a:endParaRPr lang="zh-CN" altLang="en-US"/>
            </a:p>
          </p:txBody>
        </p:sp>
        <p:sp>
          <p:nvSpPr>
            <p:cNvPr id="52240" name="Line 670"/>
            <p:cNvSpPr/>
            <p:nvPr/>
          </p:nvSpPr>
          <p:spPr>
            <a:xfrm rot="-5400000">
              <a:off x="7845410" y="5162535"/>
              <a:ext cx="523875" cy="139700"/>
            </a:xfrm>
            <a:prstGeom prst="line">
              <a:avLst/>
            </a:prstGeom>
            <a:ln w="12700" cap="flat" cmpd="sng">
              <a:solidFill>
                <a:schemeClr val="tx1"/>
              </a:solidFill>
              <a:prstDash val="solid"/>
              <a:round/>
              <a:headEnd type="none" w="med" len="med"/>
              <a:tailEnd type="none" w="med" len="med"/>
            </a:ln>
          </p:spPr>
        </p:sp>
        <p:sp>
          <p:nvSpPr>
            <p:cNvPr id="52241" name="Line 671"/>
            <p:cNvSpPr/>
            <p:nvPr/>
          </p:nvSpPr>
          <p:spPr>
            <a:xfrm rot="5400000" flipV="1">
              <a:off x="7991460" y="5443523"/>
              <a:ext cx="3175" cy="85725"/>
            </a:xfrm>
            <a:prstGeom prst="line">
              <a:avLst/>
            </a:prstGeom>
            <a:ln w="12700" cap="flat" cmpd="sng">
              <a:solidFill>
                <a:schemeClr val="bg2"/>
              </a:solidFill>
              <a:prstDash val="solid"/>
              <a:round/>
              <a:headEnd type="none" w="med" len="med"/>
              <a:tailEnd type="none" w="med" len="med"/>
            </a:ln>
          </p:spPr>
        </p:sp>
        <p:sp>
          <p:nvSpPr>
            <p:cNvPr id="52242" name="Line 672"/>
            <p:cNvSpPr/>
            <p:nvPr/>
          </p:nvSpPr>
          <p:spPr>
            <a:xfrm rot="-5400000">
              <a:off x="8177213" y="5116513"/>
              <a:ext cx="0" cy="114300"/>
            </a:xfrm>
            <a:prstGeom prst="line">
              <a:avLst/>
            </a:prstGeom>
            <a:ln w="12700" cap="flat" cmpd="sng">
              <a:solidFill>
                <a:schemeClr val="tx1"/>
              </a:solidFill>
              <a:prstDash val="solid"/>
              <a:round/>
              <a:headEnd type="none" w="med" len="med"/>
              <a:tailEnd type="none" w="med" len="med"/>
            </a:ln>
          </p:spPr>
        </p:sp>
        <p:sp>
          <p:nvSpPr>
            <p:cNvPr id="52243" name="Line 674"/>
            <p:cNvSpPr/>
            <p:nvPr/>
          </p:nvSpPr>
          <p:spPr>
            <a:xfrm>
              <a:off x="6100763" y="4776788"/>
              <a:ext cx="217487" cy="100012"/>
            </a:xfrm>
            <a:prstGeom prst="line">
              <a:avLst/>
            </a:prstGeom>
            <a:ln w="12700" cap="flat" cmpd="sng">
              <a:solidFill>
                <a:schemeClr val="tx1"/>
              </a:solidFill>
              <a:prstDash val="solid"/>
              <a:round/>
              <a:headEnd type="none" w="med" len="med"/>
              <a:tailEnd type="none" w="med" len="med"/>
            </a:ln>
          </p:spPr>
        </p:sp>
        <p:sp>
          <p:nvSpPr>
            <p:cNvPr id="52244" name="Line 675"/>
            <p:cNvSpPr/>
            <p:nvPr/>
          </p:nvSpPr>
          <p:spPr>
            <a:xfrm flipV="1">
              <a:off x="5842000" y="5038725"/>
              <a:ext cx="407988" cy="74613"/>
            </a:xfrm>
            <a:prstGeom prst="line">
              <a:avLst/>
            </a:prstGeom>
            <a:ln w="12700" cap="flat" cmpd="sng">
              <a:solidFill>
                <a:schemeClr val="tx1"/>
              </a:solidFill>
              <a:prstDash val="solid"/>
              <a:round/>
              <a:headEnd type="none" w="med" len="med"/>
              <a:tailEnd type="none" w="med" len="med"/>
            </a:ln>
          </p:spPr>
        </p:sp>
        <p:sp>
          <p:nvSpPr>
            <p:cNvPr id="52245" name="Line 678"/>
            <p:cNvSpPr/>
            <p:nvPr/>
          </p:nvSpPr>
          <p:spPr>
            <a:xfrm flipH="1">
              <a:off x="6267450" y="5102225"/>
              <a:ext cx="144463" cy="169863"/>
            </a:xfrm>
            <a:prstGeom prst="line">
              <a:avLst/>
            </a:prstGeom>
            <a:ln w="12700" cap="flat" cmpd="sng">
              <a:solidFill>
                <a:schemeClr val="tx1"/>
              </a:solidFill>
              <a:prstDash val="solid"/>
              <a:round/>
              <a:headEnd type="none" w="med" len="med"/>
              <a:tailEnd type="none" w="med" len="med"/>
            </a:ln>
          </p:spPr>
        </p:sp>
        <p:sp>
          <p:nvSpPr>
            <p:cNvPr id="52246" name="Line 679"/>
            <p:cNvSpPr/>
            <p:nvPr/>
          </p:nvSpPr>
          <p:spPr>
            <a:xfrm flipH="1" flipV="1">
              <a:off x="6586538" y="5110163"/>
              <a:ext cx="76200" cy="163512"/>
            </a:xfrm>
            <a:prstGeom prst="line">
              <a:avLst/>
            </a:prstGeom>
            <a:ln w="12700" cap="flat" cmpd="sng">
              <a:solidFill>
                <a:schemeClr val="tx1"/>
              </a:solidFill>
              <a:prstDash val="solid"/>
              <a:round/>
              <a:headEnd type="none" w="med" len="med"/>
              <a:tailEnd type="none" w="med" len="med"/>
            </a:ln>
          </p:spPr>
        </p:sp>
        <p:sp>
          <p:nvSpPr>
            <p:cNvPr id="52247" name="Line 680"/>
            <p:cNvSpPr/>
            <p:nvPr/>
          </p:nvSpPr>
          <p:spPr>
            <a:xfrm>
              <a:off x="6743700" y="5056188"/>
              <a:ext cx="503238" cy="269875"/>
            </a:xfrm>
            <a:prstGeom prst="line">
              <a:avLst/>
            </a:prstGeom>
            <a:ln w="12700" cap="flat" cmpd="sng">
              <a:solidFill>
                <a:schemeClr val="tx1"/>
              </a:solidFill>
              <a:prstDash val="solid"/>
              <a:round/>
              <a:headEnd type="none" w="med" len="med"/>
              <a:tailEnd type="none" w="med" len="med"/>
            </a:ln>
          </p:spPr>
        </p:sp>
        <p:sp>
          <p:nvSpPr>
            <p:cNvPr id="52248" name="Line 682"/>
            <p:cNvSpPr/>
            <p:nvPr/>
          </p:nvSpPr>
          <p:spPr>
            <a:xfrm>
              <a:off x="6284913" y="3551238"/>
              <a:ext cx="0" cy="106362"/>
            </a:xfrm>
            <a:prstGeom prst="line">
              <a:avLst/>
            </a:prstGeom>
            <a:ln w="19050" cap="flat" cmpd="sng">
              <a:solidFill>
                <a:schemeClr val="tx1"/>
              </a:solidFill>
              <a:prstDash val="solid"/>
              <a:round/>
              <a:headEnd type="none" w="med" len="med"/>
              <a:tailEnd type="none" w="med" len="med"/>
            </a:ln>
          </p:spPr>
        </p:sp>
        <p:sp>
          <p:nvSpPr>
            <p:cNvPr id="52249" name="Line 683"/>
            <p:cNvSpPr/>
            <p:nvPr/>
          </p:nvSpPr>
          <p:spPr>
            <a:xfrm flipV="1">
              <a:off x="5891213" y="3736975"/>
              <a:ext cx="168275" cy="3175"/>
            </a:xfrm>
            <a:prstGeom prst="line">
              <a:avLst/>
            </a:prstGeom>
            <a:ln w="19050" cap="flat" cmpd="sng">
              <a:solidFill>
                <a:schemeClr val="tx1"/>
              </a:solidFill>
              <a:prstDash val="solid"/>
              <a:round/>
              <a:headEnd type="none" w="med" len="med"/>
              <a:tailEnd type="none" w="med" len="med"/>
            </a:ln>
          </p:spPr>
        </p:sp>
        <p:pic>
          <p:nvPicPr>
            <p:cNvPr id="52250" name="Picture 684" descr="access_point_stylized_small"/>
            <p:cNvPicPr>
              <a:picLocks noChangeAspect="1"/>
            </p:cNvPicPr>
            <p:nvPr/>
          </p:nvPicPr>
          <p:blipFill>
            <a:blip r:embed="rId2"/>
            <a:stretch>
              <a:fillRect/>
            </a:stretch>
          </p:blipFill>
          <p:spPr>
            <a:xfrm>
              <a:off x="5640388" y="3548063"/>
              <a:ext cx="369887" cy="306387"/>
            </a:xfrm>
            <a:prstGeom prst="rect">
              <a:avLst/>
            </a:prstGeom>
            <a:noFill/>
            <a:ln w="9525">
              <a:noFill/>
            </a:ln>
          </p:spPr>
        </p:pic>
        <p:sp>
          <p:nvSpPr>
            <p:cNvPr id="52251" name="Line 685"/>
            <p:cNvSpPr/>
            <p:nvPr/>
          </p:nvSpPr>
          <p:spPr>
            <a:xfrm rot="5400000" flipV="1">
              <a:off x="7994635" y="5440348"/>
              <a:ext cx="3175" cy="85725"/>
            </a:xfrm>
            <a:prstGeom prst="line">
              <a:avLst/>
            </a:prstGeom>
            <a:ln w="12700" cap="flat" cmpd="sng">
              <a:solidFill>
                <a:schemeClr val="bg2"/>
              </a:solidFill>
              <a:prstDash val="solid"/>
              <a:round/>
              <a:headEnd type="none" w="med" len="med"/>
              <a:tailEnd type="none" w="med" len="med"/>
            </a:ln>
          </p:spPr>
        </p:sp>
        <p:sp>
          <p:nvSpPr>
            <p:cNvPr id="52252" name="Line 686"/>
            <p:cNvSpPr/>
            <p:nvPr/>
          </p:nvSpPr>
          <p:spPr>
            <a:xfrm flipV="1">
              <a:off x="5894388" y="3733800"/>
              <a:ext cx="168275" cy="3175"/>
            </a:xfrm>
            <a:prstGeom prst="line">
              <a:avLst/>
            </a:prstGeom>
            <a:ln w="19050" cap="flat" cmpd="sng">
              <a:solidFill>
                <a:schemeClr val="tx1"/>
              </a:solidFill>
              <a:prstDash val="solid"/>
              <a:round/>
              <a:headEnd type="none" w="med" len="med"/>
              <a:tailEnd type="none" w="med" len="med"/>
            </a:ln>
          </p:spPr>
        </p:sp>
        <p:pic>
          <p:nvPicPr>
            <p:cNvPr id="52253" name="Picture 708" descr="access_point_stylized_small"/>
            <p:cNvPicPr>
              <a:picLocks noChangeAspect="1"/>
            </p:cNvPicPr>
            <p:nvPr/>
          </p:nvPicPr>
          <p:blipFill>
            <a:blip r:embed="rId2"/>
            <a:stretch>
              <a:fillRect/>
            </a:stretch>
          </p:blipFill>
          <p:spPr>
            <a:xfrm>
              <a:off x="5641975" y="3546475"/>
              <a:ext cx="369888" cy="306388"/>
            </a:xfrm>
            <a:prstGeom prst="rect">
              <a:avLst/>
            </a:prstGeom>
            <a:noFill/>
            <a:ln w="9525">
              <a:noFill/>
            </a:ln>
          </p:spPr>
        </p:pic>
        <p:sp>
          <p:nvSpPr>
            <p:cNvPr id="52254" name="Line 711"/>
            <p:cNvSpPr/>
            <p:nvPr/>
          </p:nvSpPr>
          <p:spPr>
            <a:xfrm>
              <a:off x="7396163" y="3816350"/>
              <a:ext cx="163512" cy="120650"/>
            </a:xfrm>
            <a:prstGeom prst="line">
              <a:avLst/>
            </a:prstGeom>
            <a:ln w="9525" cap="flat" cmpd="sng">
              <a:solidFill>
                <a:schemeClr val="bg2"/>
              </a:solidFill>
              <a:prstDash val="solid"/>
              <a:round/>
              <a:headEnd type="none" w="med" len="med"/>
              <a:tailEnd type="none" w="med" len="med"/>
            </a:ln>
          </p:spPr>
        </p:sp>
        <p:sp>
          <p:nvSpPr>
            <p:cNvPr id="52255" name="Line 712"/>
            <p:cNvSpPr/>
            <p:nvPr/>
          </p:nvSpPr>
          <p:spPr>
            <a:xfrm>
              <a:off x="7493000" y="3736975"/>
              <a:ext cx="279400" cy="0"/>
            </a:xfrm>
            <a:prstGeom prst="line">
              <a:avLst/>
            </a:prstGeom>
            <a:ln w="9525" cap="flat" cmpd="sng">
              <a:solidFill>
                <a:schemeClr val="bg2"/>
              </a:solidFill>
              <a:prstDash val="solid"/>
              <a:round/>
              <a:headEnd type="none" w="med" len="med"/>
              <a:tailEnd type="none" w="med" len="med"/>
            </a:ln>
          </p:spPr>
        </p:sp>
        <p:sp>
          <p:nvSpPr>
            <p:cNvPr id="52256" name="Line 713"/>
            <p:cNvSpPr/>
            <p:nvPr/>
          </p:nvSpPr>
          <p:spPr>
            <a:xfrm flipV="1">
              <a:off x="7729538" y="3822700"/>
              <a:ext cx="134937" cy="104775"/>
            </a:xfrm>
            <a:prstGeom prst="line">
              <a:avLst/>
            </a:prstGeom>
            <a:ln w="9525" cap="flat" cmpd="sng">
              <a:solidFill>
                <a:schemeClr val="bg2"/>
              </a:solidFill>
              <a:prstDash val="solid"/>
              <a:round/>
              <a:headEnd type="none" w="med" len="med"/>
              <a:tailEnd type="none" w="med" len="med"/>
            </a:ln>
          </p:spPr>
        </p:sp>
        <p:sp>
          <p:nvSpPr>
            <p:cNvPr id="52257" name="Line 714"/>
            <p:cNvSpPr/>
            <p:nvPr/>
          </p:nvSpPr>
          <p:spPr>
            <a:xfrm>
              <a:off x="6723063" y="2590800"/>
              <a:ext cx="509587" cy="3175"/>
            </a:xfrm>
            <a:prstGeom prst="line">
              <a:avLst/>
            </a:prstGeom>
            <a:ln w="9525" cap="flat" cmpd="sng">
              <a:solidFill>
                <a:schemeClr val="tx1"/>
              </a:solidFill>
              <a:prstDash val="solid"/>
              <a:round/>
              <a:headEnd type="none" w="med" len="med"/>
              <a:tailEnd type="none" w="med" len="med"/>
            </a:ln>
          </p:spPr>
        </p:sp>
        <p:sp>
          <p:nvSpPr>
            <p:cNvPr id="52258" name="Line 715"/>
            <p:cNvSpPr/>
            <p:nvPr/>
          </p:nvSpPr>
          <p:spPr>
            <a:xfrm>
              <a:off x="7358063" y="4700588"/>
              <a:ext cx="390525" cy="184150"/>
            </a:xfrm>
            <a:prstGeom prst="line">
              <a:avLst/>
            </a:prstGeom>
            <a:ln w="12700" cap="flat" cmpd="sng">
              <a:solidFill>
                <a:schemeClr val="tx1"/>
              </a:solidFill>
              <a:prstDash val="solid"/>
              <a:round/>
              <a:headEnd type="none" w="med" len="med"/>
              <a:tailEnd type="none" w="med" len="med"/>
            </a:ln>
          </p:spPr>
        </p:sp>
        <p:sp>
          <p:nvSpPr>
            <p:cNvPr id="52259" name="Line 716"/>
            <p:cNvSpPr/>
            <p:nvPr/>
          </p:nvSpPr>
          <p:spPr>
            <a:xfrm flipV="1">
              <a:off x="6737350" y="4687888"/>
              <a:ext cx="322263" cy="198437"/>
            </a:xfrm>
            <a:prstGeom prst="line">
              <a:avLst/>
            </a:prstGeom>
            <a:ln w="12700" cap="flat" cmpd="sng">
              <a:solidFill>
                <a:schemeClr val="tx1"/>
              </a:solidFill>
              <a:prstDash val="solid"/>
              <a:round/>
              <a:headEnd type="none" w="med" len="med"/>
              <a:tailEnd type="none" w="med" len="med"/>
            </a:ln>
          </p:spPr>
        </p:sp>
        <p:sp>
          <p:nvSpPr>
            <p:cNvPr id="52260" name="Line 717"/>
            <p:cNvSpPr/>
            <p:nvPr/>
          </p:nvSpPr>
          <p:spPr>
            <a:xfrm flipV="1">
              <a:off x="6780213" y="4979988"/>
              <a:ext cx="971550" cy="0"/>
            </a:xfrm>
            <a:prstGeom prst="line">
              <a:avLst/>
            </a:prstGeom>
            <a:ln w="12700" cap="flat" cmpd="sng">
              <a:solidFill>
                <a:schemeClr val="tx1"/>
              </a:solidFill>
              <a:prstDash val="solid"/>
              <a:round/>
              <a:headEnd type="none" w="med" len="med"/>
              <a:tailEnd type="none" w="med" len="med"/>
            </a:ln>
          </p:spPr>
        </p:sp>
        <p:sp>
          <p:nvSpPr>
            <p:cNvPr id="52261" name="Line 718"/>
            <p:cNvSpPr/>
            <p:nvPr/>
          </p:nvSpPr>
          <p:spPr>
            <a:xfrm flipV="1">
              <a:off x="7577138" y="2495550"/>
              <a:ext cx="123825" cy="87313"/>
            </a:xfrm>
            <a:prstGeom prst="line">
              <a:avLst/>
            </a:prstGeom>
            <a:ln w="9525" cap="flat" cmpd="sng">
              <a:solidFill>
                <a:schemeClr val="bg2"/>
              </a:solidFill>
              <a:prstDash val="solid"/>
              <a:round/>
              <a:headEnd type="none" w="med" len="med"/>
              <a:tailEnd type="none" w="med" len="med"/>
            </a:ln>
          </p:spPr>
        </p:sp>
        <p:sp>
          <p:nvSpPr>
            <p:cNvPr id="52262" name="Line 719"/>
            <p:cNvSpPr/>
            <p:nvPr/>
          </p:nvSpPr>
          <p:spPr>
            <a:xfrm>
              <a:off x="7405688" y="2668588"/>
              <a:ext cx="0" cy="82550"/>
            </a:xfrm>
            <a:prstGeom prst="line">
              <a:avLst/>
            </a:prstGeom>
            <a:ln w="9525" cap="flat" cmpd="sng">
              <a:solidFill>
                <a:srgbClr val="969696"/>
              </a:solidFill>
              <a:prstDash val="solid"/>
              <a:round/>
              <a:headEnd type="none" w="med" len="med"/>
              <a:tailEnd type="none" w="med" len="med"/>
            </a:ln>
          </p:spPr>
        </p:sp>
        <p:sp>
          <p:nvSpPr>
            <p:cNvPr id="52263" name="Line 720"/>
            <p:cNvSpPr/>
            <p:nvPr/>
          </p:nvSpPr>
          <p:spPr>
            <a:xfrm flipV="1">
              <a:off x="7577138" y="2565400"/>
              <a:ext cx="263525" cy="288925"/>
            </a:xfrm>
            <a:prstGeom prst="line">
              <a:avLst/>
            </a:prstGeom>
            <a:ln w="9525" cap="flat" cmpd="sng">
              <a:solidFill>
                <a:schemeClr val="bg2"/>
              </a:solidFill>
              <a:prstDash val="solid"/>
              <a:round/>
              <a:headEnd type="none" w="med" len="med"/>
              <a:tailEnd type="none" w="med" len="med"/>
            </a:ln>
          </p:spPr>
        </p:sp>
        <p:sp>
          <p:nvSpPr>
            <p:cNvPr id="52264" name="Line 721"/>
            <p:cNvSpPr/>
            <p:nvPr/>
          </p:nvSpPr>
          <p:spPr>
            <a:xfrm>
              <a:off x="7942263" y="2563813"/>
              <a:ext cx="0" cy="196850"/>
            </a:xfrm>
            <a:prstGeom prst="line">
              <a:avLst/>
            </a:prstGeom>
            <a:ln w="9525" cap="flat" cmpd="sng">
              <a:solidFill>
                <a:schemeClr val="bg2"/>
              </a:solidFill>
              <a:prstDash val="solid"/>
              <a:round/>
              <a:headEnd type="none" w="med" len="med"/>
              <a:tailEnd type="none" w="med" len="med"/>
            </a:ln>
          </p:spPr>
        </p:sp>
        <p:sp>
          <p:nvSpPr>
            <p:cNvPr id="52265" name="Line 722"/>
            <p:cNvSpPr/>
            <p:nvPr/>
          </p:nvSpPr>
          <p:spPr>
            <a:xfrm>
              <a:off x="7596188" y="2870200"/>
              <a:ext cx="188912" cy="0"/>
            </a:xfrm>
            <a:prstGeom prst="line">
              <a:avLst/>
            </a:prstGeom>
            <a:ln w="9525" cap="flat" cmpd="sng">
              <a:solidFill>
                <a:schemeClr val="bg2"/>
              </a:solidFill>
              <a:prstDash val="solid"/>
              <a:round/>
              <a:headEnd type="none" w="med" len="med"/>
              <a:tailEnd type="none" w="med" len="med"/>
            </a:ln>
          </p:spPr>
        </p:sp>
        <p:sp>
          <p:nvSpPr>
            <p:cNvPr id="52266" name="Line 723"/>
            <p:cNvSpPr/>
            <p:nvPr/>
          </p:nvSpPr>
          <p:spPr>
            <a:xfrm>
              <a:off x="8150225" y="2860675"/>
              <a:ext cx="177800" cy="0"/>
            </a:xfrm>
            <a:prstGeom prst="line">
              <a:avLst/>
            </a:prstGeom>
            <a:ln w="9525" cap="flat" cmpd="sng">
              <a:solidFill>
                <a:schemeClr val="bg2"/>
              </a:solidFill>
              <a:prstDash val="solid"/>
              <a:round/>
              <a:headEnd type="none" w="med" len="med"/>
              <a:tailEnd type="none" w="med" len="med"/>
            </a:ln>
          </p:spPr>
        </p:sp>
        <p:sp>
          <p:nvSpPr>
            <p:cNvPr id="52267" name="Line 724"/>
            <p:cNvSpPr/>
            <p:nvPr/>
          </p:nvSpPr>
          <p:spPr>
            <a:xfrm flipH="1">
              <a:off x="7296150" y="2936875"/>
              <a:ext cx="98425" cy="704850"/>
            </a:xfrm>
            <a:prstGeom prst="line">
              <a:avLst/>
            </a:prstGeom>
            <a:ln w="9525" cap="flat" cmpd="sng">
              <a:solidFill>
                <a:srgbClr val="969696"/>
              </a:solidFill>
              <a:prstDash val="solid"/>
              <a:round/>
              <a:headEnd type="none" w="med" len="med"/>
              <a:tailEnd type="none" w="med" len="med"/>
            </a:ln>
          </p:spPr>
        </p:sp>
        <p:sp>
          <p:nvSpPr>
            <p:cNvPr id="52268" name="Line 725"/>
            <p:cNvSpPr/>
            <p:nvPr/>
          </p:nvSpPr>
          <p:spPr>
            <a:xfrm flipH="1">
              <a:off x="7888288" y="2936875"/>
              <a:ext cx="111125" cy="727075"/>
            </a:xfrm>
            <a:prstGeom prst="line">
              <a:avLst/>
            </a:prstGeom>
            <a:ln w="9525" cap="flat" cmpd="sng">
              <a:solidFill>
                <a:schemeClr val="bg2"/>
              </a:solidFill>
              <a:prstDash val="solid"/>
              <a:round/>
              <a:headEnd type="none" w="med" len="med"/>
              <a:tailEnd type="none" w="med" len="med"/>
            </a:ln>
          </p:spPr>
        </p:sp>
        <p:sp>
          <p:nvSpPr>
            <p:cNvPr id="52269" name="Line 726"/>
            <p:cNvSpPr/>
            <p:nvPr/>
          </p:nvSpPr>
          <p:spPr>
            <a:xfrm flipV="1">
              <a:off x="7272338" y="4078288"/>
              <a:ext cx="227012" cy="436562"/>
            </a:xfrm>
            <a:prstGeom prst="line">
              <a:avLst/>
            </a:prstGeom>
            <a:ln w="9525" cap="flat" cmpd="sng">
              <a:solidFill>
                <a:schemeClr val="bg2"/>
              </a:solidFill>
              <a:prstDash val="solid"/>
              <a:round/>
              <a:headEnd type="none" w="med" len="med"/>
              <a:tailEnd type="none" w="med" len="med"/>
            </a:ln>
          </p:spPr>
        </p:sp>
        <p:sp>
          <p:nvSpPr>
            <p:cNvPr id="52270" name="Line 727"/>
            <p:cNvSpPr/>
            <p:nvPr/>
          </p:nvSpPr>
          <p:spPr>
            <a:xfrm>
              <a:off x="8345488" y="2859088"/>
              <a:ext cx="177800" cy="0"/>
            </a:xfrm>
            <a:prstGeom prst="line">
              <a:avLst/>
            </a:prstGeom>
            <a:ln w="9525" cap="flat" cmpd="sng">
              <a:solidFill>
                <a:schemeClr val="bg2"/>
              </a:solidFill>
              <a:prstDash val="dash"/>
              <a:round/>
              <a:headEnd type="none" w="med" len="med"/>
              <a:tailEnd type="none" w="med" len="med"/>
            </a:ln>
          </p:spPr>
        </p:sp>
        <p:sp>
          <p:nvSpPr>
            <p:cNvPr id="52271" name="Line 728"/>
            <p:cNvSpPr/>
            <p:nvPr/>
          </p:nvSpPr>
          <p:spPr>
            <a:xfrm>
              <a:off x="6289675" y="2406650"/>
              <a:ext cx="152400" cy="95250"/>
            </a:xfrm>
            <a:prstGeom prst="line">
              <a:avLst/>
            </a:prstGeom>
            <a:ln w="19050" cap="flat" cmpd="sng">
              <a:solidFill>
                <a:schemeClr val="tx1"/>
              </a:solidFill>
              <a:prstDash val="solid"/>
              <a:round/>
              <a:headEnd type="none" w="med" len="med"/>
              <a:tailEnd type="none" w="med" len="med"/>
            </a:ln>
          </p:spPr>
        </p:sp>
        <p:sp>
          <p:nvSpPr>
            <p:cNvPr id="52272"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273"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274"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275" name="Group 732"/>
            <p:cNvGrpSpPr/>
            <p:nvPr/>
          </p:nvGrpSpPr>
          <p:grpSpPr>
            <a:xfrm>
              <a:off x="6430963" y="2519363"/>
              <a:ext cx="219075" cy="52387"/>
              <a:chOff x="2468" y="1332"/>
              <a:chExt cx="310" cy="60"/>
            </a:xfrm>
          </p:grpSpPr>
          <p:sp>
            <p:nvSpPr>
              <p:cNvPr id="52276" name="Freeform 7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2277" name="Freeform 7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2278" name="Line 735"/>
            <p:cNvSpPr/>
            <p:nvPr/>
          </p:nvSpPr>
          <p:spPr>
            <a:xfrm>
              <a:off x="6354763" y="2543175"/>
              <a:ext cx="0" cy="74613"/>
            </a:xfrm>
            <a:prstGeom prst="line">
              <a:avLst/>
            </a:prstGeom>
            <a:ln w="9525" cap="flat" cmpd="sng">
              <a:solidFill>
                <a:schemeClr val="tx1"/>
              </a:solidFill>
              <a:prstDash val="solid"/>
              <a:round/>
              <a:headEnd type="none" w="med" len="med"/>
              <a:tailEnd type="none" w="med" len="med"/>
            </a:ln>
          </p:spPr>
        </p:sp>
        <p:sp>
          <p:nvSpPr>
            <p:cNvPr id="52279" name="Line 736"/>
            <p:cNvSpPr/>
            <p:nvPr/>
          </p:nvSpPr>
          <p:spPr>
            <a:xfrm>
              <a:off x="6740525" y="2546350"/>
              <a:ext cx="0" cy="73025"/>
            </a:xfrm>
            <a:prstGeom prst="line">
              <a:avLst/>
            </a:prstGeom>
            <a:ln w="9525" cap="flat" cmpd="sng">
              <a:solidFill>
                <a:schemeClr val="bg2"/>
              </a:solidFill>
              <a:prstDash val="solid"/>
              <a:round/>
              <a:headEnd type="none" w="med" len="med"/>
              <a:tailEnd type="none" w="med" len="med"/>
            </a:ln>
          </p:spPr>
        </p:sp>
        <p:grpSp>
          <p:nvGrpSpPr>
            <p:cNvPr id="52280" name="Group 737"/>
            <p:cNvGrpSpPr/>
            <p:nvPr/>
          </p:nvGrpSpPr>
          <p:grpSpPr>
            <a:xfrm>
              <a:off x="7202488" y="2493963"/>
              <a:ext cx="390525" cy="174625"/>
              <a:chOff x="4334" y="1470"/>
              <a:chExt cx="246" cy="107"/>
            </a:xfrm>
          </p:grpSpPr>
          <p:sp>
            <p:nvSpPr>
              <p:cNvPr id="52281"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282"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283"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284" name="Group 741"/>
              <p:cNvGrpSpPr/>
              <p:nvPr/>
            </p:nvGrpSpPr>
            <p:grpSpPr>
              <a:xfrm>
                <a:off x="4383" y="1488"/>
                <a:ext cx="138" cy="33"/>
                <a:chOff x="2468" y="1332"/>
                <a:chExt cx="310" cy="60"/>
              </a:xfrm>
            </p:grpSpPr>
            <p:sp>
              <p:nvSpPr>
                <p:cNvPr id="52285" name="Freeform 74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2286" name="Freeform 74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2287" name="Line 744"/>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2288" name="Line 745"/>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52289" name="Group 746"/>
            <p:cNvGrpSpPr/>
            <p:nvPr/>
          </p:nvGrpSpPr>
          <p:grpSpPr>
            <a:xfrm>
              <a:off x="7213600" y="2757488"/>
              <a:ext cx="390525" cy="174625"/>
              <a:chOff x="4334" y="1470"/>
              <a:chExt cx="246" cy="107"/>
            </a:xfrm>
          </p:grpSpPr>
          <p:sp>
            <p:nvSpPr>
              <p:cNvPr id="5229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29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29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293" name="Group 750"/>
              <p:cNvGrpSpPr/>
              <p:nvPr/>
            </p:nvGrpSpPr>
            <p:grpSpPr>
              <a:xfrm>
                <a:off x="4383" y="1488"/>
                <a:ext cx="138" cy="33"/>
                <a:chOff x="2468" y="1332"/>
                <a:chExt cx="310" cy="60"/>
              </a:xfrm>
            </p:grpSpPr>
            <p:sp>
              <p:nvSpPr>
                <p:cNvPr id="52294" name="Freeform 751"/>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2295" name="Freeform 752"/>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2296" name="Line 753"/>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2297" name="Line 754"/>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52298" name="Group 764"/>
            <p:cNvGrpSpPr/>
            <p:nvPr/>
          </p:nvGrpSpPr>
          <p:grpSpPr>
            <a:xfrm>
              <a:off x="7689850" y="2393950"/>
              <a:ext cx="390525" cy="174625"/>
              <a:chOff x="4334" y="1470"/>
              <a:chExt cx="246" cy="107"/>
            </a:xfrm>
          </p:grpSpPr>
          <p:sp>
            <p:nvSpPr>
              <p:cNvPr id="5229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30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30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302" name="Group 768"/>
              <p:cNvGrpSpPr/>
              <p:nvPr/>
            </p:nvGrpSpPr>
            <p:grpSpPr>
              <a:xfrm>
                <a:off x="4383" y="1488"/>
                <a:ext cx="138" cy="33"/>
                <a:chOff x="2468" y="1332"/>
                <a:chExt cx="310" cy="60"/>
              </a:xfrm>
            </p:grpSpPr>
            <p:sp>
              <p:nvSpPr>
                <p:cNvPr id="52303" name="Freeform 76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2304" name="Freeform 77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2305" name="Line 771"/>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2306" name="Line 772"/>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52307" name="Line 782"/>
            <p:cNvSpPr/>
            <p:nvPr/>
          </p:nvSpPr>
          <p:spPr>
            <a:xfrm>
              <a:off x="6427788" y="3743325"/>
              <a:ext cx="679450" cy="0"/>
            </a:xfrm>
            <a:prstGeom prst="line">
              <a:avLst/>
            </a:prstGeom>
            <a:ln w="9525" cap="flat" cmpd="sng">
              <a:solidFill>
                <a:schemeClr val="tx1"/>
              </a:solidFill>
              <a:prstDash val="solid"/>
              <a:round/>
              <a:headEnd type="none" w="med" len="med"/>
              <a:tailEnd type="none" w="med" len="med"/>
            </a:ln>
          </p:spPr>
        </p:sp>
        <p:grpSp>
          <p:nvGrpSpPr>
            <p:cNvPr id="52308" name="Group 801"/>
            <p:cNvGrpSpPr/>
            <p:nvPr/>
          </p:nvGrpSpPr>
          <p:grpSpPr>
            <a:xfrm>
              <a:off x="7591425" y="4806950"/>
              <a:ext cx="622300" cy="244475"/>
              <a:chOff x="4334" y="1470"/>
              <a:chExt cx="246" cy="107"/>
            </a:xfrm>
          </p:grpSpPr>
          <p:sp>
            <p:nvSpPr>
              <p:cNvPr id="5230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31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31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312" name="Group 805"/>
              <p:cNvGrpSpPr/>
              <p:nvPr/>
            </p:nvGrpSpPr>
            <p:grpSpPr>
              <a:xfrm>
                <a:off x="4383" y="1488"/>
                <a:ext cx="138" cy="33"/>
                <a:chOff x="2468" y="1332"/>
                <a:chExt cx="310" cy="60"/>
              </a:xfrm>
            </p:grpSpPr>
            <p:sp>
              <p:nvSpPr>
                <p:cNvPr id="52313" name="Freeform 80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2314" name="Freeform 80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2315" name="Line 808"/>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2316" name="Line 809"/>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52317" name="Group 810"/>
            <p:cNvGrpSpPr/>
            <p:nvPr/>
          </p:nvGrpSpPr>
          <p:grpSpPr>
            <a:xfrm>
              <a:off x="6965950" y="4508500"/>
              <a:ext cx="622300" cy="244475"/>
              <a:chOff x="4334" y="1470"/>
              <a:chExt cx="246" cy="107"/>
            </a:xfrm>
          </p:grpSpPr>
          <p:sp>
            <p:nvSpPr>
              <p:cNvPr id="5231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31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32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321" name="Group 814"/>
              <p:cNvGrpSpPr/>
              <p:nvPr/>
            </p:nvGrpSpPr>
            <p:grpSpPr>
              <a:xfrm>
                <a:off x="4383" y="1488"/>
                <a:ext cx="138" cy="33"/>
                <a:chOff x="2468" y="1332"/>
                <a:chExt cx="310" cy="60"/>
              </a:xfrm>
            </p:grpSpPr>
            <p:sp>
              <p:nvSpPr>
                <p:cNvPr id="52322" name="Freeform 81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2323" name="Freeform 81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2324" name="Line 817"/>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2325" name="Line 818"/>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52326" name="Group 819"/>
            <p:cNvGrpSpPr/>
            <p:nvPr/>
          </p:nvGrpSpPr>
          <p:grpSpPr>
            <a:xfrm>
              <a:off x="6242050" y="4851400"/>
              <a:ext cx="622300" cy="244475"/>
              <a:chOff x="4334" y="1470"/>
              <a:chExt cx="246" cy="107"/>
            </a:xfrm>
          </p:grpSpPr>
          <p:sp>
            <p:nvSpPr>
              <p:cNvPr id="5232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32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32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330" name="Group 823"/>
              <p:cNvGrpSpPr/>
              <p:nvPr/>
            </p:nvGrpSpPr>
            <p:grpSpPr>
              <a:xfrm>
                <a:off x="4383" y="1488"/>
                <a:ext cx="138" cy="33"/>
                <a:chOff x="2468" y="1332"/>
                <a:chExt cx="310" cy="60"/>
              </a:xfrm>
            </p:grpSpPr>
            <p:sp>
              <p:nvSpPr>
                <p:cNvPr id="52331" name="Freeform 82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2332" name="Freeform 82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2333" name="Line 826"/>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2334" name="Line 827"/>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52335" name="Group 828"/>
            <p:cNvGrpSpPr/>
            <p:nvPr/>
          </p:nvGrpSpPr>
          <p:grpSpPr>
            <a:xfrm>
              <a:off x="6051550" y="3644900"/>
              <a:ext cx="390525" cy="171450"/>
              <a:chOff x="4334" y="1470"/>
              <a:chExt cx="246" cy="107"/>
            </a:xfrm>
          </p:grpSpPr>
          <p:sp>
            <p:nvSpPr>
              <p:cNvPr id="5233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33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33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339" name="Group 832"/>
              <p:cNvGrpSpPr/>
              <p:nvPr/>
            </p:nvGrpSpPr>
            <p:grpSpPr>
              <a:xfrm>
                <a:off x="4383" y="1488"/>
                <a:ext cx="138" cy="33"/>
                <a:chOff x="2468" y="1332"/>
                <a:chExt cx="310" cy="60"/>
              </a:xfrm>
            </p:grpSpPr>
            <p:sp>
              <p:nvSpPr>
                <p:cNvPr id="52340" name="Freeform 8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2341" name="Freeform 8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2342" name="Line 835"/>
              <p:cNvSpPr/>
              <p:nvPr/>
            </p:nvSpPr>
            <p:spPr>
              <a:xfrm>
                <a:off x="4335" y="1503"/>
                <a:ext cx="0" cy="50"/>
              </a:xfrm>
              <a:prstGeom prst="line">
                <a:avLst/>
              </a:prstGeom>
              <a:ln w="9525" cap="flat" cmpd="sng">
                <a:solidFill>
                  <a:schemeClr val="bg2"/>
                </a:solidFill>
                <a:prstDash val="solid"/>
                <a:round/>
                <a:headEnd type="none" w="med" len="med"/>
                <a:tailEnd type="none" w="med" len="med"/>
              </a:ln>
            </p:spPr>
          </p:sp>
          <p:sp>
            <p:nvSpPr>
              <p:cNvPr id="52343" name="Line 836"/>
              <p:cNvSpPr/>
              <p:nvPr/>
            </p:nvSpPr>
            <p:spPr>
              <a:xfrm>
                <a:off x="4578" y="1505"/>
                <a:ext cx="0" cy="49"/>
              </a:xfrm>
              <a:prstGeom prst="line">
                <a:avLst/>
              </a:prstGeom>
              <a:ln w="9525" cap="flat" cmpd="sng">
                <a:solidFill>
                  <a:schemeClr val="bg2"/>
                </a:solidFill>
                <a:prstDash val="solid"/>
                <a:round/>
                <a:headEnd type="none" w="med" len="med"/>
                <a:tailEnd type="none" w="med" len="med"/>
              </a:ln>
            </p:spPr>
          </p:sp>
        </p:grpSp>
        <p:grpSp>
          <p:nvGrpSpPr>
            <p:cNvPr id="52344" name="Group 846"/>
            <p:cNvGrpSpPr/>
            <p:nvPr/>
          </p:nvGrpSpPr>
          <p:grpSpPr>
            <a:xfrm>
              <a:off x="6138863" y="1989138"/>
              <a:ext cx="282575" cy="477837"/>
              <a:chOff x="3748" y="1253"/>
              <a:chExt cx="178" cy="301"/>
            </a:xfrm>
          </p:grpSpPr>
          <p:sp>
            <p:nvSpPr>
              <p:cNvPr id="52345" name="Line 270"/>
              <p:cNvSpPr/>
              <p:nvPr/>
            </p:nvSpPr>
            <p:spPr>
              <a:xfrm flipH="1">
                <a:off x="3748" y="1276"/>
                <a:ext cx="89" cy="252"/>
              </a:xfrm>
              <a:prstGeom prst="line">
                <a:avLst/>
              </a:prstGeom>
              <a:ln w="19050" cap="flat" cmpd="sng">
                <a:solidFill>
                  <a:schemeClr val="tx1"/>
                </a:solidFill>
                <a:prstDash val="solid"/>
                <a:round/>
                <a:headEnd type="none" w="med" len="med"/>
                <a:tailEnd type="none" w="med" len="med"/>
              </a:ln>
            </p:spPr>
          </p:sp>
          <p:sp>
            <p:nvSpPr>
              <p:cNvPr id="52346" name="Line 271"/>
              <p:cNvSpPr/>
              <p:nvPr/>
            </p:nvSpPr>
            <p:spPr>
              <a:xfrm>
                <a:off x="3837" y="1276"/>
                <a:ext cx="89" cy="251"/>
              </a:xfrm>
              <a:prstGeom prst="line">
                <a:avLst/>
              </a:prstGeom>
              <a:ln w="19050" cap="flat" cmpd="sng">
                <a:solidFill>
                  <a:schemeClr val="tx1"/>
                </a:solidFill>
                <a:prstDash val="solid"/>
                <a:round/>
                <a:headEnd type="none" w="med" len="med"/>
                <a:tailEnd type="none" w="med" len="med"/>
              </a:ln>
            </p:spPr>
          </p:sp>
          <p:sp>
            <p:nvSpPr>
              <p:cNvPr id="52347" name="Line 272"/>
              <p:cNvSpPr/>
              <p:nvPr/>
            </p:nvSpPr>
            <p:spPr>
              <a:xfrm>
                <a:off x="3748" y="1527"/>
                <a:ext cx="89" cy="27"/>
              </a:xfrm>
              <a:prstGeom prst="line">
                <a:avLst/>
              </a:prstGeom>
              <a:ln w="19050" cap="flat" cmpd="sng">
                <a:solidFill>
                  <a:schemeClr val="tx1"/>
                </a:solidFill>
                <a:prstDash val="solid"/>
                <a:round/>
                <a:headEnd type="none" w="med" len="med"/>
                <a:tailEnd type="none" w="med" len="med"/>
              </a:ln>
            </p:spPr>
          </p:sp>
          <p:sp>
            <p:nvSpPr>
              <p:cNvPr id="52348" name="Line 273"/>
              <p:cNvSpPr/>
              <p:nvPr/>
            </p:nvSpPr>
            <p:spPr>
              <a:xfrm flipH="1">
                <a:off x="3837" y="1527"/>
                <a:ext cx="89" cy="27"/>
              </a:xfrm>
              <a:prstGeom prst="line">
                <a:avLst/>
              </a:prstGeom>
              <a:ln w="19050" cap="flat" cmpd="sng">
                <a:solidFill>
                  <a:schemeClr val="tx1"/>
                </a:solidFill>
                <a:prstDash val="solid"/>
                <a:round/>
                <a:headEnd type="none" w="med" len="med"/>
                <a:tailEnd type="none" w="med" len="med"/>
              </a:ln>
            </p:spPr>
          </p:sp>
          <p:sp>
            <p:nvSpPr>
              <p:cNvPr id="52349" name="Line 274"/>
              <p:cNvSpPr/>
              <p:nvPr/>
            </p:nvSpPr>
            <p:spPr>
              <a:xfrm>
                <a:off x="3837" y="1282"/>
                <a:ext cx="0" cy="272"/>
              </a:xfrm>
              <a:prstGeom prst="line">
                <a:avLst/>
              </a:prstGeom>
              <a:ln w="19050" cap="flat" cmpd="sng">
                <a:solidFill>
                  <a:schemeClr val="tx1"/>
                </a:solidFill>
                <a:prstDash val="solid"/>
                <a:round/>
                <a:headEnd type="none" w="med" len="med"/>
                <a:tailEnd type="none" w="med" len="med"/>
              </a:ln>
            </p:spPr>
          </p:sp>
          <p:sp>
            <p:nvSpPr>
              <p:cNvPr id="52350" name="Line 275"/>
              <p:cNvSpPr/>
              <p:nvPr/>
            </p:nvSpPr>
            <p:spPr>
              <a:xfrm flipV="1">
                <a:off x="3748" y="1501"/>
                <a:ext cx="89" cy="27"/>
              </a:xfrm>
              <a:prstGeom prst="line">
                <a:avLst/>
              </a:prstGeom>
              <a:ln w="19050" cap="flat" cmpd="sng">
                <a:solidFill>
                  <a:schemeClr val="tx1"/>
                </a:solidFill>
                <a:prstDash val="solid"/>
                <a:round/>
                <a:headEnd type="none" w="med" len="med"/>
                <a:tailEnd type="none" w="med" len="med"/>
              </a:ln>
            </p:spPr>
          </p:sp>
          <p:sp>
            <p:nvSpPr>
              <p:cNvPr id="52351" name="Line 276"/>
              <p:cNvSpPr/>
              <p:nvPr/>
            </p:nvSpPr>
            <p:spPr>
              <a:xfrm flipH="1" flipV="1">
                <a:off x="3837" y="1501"/>
                <a:ext cx="89" cy="26"/>
              </a:xfrm>
              <a:prstGeom prst="line">
                <a:avLst/>
              </a:prstGeom>
              <a:ln w="19050" cap="flat" cmpd="sng">
                <a:solidFill>
                  <a:schemeClr val="tx1"/>
                </a:solidFill>
                <a:prstDash val="solid"/>
                <a:round/>
                <a:headEnd type="none" w="med" len="med"/>
                <a:tailEnd type="none" w="med" len="med"/>
              </a:ln>
            </p:spPr>
          </p:sp>
          <p:sp>
            <p:nvSpPr>
              <p:cNvPr id="52352" name="Line 277"/>
              <p:cNvSpPr/>
              <p:nvPr/>
            </p:nvSpPr>
            <p:spPr>
              <a:xfrm>
                <a:off x="3786" y="1418"/>
                <a:ext cx="51" cy="21"/>
              </a:xfrm>
              <a:prstGeom prst="line">
                <a:avLst/>
              </a:prstGeom>
              <a:ln w="19050" cap="flat" cmpd="sng">
                <a:solidFill>
                  <a:schemeClr val="tx1"/>
                </a:solidFill>
                <a:prstDash val="solid"/>
                <a:round/>
                <a:headEnd type="none" w="med" len="med"/>
                <a:tailEnd type="none" w="med" len="med"/>
              </a:ln>
            </p:spPr>
          </p:sp>
          <p:sp>
            <p:nvSpPr>
              <p:cNvPr id="52353" name="Line 278"/>
              <p:cNvSpPr/>
              <p:nvPr/>
            </p:nvSpPr>
            <p:spPr>
              <a:xfrm flipV="1">
                <a:off x="3837" y="1418"/>
                <a:ext cx="54" cy="21"/>
              </a:xfrm>
              <a:prstGeom prst="line">
                <a:avLst/>
              </a:prstGeom>
              <a:ln w="19050" cap="flat" cmpd="sng">
                <a:solidFill>
                  <a:schemeClr val="tx1"/>
                </a:solidFill>
                <a:prstDash val="solid"/>
                <a:round/>
                <a:headEnd type="none" w="med" len="med"/>
                <a:tailEnd type="none" w="med" len="med"/>
              </a:ln>
            </p:spPr>
          </p:sp>
          <p:sp>
            <p:nvSpPr>
              <p:cNvPr id="52354" name="Line 279"/>
              <p:cNvSpPr/>
              <p:nvPr/>
            </p:nvSpPr>
            <p:spPr>
              <a:xfrm>
                <a:off x="3768" y="1455"/>
                <a:ext cx="66" cy="28"/>
              </a:xfrm>
              <a:prstGeom prst="line">
                <a:avLst/>
              </a:prstGeom>
              <a:ln w="19050" cap="flat" cmpd="sng">
                <a:solidFill>
                  <a:schemeClr val="tx1"/>
                </a:solidFill>
                <a:prstDash val="solid"/>
                <a:round/>
                <a:headEnd type="none" w="med" len="med"/>
                <a:tailEnd type="none" w="med" len="med"/>
              </a:ln>
            </p:spPr>
          </p:sp>
          <p:sp>
            <p:nvSpPr>
              <p:cNvPr id="52355" name="Line 280"/>
              <p:cNvSpPr/>
              <p:nvPr/>
            </p:nvSpPr>
            <p:spPr>
              <a:xfrm flipV="1">
                <a:off x="3837" y="1461"/>
                <a:ext cx="66" cy="24"/>
              </a:xfrm>
              <a:prstGeom prst="line">
                <a:avLst/>
              </a:prstGeom>
              <a:ln w="19050" cap="flat" cmpd="sng">
                <a:solidFill>
                  <a:schemeClr val="tx1"/>
                </a:solidFill>
                <a:prstDash val="solid"/>
                <a:round/>
                <a:headEnd type="none" w="med" len="med"/>
                <a:tailEnd type="none" w="med" len="med"/>
              </a:ln>
            </p:spPr>
          </p:sp>
          <p:sp>
            <p:nvSpPr>
              <p:cNvPr id="52356" name="Line 281"/>
              <p:cNvSpPr/>
              <p:nvPr/>
            </p:nvSpPr>
            <p:spPr>
              <a:xfrm flipV="1">
                <a:off x="3837" y="1381"/>
                <a:ext cx="34" cy="10"/>
              </a:xfrm>
              <a:prstGeom prst="line">
                <a:avLst/>
              </a:prstGeom>
              <a:ln w="19050" cap="flat" cmpd="sng">
                <a:solidFill>
                  <a:schemeClr val="tx1"/>
                </a:solidFill>
                <a:prstDash val="solid"/>
                <a:round/>
                <a:headEnd type="none" w="med" len="med"/>
                <a:tailEnd type="none" w="med" len="med"/>
              </a:ln>
            </p:spPr>
          </p:sp>
          <p:sp>
            <p:nvSpPr>
              <p:cNvPr id="52357" name="Line 282"/>
              <p:cNvSpPr/>
              <p:nvPr/>
            </p:nvSpPr>
            <p:spPr>
              <a:xfrm flipV="1">
                <a:off x="3837" y="1329"/>
                <a:ext cx="21" cy="7"/>
              </a:xfrm>
              <a:prstGeom prst="line">
                <a:avLst/>
              </a:prstGeom>
              <a:ln w="19050" cap="flat" cmpd="sng">
                <a:solidFill>
                  <a:schemeClr val="tx1"/>
                </a:solidFill>
                <a:prstDash val="solid"/>
                <a:round/>
                <a:headEnd type="none" w="med" len="med"/>
                <a:tailEnd type="none" w="med" len="med"/>
              </a:ln>
            </p:spPr>
          </p:sp>
          <p:sp>
            <p:nvSpPr>
              <p:cNvPr id="52358" name="Line 283"/>
              <p:cNvSpPr/>
              <p:nvPr/>
            </p:nvSpPr>
            <p:spPr>
              <a:xfrm>
                <a:off x="3798" y="1377"/>
                <a:ext cx="42" cy="14"/>
              </a:xfrm>
              <a:prstGeom prst="line">
                <a:avLst/>
              </a:prstGeom>
              <a:ln w="19050" cap="flat" cmpd="sng">
                <a:solidFill>
                  <a:schemeClr val="tx1"/>
                </a:solidFill>
                <a:prstDash val="solid"/>
                <a:round/>
                <a:headEnd type="none" w="med" len="med"/>
                <a:tailEnd type="none" w="med" len="med"/>
              </a:ln>
            </p:spPr>
          </p:sp>
          <p:sp>
            <p:nvSpPr>
              <p:cNvPr id="52359" name="Line 284"/>
              <p:cNvSpPr/>
              <p:nvPr/>
            </p:nvSpPr>
            <p:spPr>
              <a:xfrm>
                <a:off x="3817" y="1327"/>
                <a:ext cx="24" cy="13"/>
              </a:xfrm>
              <a:prstGeom prst="line">
                <a:avLst/>
              </a:prstGeom>
              <a:ln w="19050" cap="flat" cmpd="sng">
                <a:solidFill>
                  <a:schemeClr val="tx1"/>
                </a:solidFill>
                <a:prstDash val="solid"/>
                <a:round/>
                <a:headEnd type="none" w="med" len="med"/>
                <a:tailEnd type="none" w="med" len="med"/>
              </a:ln>
            </p:spPr>
          </p:sp>
          <p:sp>
            <p:nvSpPr>
              <p:cNvPr id="52360" name="Oval 862"/>
              <p:cNvSpPr/>
              <p:nvPr/>
            </p:nvSpPr>
            <p:spPr>
              <a:xfrm>
                <a:off x="3821" y="1253"/>
                <a:ext cx="30" cy="29"/>
              </a:xfrm>
              <a:prstGeom prst="ellipse">
                <a:avLst/>
              </a:prstGeom>
              <a:solidFill>
                <a:schemeClr val="tx2"/>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52361" name="Picture 915" descr="access_point_stylized_small"/>
            <p:cNvPicPr>
              <a:picLocks noChangeAspect="1"/>
            </p:cNvPicPr>
            <p:nvPr/>
          </p:nvPicPr>
          <p:blipFill>
            <a:blip r:embed="rId2"/>
            <a:stretch>
              <a:fillRect/>
            </a:stretch>
          </p:blipFill>
          <p:spPr>
            <a:xfrm>
              <a:off x="7159625" y="5056188"/>
              <a:ext cx="433388" cy="363537"/>
            </a:xfrm>
            <a:prstGeom prst="rect">
              <a:avLst/>
            </a:prstGeom>
            <a:noFill/>
            <a:ln w="9525">
              <a:noFill/>
            </a:ln>
          </p:spPr>
        </p:pic>
        <p:sp>
          <p:nvSpPr>
            <p:cNvPr id="52362" name="Line 918"/>
            <p:cNvSpPr/>
            <p:nvPr/>
          </p:nvSpPr>
          <p:spPr>
            <a:xfrm rot="5400000" flipV="1">
              <a:off x="7991460" y="5440348"/>
              <a:ext cx="3175" cy="85725"/>
            </a:xfrm>
            <a:prstGeom prst="line">
              <a:avLst/>
            </a:prstGeom>
            <a:ln w="12700" cap="flat" cmpd="sng">
              <a:solidFill>
                <a:schemeClr val="bg2"/>
              </a:solidFill>
              <a:prstDash val="solid"/>
              <a:round/>
              <a:headEnd type="none" w="med" len="med"/>
              <a:tailEnd type="none" w="med" len="med"/>
            </a:ln>
          </p:spPr>
        </p:sp>
        <p:grpSp>
          <p:nvGrpSpPr>
            <p:cNvPr id="52363" name="Group 919"/>
            <p:cNvGrpSpPr/>
            <p:nvPr/>
          </p:nvGrpSpPr>
          <p:grpSpPr>
            <a:xfrm flipH="1">
              <a:off x="5775325" y="4533900"/>
              <a:ext cx="414338" cy="373063"/>
              <a:chOff x="2839" y="3501"/>
              <a:chExt cx="755" cy="803"/>
            </a:xfrm>
          </p:grpSpPr>
          <p:pic>
            <p:nvPicPr>
              <p:cNvPr id="52364" name="Picture 920" descr="desktop_computer_stylized_medium"/>
              <p:cNvPicPr>
                <a:picLocks noChangeAspect="1"/>
              </p:cNvPicPr>
              <p:nvPr/>
            </p:nvPicPr>
            <p:blipFill>
              <a:blip r:embed="rId3"/>
              <a:stretch>
                <a:fillRect/>
              </a:stretch>
            </p:blipFill>
            <p:spPr>
              <a:xfrm>
                <a:off x="2839" y="3501"/>
                <a:ext cx="755" cy="803"/>
              </a:xfrm>
              <a:prstGeom prst="rect">
                <a:avLst/>
              </a:prstGeom>
              <a:noFill/>
              <a:ln w="9525">
                <a:noFill/>
              </a:ln>
            </p:spPr>
          </p:pic>
          <p:sp>
            <p:nvSpPr>
              <p:cNvPr id="52365" name="Freeform 921"/>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52366" name="Group 922"/>
            <p:cNvGrpSpPr/>
            <p:nvPr/>
          </p:nvGrpSpPr>
          <p:grpSpPr>
            <a:xfrm flipH="1">
              <a:off x="5457825" y="4954588"/>
              <a:ext cx="482600" cy="406400"/>
              <a:chOff x="2839" y="3501"/>
              <a:chExt cx="755" cy="803"/>
            </a:xfrm>
          </p:grpSpPr>
          <p:pic>
            <p:nvPicPr>
              <p:cNvPr id="52367" name="Picture 923" descr="desktop_computer_stylized_medium"/>
              <p:cNvPicPr>
                <a:picLocks noChangeAspect="1"/>
              </p:cNvPicPr>
              <p:nvPr/>
            </p:nvPicPr>
            <p:blipFill>
              <a:blip r:embed="rId4"/>
              <a:stretch>
                <a:fillRect/>
              </a:stretch>
            </p:blipFill>
            <p:spPr>
              <a:xfrm>
                <a:off x="2839" y="3501"/>
                <a:ext cx="755" cy="803"/>
              </a:xfrm>
              <a:prstGeom prst="rect">
                <a:avLst/>
              </a:prstGeom>
              <a:noFill/>
              <a:ln w="9525">
                <a:noFill/>
              </a:ln>
            </p:spPr>
          </p:pic>
          <p:sp>
            <p:nvSpPr>
              <p:cNvPr id="52368" name="Freeform 924"/>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52369" name="Group 925"/>
            <p:cNvGrpSpPr/>
            <p:nvPr/>
          </p:nvGrpSpPr>
          <p:grpSpPr>
            <a:xfrm flipH="1">
              <a:off x="5935663" y="5256213"/>
              <a:ext cx="427037" cy="349250"/>
              <a:chOff x="2839" y="3501"/>
              <a:chExt cx="755" cy="803"/>
            </a:xfrm>
          </p:grpSpPr>
          <p:pic>
            <p:nvPicPr>
              <p:cNvPr id="52370" name="Picture 926"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52371" name="Freeform 927"/>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52372" name="Group 928"/>
            <p:cNvGrpSpPr/>
            <p:nvPr/>
          </p:nvGrpSpPr>
          <p:grpSpPr>
            <a:xfrm>
              <a:off x="6550025" y="5238750"/>
              <a:ext cx="427038" cy="350838"/>
              <a:chOff x="2839" y="3501"/>
              <a:chExt cx="755" cy="803"/>
            </a:xfrm>
          </p:grpSpPr>
          <p:pic>
            <p:nvPicPr>
              <p:cNvPr id="52373" name="Picture 929"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52374" name="Freeform 930"/>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pic>
          <p:nvPicPr>
            <p:cNvPr id="52375" name="Picture 933" descr="iphone_stylized_small"/>
            <p:cNvPicPr>
              <a:picLocks noChangeAspect="1"/>
            </p:cNvPicPr>
            <p:nvPr/>
          </p:nvPicPr>
          <p:blipFill>
            <a:blip r:embed="rId6"/>
            <a:stretch>
              <a:fillRect/>
            </a:stretch>
          </p:blipFill>
          <p:spPr>
            <a:xfrm>
              <a:off x="5773010" y="1604047"/>
              <a:ext cx="136841" cy="327941"/>
            </a:xfrm>
            <a:prstGeom prst="rect">
              <a:avLst/>
            </a:prstGeom>
            <a:noFill/>
            <a:ln w="9525">
              <a:noFill/>
            </a:ln>
          </p:spPr>
        </p:pic>
        <p:pic>
          <p:nvPicPr>
            <p:cNvPr id="52376" name="Picture 934" descr="antenna_radiation_stylized"/>
            <p:cNvPicPr>
              <a:picLocks noChangeAspect="1"/>
            </p:cNvPicPr>
            <p:nvPr/>
          </p:nvPicPr>
          <p:blipFill>
            <a:blip r:embed="rId7"/>
            <a:stretch>
              <a:fillRect/>
            </a:stretch>
          </p:blipFill>
          <p:spPr>
            <a:xfrm>
              <a:off x="5618163" y="1558925"/>
              <a:ext cx="415925" cy="88633"/>
            </a:xfrm>
            <a:prstGeom prst="rect">
              <a:avLst/>
            </a:prstGeom>
            <a:noFill/>
            <a:ln w="9525">
              <a:noFill/>
            </a:ln>
          </p:spPr>
        </p:pic>
        <p:pic>
          <p:nvPicPr>
            <p:cNvPr id="52377" name="Picture 936" descr="access_point_stylized_small"/>
            <p:cNvPicPr>
              <a:picLocks noChangeAspect="1"/>
            </p:cNvPicPr>
            <p:nvPr/>
          </p:nvPicPr>
          <p:blipFill>
            <a:blip r:embed="rId2"/>
            <a:stretch>
              <a:fillRect/>
            </a:stretch>
          </p:blipFill>
          <p:spPr>
            <a:xfrm>
              <a:off x="7164388" y="5057775"/>
              <a:ext cx="412750" cy="366713"/>
            </a:xfrm>
            <a:prstGeom prst="rect">
              <a:avLst/>
            </a:prstGeom>
            <a:noFill/>
            <a:ln w="9525">
              <a:noFill/>
            </a:ln>
          </p:spPr>
        </p:pic>
        <p:grpSp>
          <p:nvGrpSpPr>
            <p:cNvPr id="52378" name="Group 938"/>
            <p:cNvGrpSpPr/>
            <p:nvPr/>
          </p:nvGrpSpPr>
          <p:grpSpPr>
            <a:xfrm>
              <a:off x="8240713" y="5002213"/>
              <a:ext cx="227012" cy="481012"/>
              <a:chOff x="4140" y="429"/>
              <a:chExt cx="1425" cy="2396"/>
            </a:xfrm>
          </p:grpSpPr>
          <p:sp>
            <p:nvSpPr>
              <p:cNvPr id="52379" name="Freeform 939"/>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52380"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381" name="Freeform 941"/>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52382" name="Freeform 942"/>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2383"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2384" name="Group 944"/>
              <p:cNvGrpSpPr/>
              <p:nvPr/>
            </p:nvGrpSpPr>
            <p:grpSpPr>
              <a:xfrm>
                <a:off x="4749" y="668"/>
                <a:ext cx="581" cy="145"/>
                <a:chOff x="614" y="2568"/>
                <a:chExt cx="725" cy="139"/>
              </a:xfrm>
            </p:grpSpPr>
            <p:sp>
              <p:nvSpPr>
                <p:cNvPr id="52385"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386"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2387"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2388" name="Group 948"/>
              <p:cNvGrpSpPr/>
              <p:nvPr/>
            </p:nvGrpSpPr>
            <p:grpSpPr>
              <a:xfrm>
                <a:off x="4747" y="994"/>
                <a:ext cx="581" cy="134"/>
                <a:chOff x="614" y="2568"/>
                <a:chExt cx="725" cy="139"/>
              </a:xfrm>
            </p:grpSpPr>
            <p:sp>
              <p:nvSpPr>
                <p:cNvPr id="52389"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390"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2391"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392"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2393" name="Group 953"/>
              <p:cNvGrpSpPr/>
              <p:nvPr/>
            </p:nvGrpSpPr>
            <p:grpSpPr>
              <a:xfrm>
                <a:off x="4735" y="1627"/>
                <a:ext cx="582" cy="151"/>
                <a:chOff x="614" y="2568"/>
                <a:chExt cx="725" cy="139"/>
              </a:xfrm>
            </p:grpSpPr>
            <p:sp>
              <p:nvSpPr>
                <p:cNvPr id="52394"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395"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2396" name="Freeform 956"/>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52397" name="Group 957"/>
              <p:cNvGrpSpPr/>
              <p:nvPr/>
            </p:nvGrpSpPr>
            <p:grpSpPr>
              <a:xfrm>
                <a:off x="4739" y="1327"/>
                <a:ext cx="582" cy="139"/>
                <a:chOff x="614" y="2568"/>
                <a:chExt cx="725" cy="139"/>
              </a:xfrm>
            </p:grpSpPr>
            <p:sp>
              <p:nvSpPr>
                <p:cNvPr id="52398"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399"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2400"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01" name="Freeform 961"/>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2402" name="Freeform 962"/>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2403" name="Oval 963"/>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04" name="Freeform 964"/>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52405"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06"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07" name="Oval 967"/>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08" name="Oval 968"/>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52409" name="Oval 969"/>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10"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52411" name="Group 971"/>
            <p:cNvGrpSpPr/>
            <p:nvPr/>
          </p:nvGrpSpPr>
          <p:grpSpPr>
            <a:xfrm>
              <a:off x="7924800" y="5303838"/>
              <a:ext cx="227013" cy="481012"/>
              <a:chOff x="4140" y="429"/>
              <a:chExt cx="1425" cy="2396"/>
            </a:xfrm>
          </p:grpSpPr>
          <p:sp>
            <p:nvSpPr>
              <p:cNvPr id="52412" name="Freeform 972"/>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52413"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14" name="Freeform 974"/>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52415" name="Freeform 975"/>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2416"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2417" name="Group 977"/>
              <p:cNvGrpSpPr/>
              <p:nvPr/>
            </p:nvGrpSpPr>
            <p:grpSpPr>
              <a:xfrm>
                <a:off x="4749" y="668"/>
                <a:ext cx="581" cy="145"/>
                <a:chOff x="614" y="2568"/>
                <a:chExt cx="725" cy="139"/>
              </a:xfrm>
            </p:grpSpPr>
            <p:sp>
              <p:nvSpPr>
                <p:cNvPr id="52418"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19"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2420"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2421" name="Group 981"/>
              <p:cNvGrpSpPr/>
              <p:nvPr/>
            </p:nvGrpSpPr>
            <p:grpSpPr>
              <a:xfrm>
                <a:off x="4747" y="994"/>
                <a:ext cx="581" cy="134"/>
                <a:chOff x="614" y="2568"/>
                <a:chExt cx="725" cy="139"/>
              </a:xfrm>
            </p:grpSpPr>
            <p:sp>
              <p:nvSpPr>
                <p:cNvPr id="52422"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23"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2424"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25"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2426" name="Group 986"/>
              <p:cNvGrpSpPr/>
              <p:nvPr/>
            </p:nvGrpSpPr>
            <p:grpSpPr>
              <a:xfrm>
                <a:off x="4735" y="1627"/>
                <a:ext cx="582" cy="151"/>
                <a:chOff x="614" y="2568"/>
                <a:chExt cx="725" cy="139"/>
              </a:xfrm>
            </p:grpSpPr>
            <p:sp>
              <p:nvSpPr>
                <p:cNvPr id="52427"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28"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2429" name="Freeform 989"/>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52430" name="Group 990"/>
              <p:cNvGrpSpPr/>
              <p:nvPr/>
            </p:nvGrpSpPr>
            <p:grpSpPr>
              <a:xfrm>
                <a:off x="4739" y="1327"/>
                <a:ext cx="582" cy="139"/>
                <a:chOff x="614" y="2568"/>
                <a:chExt cx="725" cy="139"/>
              </a:xfrm>
            </p:grpSpPr>
            <p:sp>
              <p:nvSpPr>
                <p:cNvPr id="52431"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32"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2433"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34" name="Freeform 994"/>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2435" name="Freeform 995"/>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2436" name="Oval 996"/>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37" name="Freeform 997"/>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52438"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39"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40" name="Oval 1000"/>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41" name="Oval 1001"/>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52442" name="Oval 1002"/>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2443"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52444" name="Picture 1005" descr="antenna_stylized"/>
            <p:cNvPicPr>
              <a:picLocks noChangeAspect="1"/>
            </p:cNvPicPr>
            <p:nvPr/>
          </p:nvPicPr>
          <p:blipFill>
            <a:blip r:embed="rId8"/>
            <a:stretch>
              <a:fillRect/>
            </a:stretch>
          </p:blipFill>
          <p:spPr>
            <a:xfrm>
              <a:off x="5302250" y="2043113"/>
              <a:ext cx="530703" cy="223755"/>
            </a:xfrm>
            <a:prstGeom prst="rect">
              <a:avLst/>
            </a:prstGeom>
            <a:noFill/>
            <a:ln w="9525">
              <a:noFill/>
            </a:ln>
          </p:spPr>
        </p:pic>
        <p:pic>
          <p:nvPicPr>
            <p:cNvPr id="52445" name="Picture 1006" descr="laptop_keyboard"/>
            <p:cNvPicPr>
              <a:picLocks noChangeAspect="1"/>
            </p:cNvPicPr>
            <p:nvPr/>
          </p:nvPicPr>
          <p:blipFill>
            <a:blip r:embed="rId9"/>
            <a:stretch>
              <a:fillRect/>
            </a:stretch>
          </p:blipFill>
          <p:spPr>
            <a:xfrm rot="109064" flipH="1">
              <a:off x="5327957" y="2291590"/>
              <a:ext cx="437222" cy="159510"/>
            </a:xfrm>
            <a:prstGeom prst="rect">
              <a:avLst/>
            </a:prstGeom>
            <a:noFill/>
            <a:ln w="9525">
              <a:noFill/>
            </a:ln>
          </p:spPr>
        </p:pic>
        <p:sp>
          <p:nvSpPr>
            <p:cNvPr id="52446" name="Freeform 1007"/>
            <p:cNvSpPr/>
            <p:nvPr/>
          </p:nvSpPr>
          <p:spPr>
            <a:xfrm>
              <a:off x="5472854" y="2136804"/>
              <a:ext cx="351920" cy="208166"/>
            </a:xfrm>
            <a:custGeom>
              <a:avLst/>
              <a:gdLst/>
              <a:ahLst/>
              <a:cxnLst>
                <a:cxn ang="0">
                  <a:pos x="118" y="0"/>
                </a:cxn>
                <a:cxn ang="0">
                  <a:pos x="0" y="85"/>
                </a:cxn>
                <a:cxn ang="0">
                  <a:pos x="472" y="85"/>
                </a:cxn>
                <a:cxn ang="0">
                  <a:pos x="472" y="85"/>
                </a:cxn>
                <a:cxn ang="0">
                  <a:pos x="118"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52447" name="Picture 1008" descr="screen"/>
            <p:cNvPicPr>
              <a:picLocks noChangeAspect="1"/>
            </p:cNvPicPr>
            <p:nvPr/>
          </p:nvPicPr>
          <p:blipFill>
            <a:blip r:embed="rId10"/>
            <a:stretch>
              <a:fillRect/>
            </a:stretch>
          </p:blipFill>
          <p:spPr>
            <a:xfrm>
              <a:off x="5490187" y="2142157"/>
              <a:ext cx="319785" cy="189428"/>
            </a:xfrm>
            <a:prstGeom prst="rect">
              <a:avLst/>
            </a:prstGeom>
            <a:noFill/>
            <a:ln w="9525">
              <a:noFill/>
            </a:ln>
          </p:spPr>
        </p:pic>
        <p:sp>
          <p:nvSpPr>
            <p:cNvPr id="52448" name="Freeform 1009"/>
            <p:cNvSpPr/>
            <p:nvPr/>
          </p:nvSpPr>
          <p:spPr>
            <a:xfrm>
              <a:off x="5536928" y="2130663"/>
              <a:ext cx="298168" cy="38736"/>
            </a:xfrm>
            <a:custGeom>
              <a:avLst/>
              <a:gdLst/>
              <a:ahLst/>
              <a:cxnLst>
                <a:cxn ang="0">
                  <a:pos x="118" y="0"/>
                </a:cxn>
                <a:cxn ang="0">
                  <a:pos x="472" y="85"/>
                </a:cxn>
                <a:cxn ang="0">
                  <a:pos x="472" y="85"/>
                </a:cxn>
                <a:cxn ang="0">
                  <a:pos x="0" y="85"/>
                </a:cxn>
                <a:cxn ang="0">
                  <a:pos x="118"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52449" name="Freeform 1010"/>
            <p:cNvSpPr/>
            <p:nvPr/>
          </p:nvSpPr>
          <p:spPr>
            <a:xfrm>
              <a:off x="5469738" y="2130348"/>
              <a:ext cx="82770" cy="161242"/>
            </a:xfrm>
            <a:custGeom>
              <a:avLst/>
              <a:gdLst/>
              <a:ahLst/>
              <a:cxnLst>
                <a:cxn ang="0">
                  <a:pos x="118" y="0"/>
                </a:cxn>
                <a:cxn ang="0">
                  <a:pos x="0" y="85"/>
                </a:cxn>
                <a:cxn ang="0">
                  <a:pos x="118" y="85"/>
                </a:cxn>
                <a:cxn ang="0">
                  <a:pos x="118" y="85"/>
                </a:cxn>
                <a:cxn ang="0">
                  <a:pos x="118"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52450" name="Freeform 1011"/>
            <p:cNvSpPr/>
            <p:nvPr/>
          </p:nvSpPr>
          <p:spPr>
            <a:xfrm>
              <a:off x="5743756" y="2159163"/>
              <a:ext cx="89197" cy="186121"/>
            </a:xfrm>
            <a:custGeom>
              <a:avLst/>
              <a:gdLst/>
              <a:ahLst/>
              <a:cxnLst>
                <a:cxn ang="0">
                  <a:pos x="118" y="0"/>
                </a:cxn>
                <a:cxn ang="0">
                  <a:pos x="118" y="85"/>
                </a:cxn>
                <a:cxn ang="0">
                  <a:pos x="0" y="85"/>
                </a:cxn>
                <a:cxn ang="0">
                  <a:pos x="118" y="85"/>
                </a:cxn>
                <a:cxn ang="0">
                  <a:pos x="118"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52451" name="Freeform 1012"/>
            <p:cNvSpPr/>
            <p:nvPr/>
          </p:nvSpPr>
          <p:spPr>
            <a:xfrm>
              <a:off x="5468764" y="2283402"/>
              <a:ext cx="327186" cy="62828"/>
            </a:xfrm>
            <a:custGeom>
              <a:avLst/>
              <a:gdLst/>
              <a:ahLst/>
              <a:cxnLst>
                <a:cxn ang="0">
                  <a:pos x="118" y="0"/>
                </a:cxn>
                <a:cxn ang="0">
                  <a:pos x="0" y="85"/>
                </a:cxn>
                <a:cxn ang="0">
                  <a:pos x="472" y="85"/>
                </a:cxn>
                <a:cxn ang="0">
                  <a:pos x="472" y="85"/>
                </a:cxn>
                <a:cxn ang="0">
                  <a:pos x="118"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52452" name="Freeform 1013"/>
            <p:cNvSpPr/>
            <p:nvPr/>
          </p:nvSpPr>
          <p:spPr>
            <a:xfrm>
              <a:off x="5753689" y="2160738"/>
              <a:ext cx="83549" cy="186909"/>
            </a:xfrm>
            <a:custGeom>
              <a:avLst/>
              <a:gdLst/>
              <a:ahLst/>
              <a:cxnLst>
                <a:cxn ang="0">
                  <a:pos x="393" y="0"/>
                </a:cxn>
                <a:cxn ang="0">
                  <a:pos x="393" y="0"/>
                </a:cxn>
                <a:cxn ang="0">
                  <a:pos x="131" y="2366"/>
                </a:cxn>
                <a:cxn ang="0">
                  <a:pos x="0" y="2366"/>
                </a:cxn>
                <a:cxn ang="0">
                  <a:pos x="393"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52453" name="Freeform 1014"/>
            <p:cNvSpPr/>
            <p:nvPr/>
          </p:nvSpPr>
          <p:spPr>
            <a:xfrm>
              <a:off x="5469154" y="2291747"/>
              <a:ext cx="290962" cy="62040"/>
            </a:xfrm>
            <a:custGeom>
              <a:avLst/>
              <a:gdLst/>
              <a:ahLst/>
              <a:cxnLst>
                <a:cxn ang="0">
                  <a:pos x="0" y="0"/>
                </a:cxn>
                <a:cxn ang="0">
                  <a:pos x="131" y="113"/>
                </a:cxn>
                <a:cxn ang="0">
                  <a:pos x="1707" y="790"/>
                </a:cxn>
                <a:cxn ang="0">
                  <a:pos x="1707" y="67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52454" name="Group 1015"/>
            <p:cNvGrpSpPr/>
            <p:nvPr/>
          </p:nvGrpSpPr>
          <p:grpSpPr>
            <a:xfrm>
              <a:off x="5464285" y="2358039"/>
              <a:ext cx="98740" cy="36846"/>
              <a:chOff x="1740" y="2642"/>
              <a:chExt cx="752" cy="327"/>
            </a:xfrm>
          </p:grpSpPr>
          <p:sp>
            <p:nvSpPr>
              <p:cNvPr id="52455" name="Freeform 1016"/>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52456" name="Freeform 1017"/>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52457" name="Freeform 1018"/>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52458" name="Freeform 1019"/>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52459" name="Freeform 1020"/>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52460" name="Freeform 1021"/>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52461" name="Freeform 1022"/>
            <p:cNvSpPr/>
            <p:nvPr/>
          </p:nvSpPr>
          <p:spPr>
            <a:xfrm>
              <a:off x="5633331" y="2363550"/>
              <a:ext cx="119579" cy="80936"/>
            </a:xfrm>
            <a:custGeom>
              <a:avLst/>
              <a:gdLst/>
              <a:ahLst/>
              <a:cxnLst>
                <a:cxn ang="0">
                  <a:pos x="121" y="307"/>
                </a:cxn>
                <a:cxn ang="0">
                  <a:pos x="242" y="0"/>
                </a:cxn>
                <a:cxn ang="0">
                  <a:pos x="242" y="102"/>
                </a:cxn>
                <a:cxn ang="0">
                  <a:pos x="0" y="307"/>
                </a:cxn>
                <a:cxn ang="0">
                  <a:pos x="121" y="30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52462" name="Freeform 1023"/>
            <p:cNvSpPr/>
            <p:nvPr/>
          </p:nvSpPr>
          <p:spPr>
            <a:xfrm>
              <a:off x="5328152" y="2370006"/>
              <a:ext cx="305958" cy="73850"/>
            </a:xfrm>
            <a:custGeom>
              <a:avLst/>
              <a:gdLst/>
              <a:ahLst/>
              <a:cxnLst>
                <a:cxn ang="0">
                  <a:pos x="121" y="0"/>
                </a:cxn>
                <a:cxn ang="0">
                  <a:pos x="121" y="0"/>
                </a:cxn>
                <a:cxn ang="0">
                  <a:pos x="725" y="306"/>
                </a:cxn>
                <a:cxn ang="0">
                  <a:pos x="725" y="306"/>
                </a:cxn>
                <a:cxn ang="0">
                  <a:pos x="0" y="102"/>
                </a:cxn>
                <a:cxn ang="0">
                  <a:pos x="12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2463" name="Freeform 1024"/>
            <p:cNvSpPr/>
            <p:nvPr/>
          </p:nvSpPr>
          <p:spPr>
            <a:xfrm>
              <a:off x="5328347" y="2356465"/>
              <a:ext cx="3311" cy="14959"/>
            </a:xfrm>
            <a:custGeom>
              <a:avLst/>
              <a:gdLst/>
              <a:ahLst/>
              <a:cxnLst>
                <a:cxn ang="0">
                  <a:pos x="127" y="102"/>
                </a:cxn>
                <a:cxn ang="0">
                  <a:pos x="127" y="102"/>
                </a:cxn>
                <a:cxn ang="0">
                  <a:pos x="0" y="102"/>
                </a:cxn>
                <a:cxn ang="0">
                  <a:pos x="127" y="0"/>
                </a:cxn>
                <a:cxn ang="0">
                  <a:pos x="127" y="102"/>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52464" name="Freeform 1025"/>
            <p:cNvSpPr/>
            <p:nvPr/>
          </p:nvSpPr>
          <p:spPr>
            <a:xfrm>
              <a:off x="5328542" y="2295526"/>
              <a:ext cx="142170" cy="61883"/>
            </a:xfrm>
            <a:custGeom>
              <a:avLst/>
              <a:gdLst/>
              <a:ahLst/>
              <a:cxnLst>
                <a:cxn ang="0">
                  <a:pos x="242" y="0"/>
                </a:cxn>
                <a:cxn ang="0">
                  <a:pos x="0" y="204"/>
                </a:cxn>
                <a:cxn ang="0">
                  <a:pos x="121" y="204"/>
                </a:cxn>
                <a:cxn ang="0">
                  <a:pos x="242" y="102"/>
                </a:cxn>
                <a:cxn ang="0">
                  <a:pos x="242"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52465" name="Freeform 1026"/>
            <p:cNvSpPr/>
            <p:nvPr/>
          </p:nvSpPr>
          <p:spPr>
            <a:xfrm>
              <a:off x="5338085" y="2359614"/>
              <a:ext cx="290183" cy="71016"/>
            </a:xfrm>
            <a:custGeom>
              <a:avLst/>
              <a:gdLst/>
              <a:ahLst/>
              <a:cxnLst>
                <a:cxn ang="0">
                  <a:pos x="115" y="0"/>
                </a:cxn>
                <a:cxn ang="0">
                  <a:pos x="115" y="0"/>
                </a:cxn>
                <a:cxn ang="0">
                  <a:pos x="229" y="98"/>
                </a:cxn>
                <a:cxn ang="0">
                  <a:pos x="229" y="98"/>
                </a:cxn>
                <a:cxn ang="0">
                  <a:pos x="0" y="98"/>
                </a:cxn>
                <a:cxn ang="0">
                  <a:pos x="115"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2466" name="Freeform 1027"/>
            <p:cNvSpPr/>
            <p:nvPr/>
          </p:nvSpPr>
          <p:spPr>
            <a:xfrm flipV="1">
              <a:off x="5627878" y="2354575"/>
              <a:ext cx="118410" cy="73535"/>
            </a:xfrm>
            <a:custGeom>
              <a:avLst/>
              <a:gdLst/>
              <a:ahLst/>
              <a:cxnLst>
                <a:cxn ang="0">
                  <a:pos x="0" y="0"/>
                </a:cxn>
                <a:cxn ang="0">
                  <a:pos x="0" y="0"/>
                </a:cxn>
                <a:cxn ang="0">
                  <a:pos x="0" y="305"/>
                </a:cxn>
                <a:cxn ang="0">
                  <a:pos x="0" y="305"/>
                </a:cxn>
                <a:cxn ang="0">
                  <a:pos x="0" y="102"/>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pic>
          <p:nvPicPr>
            <p:cNvPr id="52467" name="Picture 1030" descr="laptop_keyboard"/>
            <p:cNvPicPr>
              <a:picLocks noChangeAspect="1"/>
            </p:cNvPicPr>
            <p:nvPr/>
          </p:nvPicPr>
          <p:blipFill>
            <a:blip r:embed="rId11"/>
            <a:stretch>
              <a:fillRect/>
            </a:stretch>
          </p:blipFill>
          <p:spPr>
            <a:xfrm rot="109064" flipH="1">
              <a:off x="6897688" y="5735638"/>
              <a:ext cx="388937" cy="158750"/>
            </a:xfrm>
            <a:prstGeom prst="rect">
              <a:avLst/>
            </a:prstGeom>
            <a:noFill/>
            <a:ln w="9525">
              <a:noFill/>
            </a:ln>
          </p:spPr>
        </p:pic>
        <p:sp>
          <p:nvSpPr>
            <p:cNvPr id="52468" name="Freeform 1031"/>
            <p:cNvSpPr/>
            <p:nvPr/>
          </p:nvSpPr>
          <p:spPr>
            <a:xfrm>
              <a:off x="7026275" y="55800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52469" name="Picture 1032" descr="screen"/>
            <p:cNvPicPr>
              <a:picLocks noChangeAspect="1"/>
            </p:cNvPicPr>
            <p:nvPr/>
          </p:nvPicPr>
          <p:blipFill>
            <a:blip r:embed="rId12"/>
            <a:stretch>
              <a:fillRect/>
            </a:stretch>
          </p:blipFill>
          <p:spPr>
            <a:xfrm>
              <a:off x="7042150" y="5584825"/>
              <a:ext cx="284163" cy="190500"/>
            </a:xfrm>
            <a:prstGeom prst="rect">
              <a:avLst/>
            </a:prstGeom>
            <a:noFill/>
            <a:ln w="9525">
              <a:noFill/>
            </a:ln>
          </p:spPr>
        </p:pic>
        <p:sp>
          <p:nvSpPr>
            <p:cNvPr id="52470" name="Freeform 1033"/>
            <p:cNvSpPr/>
            <p:nvPr/>
          </p:nvSpPr>
          <p:spPr>
            <a:xfrm>
              <a:off x="7083425" y="55737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52471" name="Freeform 1034"/>
            <p:cNvSpPr/>
            <p:nvPr/>
          </p:nvSpPr>
          <p:spPr>
            <a:xfrm>
              <a:off x="7024688" y="55737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52472" name="Freeform 1035"/>
            <p:cNvSpPr/>
            <p:nvPr/>
          </p:nvSpPr>
          <p:spPr>
            <a:xfrm>
              <a:off x="7267575" y="56022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52473" name="Freeform 1036"/>
            <p:cNvSpPr/>
            <p:nvPr/>
          </p:nvSpPr>
          <p:spPr>
            <a:xfrm>
              <a:off x="7023100" y="57261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52474" name="Freeform 1037"/>
            <p:cNvSpPr/>
            <p:nvPr/>
          </p:nvSpPr>
          <p:spPr>
            <a:xfrm>
              <a:off x="7275513" y="56038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52475" name="Freeform 1038"/>
            <p:cNvSpPr/>
            <p:nvPr/>
          </p:nvSpPr>
          <p:spPr>
            <a:xfrm>
              <a:off x="7023100" y="57356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52476" name="Group 1039"/>
            <p:cNvGrpSpPr/>
            <p:nvPr/>
          </p:nvGrpSpPr>
          <p:grpSpPr>
            <a:xfrm>
              <a:off x="7019925" y="5800725"/>
              <a:ext cx="87313" cy="38100"/>
              <a:chOff x="1740" y="2642"/>
              <a:chExt cx="752" cy="327"/>
            </a:xfrm>
          </p:grpSpPr>
          <p:sp>
            <p:nvSpPr>
              <p:cNvPr id="52477" name="Freeform 1040"/>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52478" name="Freeform 1041"/>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52479" name="Freeform 1042"/>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52480" name="Freeform 1043"/>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52481" name="Freeform 1044"/>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52482" name="Freeform 1045"/>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52483" name="Freeform 1046"/>
            <p:cNvSpPr/>
            <p:nvPr/>
          </p:nvSpPr>
          <p:spPr>
            <a:xfrm>
              <a:off x="7169150" y="58070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52484" name="Freeform 1047"/>
            <p:cNvSpPr/>
            <p:nvPr/>
          </p:nvSpPr>
          <p:spPr>
            <a:xfrm>
              <a:off x="6897688" y="58134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2485" name="Freeform 1048"/>
            <p:cNvSpPr/>
            <p:nvPr/>
          </p:nvSpPr>
          <p:spPr>
            <a:xfrm>
              <a:off x="6899275" y="57991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52486" name="Freeform 1049"/>
            <p:cNvSpPr/>
            <p:nvPr/>
          </p:nvSpPr>
          <p:spPr>
            <a:xfrm>
              <a:off x="6899275" y="57388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52487" name="Freeform 1050"/>
            <p:cNvSpPr/>
            <p:nvPr/>
          </p:nvSpPr>
          <p:spPr>
            <a:xfrm>
              <a:off x="6907213" y="58023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2488" name="Freeform 1051"/>
            <p:cNvSpPr/>
            <p:nvPr/>
          </p:nvSpPr>
          <p:spPr>
            <a:xfrm flipV="1">
              <a:off x="7164388" y="57975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52489" name="Group 2"/>
            <p:cNvGrpSpPr/>
            <p:nvPr/>
          </p:nvGrpSpPr>
          <p:grpSpPr>
            <a:xfrm>
              <a:off x="5607050" y="3182938"/>
              <a:ext cx="317500" cy="246062"/>
              <a:chOff x="5581650" y="3128963"/>
              <a:chExt cx="423863" cy="320675"/>
            </a:xfrm>
          </p:grpSpPr>
          <p:pic>
            <p:nvPicPr>
              <p:cNvPr id="52490" name="Picture 1054" descr="laptop_keyboard"/>
              <p:cNvPicPr>
                <a:picLocks noChangeAspect="1"/>
              </p:cNvPicPr>
              <p:nvPr/>
            </p:nvPicPr>
            <p:blipFill>
              <a:blip r:embed="rId13"/>
              <a:stretch>
                <a:fillRect/>
              </a:stretch>
            </p:blipFill>
            <p:spPr>
              <a:xfrm rot="109064" flipH="1">
                <a:off x="5581650" y="3290888"/>
                <a:ext cx="363538" cy="158750"/>
              </a:xfrm>
              <a:prstGeom prst="rect">
                <a:avLst/>
              </a:prstGeom>
              <a:noFill/>
              <a:ln w="9525">
                <a:noFill/>
              </a:ln>
            </p:spPr>
          </p:pic>
          <p:sp>
            <p:nvSpPr>
              <p:cNvPr id="52491" name="Freeform 1055"/>
              <p:cNvSpPr/>
              <p:nvPr/>
            </p:nvSpPr>
            <p:spPr>
              <a:xfrm>
                <a:off x="5702300" y="3135313"/>
                <a:ext cx="292100"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52492" name="Picture 1056" descr="screen"/>
              <p:cNvPicPr>
                <a:picLocks noChangeAspect="1"/>
              </p:cNvPicPr>
              <p:nvPr/>
            </p:nvPicPr>
            <p:blipFill>
              <a:blip r:embed="rId14"/>
              <a:stretch>
                <a:fillRect/>
              </a:stretch>
            </p:blipFill>
            <p:spPr>
              <a:xfrm>
                <a:off x="5716588" y="3140075"/>
                <a:ext cx="266700" cy="190500"/>
              </a:xfrm>
              <a:prstGeom prst="rect">
                <a:avLst/>
              </a:prstGeom>
              <a:noFill/>
              <a:ln w="9525">
                <a:noFill/>
              </a:ln>
            </p:spPr>
          </p:pic>
          <p:sp>
            <p:nvSpPr>
              <p:cNvPr id="52493" name="Freeform 1057"/>
              <p:cNvSpPr/>
              <p:nvPr/>
            </p:nvSpPr>
            <p:spPr>
              <a:xfrm>
                <a:off x="5756275" y="3128963"/>
                <a:ext cx="247650"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52494" name="Freeform 1058"/>
              <p:cNvSpPr/>
              <p:nvPr/>
            </p:nvSpPr>
            <p:spPr>
              <a:xfrm>
                <a:off x="5700713" y="3128963"/>
                <a:ext cx="68262"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52495" name="Freeform 1059"/>
              <p:cNvSpPr/>
              <p:nvPr/>
            </p:nvSpPr>
            <p:spPr>
              <a:xfrm>
                <a:off x="5927725" y="3157538"/>
                <a:ext cx="74613"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52496" name="Freeform 1060"/>
              <p:cNvSpPr/>
              <p:nvPr/>
            </p:nvSpPr>
            <p:spPr>
              <a:xfrm>
                <a:off x="5699125" y="3281363"/>
                <a:ext cx="27146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52497" name="Freeform 1061"/>
              <p:cNvSpPr/>
              <p:nvPr/>
            </p:nvSpPr>
            <p:spPr>
              <a:xfrm>
                <a:off x="5935663" y="3159125"/>
                <a:ext cx="69850"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52498" name="Freeform 1062"/>
              <p:cNvSpPr/>
              <p:nvPr/>
            </p:nvSpPr>
            <p:spPr>
              <a:xfrm>
                <a:off x="5699125" y="3290888"/>
                <a:ext cx="242888"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52499" name="Group 1063"/>
              <p:cNvGrpSpPr/>
              <p:nvPr/>
            </p:nvGrpSpPr>
            <p:grpSpPr>
              <a:xfrm>
                <a:off x="5695950" y="3355975"/>
                <a:ext cx="80963" cy="38100"/>
                <a:chOff x="1740" y="2642"/>
                <a:chExt cx="752" cy="327"/>
              </a:xfrm>
            </p:grpSpPr>
            <p:sp>
              <p:nvSpPr>
                <p:cNvPr id="52500" name="Freeform 1064"/>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52501" name="Freeform 1065"/>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52502" name="Freeform 1066"/>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52503" name="Freeform 1067"/>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52504" name="Freeform 1068"/>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52505" name="Freeform 1069"/>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52506" name="Freeform 1070"/>
              <p:cNvSpPr/>
              <p:nvPr/>
            </p:nvSpPr>
            <p:spPr>
              <a:xfrm>
                <a:off x="5835650" y="3362325"/>
                <a:ext cx="10001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52507" name="Freeform 1071"/>
              <p:cNvSpPr/>
              <p:nvPr/>
            </p:nvSpPr>
            <p:spPr>
              <a:xfrm>
                <a:off x="5583238" y="3368675"/>
                <a:ext cx="254000"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2508" name="Freeform 1072"/>
              <p:cNvSpPr/>
              <p:nvPr/>
            </p:nvSpPr>
            <p:spPr>
              <a:xfrm>
                <a:off x="5583238" y="3354388"/>
                <a:ext cx="1587"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52509" name="Freeform 1073"/>
              <p:cNvSpPr/>
              <p:nvPr/>
            </p:nvSpPr>
            <p:spPr>
              <a:xfrm>
                <a:off x="5583238" y="3294063"/>
                <a:ext cx="117475"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52510" name="Freeform 1074"/>
              <p:cNvSpPr/>
              <p:nvPr/>
            </p:nvSpPr>
            <p:spPr>
              <a:xfrm>
                <a:off x="5591175" y="3357563"/>
                <a:ext cx="241300"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2511" name="Freeform 1075"/>
              <p:cNvSpPr/>
              <p:nvPr/>
            </p:nvSpPr>
            <p:spPr>
              <a:xfrm flipV="1">
                <a:off x="5830888" y="3352800"/>
                <a:ext cx="9842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pic>
          <p:nvPicPr>
            <p:cNvPr id="52512" name="Picture 1077" descr="desktop_computer_stylized_medium"/>
            <p:cNvPicPr>
              <a:picLocks noChangeAspect="1"/>
            </p:cNvPicPr>
            <p:nvPr/>
          </p:nvPicPr>
          <p:blipFill>
            <a:blip r:embed="rId3"/>
            <a:stretch>
              <a:fillRect/>
            </a:stretch>
          </p:blipFill>
          <p:spPr>
            <a:xfrm flipH="1">
              <a:off x="6156325" y="3300413"/>
              <a:ext cx="342900" cy="334962"/>
            </a:xfrm>
            <a:prstGeom prst="rect">
              <a:avLst/>
            </a:prstGeom>
            <a:noFill/>
            <a:ln w="9525">
              <a:noFill/>
            </a:ln>
          </p:spPr>
        </p:pic>
        <p:sp>
          <p:nvSpPr>
            <p:cNvPr id="52513" name="Freeform 1078"/>
            <p:cNvSpPr/>
            <p:nvPr/>
          </p:nvSpPr>
          <p:spPr>
            <a:xfrm flipH="1">
              <a:off x="6302568" y="3332533"/>
              <a:ext cx="161685" cy="153507"/>
            </a:xfrm>
            <a:custGeom>
              <a:avLst/>
              <a:gdLst/>
              <a:ahLst/>
              <a:cxnLst>
                <a:cxn ang="0">
                  <a:pos x="0" y="0"/>
                </a:cxn>
                <a:cxn ang="0">
                  <a:pos x="136251" y="5840"/>
                </a:cxn>
                <a:cxn ang="0">
                  <a:pos x="161685" y="122639"/>
                </a:cxn>
                <a:cxn ang="0">
                  <a:pos x="35425" y="15350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pic>
          <p:nvPicPr>
            <p:cNvPr id="52514" name="Picture 1081" descr="laptop_keyboard"/>
            <p:cNvPicPr>
              <a:picLocks noChangeAspect="1"/>
            </p:cNvPicPr>
            <p:nvPr/>
          </p:nvPicPr>
          <p:blipFill>
            <a:blip r:embed="rId11"/>
            <a:stretch>
              <a:fillRect/>
            </a:stretch>
          </p:blipFill>
          <p:spPr>
            <a:xfrm rot="109064" flipH="1">
              <a:off x="7329488" y="5672138"/>
              <a:ext cx="388937" cy="158750"/>
            </a:xfrm>
            <a:prstGeom prst="rect">
              <a:avLst/>
            </a:prstGeom>
            <a:noFill/>
            <a:ln w="9525">
              <a:noFill/>
            </a:ln>
          </p:spPr>
        </p:pic>
        <p:sp>
          <p:nvSpPr>
            <p:cNvPr id="52515" name="Freeform 1082"/>
            <p:cNvSpPr/>
            <p:nvPr/>
          </p:nvSpPr>
          <p:spPr>
            <a:xfrm>
              <a:off x="7458075" y="55165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52516" name="Picture 1083" descr="screen"/>
            <p:cNvPicPr>
              <a:picLocks noChangeAspect="1"/>
            </p:cNvPicPr>
            <p:nvPr/>
          </p:nvPicPr>
          <p:blipFill>
            <a:blip r:embed="rId12"/>
            <a:stretch>
              <a:fillRect/>
            </a:stretch>
          </p:blipFill>
          <p:spPr>
            <a:xfrm>
              <a:off x="7473950" y="5521325"/>
              <a:ext cx="284163" cy="190500"/>
            </a:xfrm>
            <a:prstGeom prst="rect">
              <a:avLst/>
            </a:prstGeom>
            <a:noFill/>
            <a:ln w="9525">
              <a:noFill/>
            </a:ln>
          </p:spPr>
        </p:pic>
        <p:sp>
          <p:nvSpPr>
            <p:cNvPr id="52517" name="Freeform 1084"/>
            <p:cNvSpPr/>
            <p:nvPr/>
          </p:nvSpPr>
          <p:spPr>
            <a:xfrm>
              <a:off x="7515225" y="55102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52518" name="Freeform 1085"/>
            <p:cNvSpPr/>
            <p:nvPr/>
          </p:nvSpPr>
          <p:spPr>
            <a:xfrm>
              <a:off x="7456488" y="55102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52519" name="Freeform 1086"/>
            <p:cNvSpPr/>
            <p:nvPr/>
          </p:nvSpPr>
          <p:spPr>
            <a:xfrm>
              <a:off x="7699375" y="55387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52520" name="Freeform 1087"/>
            <p:cNvSpPr/>
            <p:nvPr/>
          </p:nvSpPr>
          <p:spPr>
            <a:xfrm>
              <a:off x="7454900" y="56626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52521" name="Freeform 1088"/>
            <p:cNvSpPr/>
            <p:nvPr/>
          </p:nvSpPr>
          <p:spPr>
            <a:xfrm>
              <a:off x="7707313" y="55403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52522" name="Freeform 1089"/>
            <p:cNvSpPr/>
            <p:nvPr/>
          </p:nvSpPr>
          <p:spPr>
            <a:xfrm>
              <a:off x="7454900" y="56721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52523" name="Group 1090"/>
            <p:cNvGrpSpPr/>
            <p:nvPr/>
          </p:nvGrpSpPr>
          <p:grpSpPr>
            <a:xfrm>
              <a:off x="7451725" y="5737225"/>
              <a:ext cx="87313" cy="38100"/>
              <a:chOff x="1740" y="2642"/>
              <a:chExt cx="752" cy="327"/>
            </a:xfrm>
          </p:grpSpPr>
          <p:sp>
            <p:nvSpPr>
              <p:cNvPr id="52524" name="Freeform 1091"/>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52525" name="Freeform 1092"/>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52526" name="Freeform 1093"/>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52527" name="Freeform 1094"/>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52528" name="Freeform 1095"/>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52529" name="Freeform 1096"/>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52530" name="Freeform 1097"/>
            <p:cNvSpPr/>
            <p:nvPr/>
          </p:nvSpPr>
          <p:spPr>
            <a:xfrm>
              <a:off x="7600950" y="57435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52531" name="Freeform 1098"/>
            <p:cNvSpPr/>
            <p:nvPr/>
          </p:nvSpPr>
          <p:spPr>
            <a:xfrm>
              <a:off x="7329488" y="57499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2532" name="Freeform 1099"/>
            <p:cNvSpPr/>
            <p:nvPr/>
          </p:nvSpPr>
          <p:spPr>
            <a:xfrm>
              <a:off x="7331075" y="57356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52533" name="Freeform 1100"/>
            <p:cNvSpPr/>
            <p:nvPr/>
          </p:nvSpPr>
          <p:spPr>
            <a:xfrm>
              <a:off x="7331075" y="56753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52534" name="Freeform 1101"/>
            <p:cNvSpPr/>
            <p:nvPr/>
          </p:nvSpPr>
          <p:spPr>
            <a:xfrm>
              <a:off x="7339013" y="57388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2535" name="Freeform 1102"/>
            <p:cNvSpPr/>
            <p:nvPr/>
          </p:nvSpPr>
          <p:spPr>
            <a:xfrm flipV="1">
              <a:off x="7596188" y="57340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52536" name="Group 1103"/>
            <p:cNvGrpSpPr/>
            <p:nvPr/>
          </p:nvGrpSpPr>
          <p:grpSpPr>
            <a:xfrm>
              <a:off x="6351588" y="2493963"/>
              <a:ext cx="390525" cy="169862"/>
              <a:chOff x="4650" y="1129"/>
              <a:chExt cx="246" cy="95"/>
            </a:xfrm>
          </p:grpSpPr>
          <p:sp>
            <p:nvSpPr>
              <p:cNvPr id="5253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53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53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540" name="Group 1107"/>
              <p:cNvGrpSpPr/>
              <p:nvPr/>
            </p:nvGrpSpPr>
            <p:grpSpPr>
              <a:xfrm>
                <a:off x="4699" y="1145"/>
                <a:ext cx="138" cy="29"/>
                <a:chOff x="2468" y="1332"/>
                <a:chExt cx="310" cy="60"/>
              </a:xfrm>
            </p:grpSpPr>
            <p:sp>
              <p:nvSpPr>
                <p:cNvPr id="52541" name="Freeform 110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2542" name="Freeform 110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2543" name="Line 1110"/>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2544" name="Line 1111"/>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2545" name="Group 1112"/>
            <p:cNvGrpSpPr/>
            <p:nvPr/>
          </p:nvGrpSpPr>
          <p:grpSpPr>
            <a:xfrm>
              <a:off x="6051550" y="3641725"/>
              <a:ext cx="390525" cy="169863"/>
              <a:chOff x="4650" y="1129"/>
              <a:chExt cx="246" cy="95"/>
            </a:xfrm>
          </p:grpSpPr>
          <p:sp>
            <p:nvSpPr>
              <p:cNvPr id="5254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54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54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549" name="Group 1116"/>
              <p:cNvGrpSpPr/>
              <p:nvPr/>
            </p:nvGrpSpPr>
            <p:grpSpPr>
              <a:xfrm>
                <a:off x="4699" y="1145"/>
                <a:ext cx="138" cy="29"/>
                <a:chOff x="2468" y="1332"/>
                <a:chExt cx="310" cy="60"/>
              </a:xfrm>
            </p:grpSpPr>
            <p:sp>
              <p:nvSpPr>
                <p:cNvPr id="52550" name="Freeform 111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2551" name="Freeform 111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2552" name="Line 1119"/>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2553" name="Line 1120"/>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2554" name="Group 1121"/>
            <p:cNvGrpSpPr/>
            <p:nvPr/>
          </p:nvGrpSpPr>
          <p:grpSpPr>
            <a:xfrm>
              <a:off x="6248400" y="4852988"/>
              <a:ext cx="617538" cy="247650"/>
              <a:chOff x="2356" y="1300"/>
              <a:chExt cx="555" cy="194"/>
            </a:xfrm>
          </p:grpSpPr>
          <p:sp>
            <p:nvSpPr>
              <p:cNvPr id="5255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55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55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558" name="Group 1125"/>
              <p:cNvGrpSpPr/>
              <p:nvPr/>
            </p:nvGrpSpPr>
            <p:grpSpPr>
              <a:xfrm>
                <a:off x="2468" y="1332"/>
                <a:ext cx="310" cy="60"/>
                <a:chOff x="2468" y="1332"/>
                <a:chExt cx="310" cy="60"/>
              </a:xfrm>
            </p:grpSpPr>
            <p:sp>
              <p:nvSpPr>
                <p:cNvPr id="52559" name="Freeform 112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52560" name="Freeform 112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52561" name="Line 1128"/>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52562" name="Line 1129"/>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52563" name="Group 1130"/>
            <p:cNvGrpSpPr/>
            <p:nvPr/>
          </p:nvGrpSpPr>
          <p:grpSpPr>
            <a:xfrm>
              <a:off x="6969125" y="4510088"/>
              <a:ext cx="617538" cy="247650"/>
              <a:chOff x="2356" y="1300"/>
              <a:chExt cx="555" cy="194"/>
            </a:xfrm>
          </p:grpSpPr>
          <p:sp>
            <p:nvSpPr>
              <p:cNvPr id="5256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56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56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567" name="Group 1134"/>
              <p:cNvGrpSpPr/>
              <p:nvPr/>
            </p:nvGrpSpPr>
            <p:grpSpPr>
              <a:xfrm>
                <a:off x="2468" y="1332"/>
                <a:ext cx="310" cy="60"/>
                <a:chOff x="2468" y="1332"/>
                <a:chExt cx="310" cy="60"/>
              </a:xfrm>
            </p:grpSpPr>
            <p:sp>
              <p:nvSpPr>
                <p:cNvPr id="52568" name="Freeform 113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52569" name="Freeform 113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52570" name="Line 1137"/>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52571" name="Line 1138"/>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52572" name="Group 1139"/>
            <p:cNvGrpSpPr/>
            <p:nvPr/>
          </p:nvGrpSpPr>
          <p:grpSpPr>
            <a:xfrm>
              <a:off x="7585075" y="4811713"/>
              <a:ext cx="617538" cy="247650"/>
              <a:chOff x="2356" y="1300"/>
              <a:chExt cx="555" cy="194"/>
            </a:xfrm>
          </p:grpSpPr>
          <p:sp>
            <p:nvSpPr>
              <p:cNvPr id="5257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57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57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576" name="Group 1143"/>
              <p:cNvGrpSpPr/>
              <p:nvPr/>
            </p:nvGrpSpPr>
            <p:grpSpPr>
              <a:xfrm>
                <a:off x="2468" y="1332"/>
                <a:ext cx="310" cy="60"/>
                <a:chOff x="2468" y="1332"/>
                <a:chExt cx="310" cy="60"/>
              </a:xfrm>
            </p:grpSpPr>
            <p:sp>
              <p:nvSpPr>
                <p:cNvPr id="52577" name="Freeform 114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52578" name="Freeform 114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52579" name="Line 1146"/>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52580" name="Line 1147"/>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52581" name="Group 3"/>
            <p:cNvGrpSpPr/>
            <p:nvPr/>
          </p:nvGrpSpPr>
          <p:grpSpPr>
            <a:xfrm>
              <a:off x="5964238" y="3135313"/>
              <a:ext cx="314325" cy="334962"/>
              <a:chOff x="5974579" y="3105349"/>
              <a:chExt cx="347997" cy="396620"/>
            </a:xfrm>
          </p:grpSpPr>
          <p:pic>
            <p:nvPicPr>
              <p:cNvPr id="52582" name="Picture 555" descr="fridge2.png"/>
              <p:cNvPicPr>
                <a:picLocks noChangeAspect="1"/>
              </p:cNvPicPr>
              <p:nvPr/>
            </p:nvPicPr>
            <p:blipFill>
              <a:blip r:embed="rId15"/>
              <a:stretch>
                <a:fillRect/>
              </a:stretch>
            </p:blipFill>
            <p:spPr>
              <a:xfrm>
                <a:off x="6074343" y="3164942"/>
                <a:ext cx="189578" cy="337027"/>
              </a:xfrm>
              <a:prstGeom prst="rect">
                <a:avLst/>
              </a:prstGeom>
              <a:noFill/>
              <a:ln w="9525">
                <a:noFill/>
              </a:ln>
            </p:spPr>
          </p:pic>
          <p:pic>
            <p:nvPicPr>
              <p:cNvPr id="52583" name="Picture 1115" descr="antenna_stylized"/>
              <p:cNvPicPr>
                <a:picLocks noChangeAspect="1"/>
              </p:cNvPicPr>
              <p:nvPr/>
            </p:nvPicPr>
            <p:blipFill>
              <a:blip r:embed="rId16"/>
              <a:stretch>
                <a:fillRect/>
              </a:stretch>
            </p:blipFill>
            <p:spPr>
              <a:xfrm>
                <a:off x="5974579" y="3105349"/>
                <a:ext cx="347997" cy="167557"/>
              </a:xfrm>
              <a:prstGeom prst="rect">
                <a:avLst/>
              </a:prstGeom>
              <a:noFill/>
              <a:ln w="9525">
                <a:noFill/>
              </a:ln>
            </p:spPr>
          </p:pic>
        </p:grpSp>
        <p:pic>
          <p:nvPicPr>
            <p:cNvPr id="52584" name="Picture 603" descr="car_icon_small"/>
            <p:cNvPicPr>
              <a:picLocks noChangeAspect="1"/>
            </p:cNvPicPr>
            <p:nvPr/>
          </p:nvPicPr>
          <p:blipFill>
            <a:blip r:embed="rId17"/>
            <a:stretch>
              <a:fillRect/>
            </a:stretch>
          </p:blipFill>
          <p:spPr>
            <a:xfrm>
              <a:off x="6373813" y="1744663"/>
              <a:ext cx="849312" cy="168275"/>
            </a:xfrm>
            <a:prstGeom prst="rect">
              <a:avLst/>
            </a:prstGeom>
            <a:noFill/>
            <a:ln w="9525">
              <a:noFill/>
            </a:ln>
          </p:spPr>
        </p:pic>
        <p:pic>
          <p:nvPicPr>
            <p:cNvPr id="52585" name="Picture 814" descr="light2.png"/>
            <p:cNvPicPr>
              <a:picLocks noChangeAspect="1"/>
            </p:cNvPicPr>
            <p:nvPr/>
          </p:nvPicPr>
          <p:blipFill>
            <a:blip r:embed="rId18"/>
            <a:stretch>
              <a:fillRect/>
            </a:stretch>
          </p:blipFill>
          <p:spPr>
            <a:xfrm flipH="1">
              <a:off x="6707188" y="2019300"/>
              <a:ext cx="92075" cy="406400"/>
            </a:xfrm>
            <a:prstGeom prst="rect">
              <a:avLst/>
            </a:prstGeom>
            <a:noFill/>
            <a:ln w="9525">
              <a:noFill/>
            </a:ln>
          </p:spPr>
        </p:pic>
        <p:pic>
          <p:nvPicPr>
            <p:cNvPr id="52586" name="Picture 1017" descr="antenna_stylized"/>
            <p:cNvPicPr>
              <a:picLocks noChangeAspect="1"/>
            </p:cNvPicPr>
            <p:nvPr/>
          </p:nvPicPr>
          <p:blipFill>
            <a:blip r:embed="rId8"/>
            <a:stretch>
              <a:fillRect/>
            </a:stretch>
          </p:blipFill>
          <p:spPr>
            <a:xfrm>
              <a:off x="6511925" y="1946275"/>
              <a:ext cx="531813" cy="223838"/>
            </a:xfrm>
            <a:prstGeom prst="rect">
              <a:avLst/>
            </a:prstGeom>
            <a:noFill/>
            <a:ln w="9525">
              <a:noFill/>
            </a:ln>
          </p:spPr>
        </p:pic>
        <p:pic>
          <p:nvPicPr>
            <p:cNvPr id="52587" name="Picture 1017" descr="antenna_stylized"/>
            <p:cNvPicPr>
              <a:picLocks noChangeAspect="1"/>
            </p:cNvPicPr>
            <p:nvPr/>
          </p:nvPicPr>
          <p:blipFill>
            <a:blip r:embed="rId8"/>
            <a:stretch>
              <a:fillRect/>
            </a:stretch>
          </p:blipFill>
          <p:spPr>
            <a:xfrm>
              <a:off x="6586538" y="1685925"/>
              <a:ext cx="530225" cy="223838"/>
            </a:xfrm>
            <a:prstGeom prst="rect">
              <a:avLst/>
            </a:prstGeom>
            <a:noFill/>
            <a:ln w="9525">
              <a:noFill/>
            </a:ln>
          </p:spPr>
        </p:pic>
        <p:grpSp>
          <p:nvGrpSpPr>
            <p:cNvPr id="52588" name="Group 347"/>
            <p:cNvGrpSpPr/>
            <p:nvPr/>
          </p:nvGrpSpPr>
          <p:grpSpPr>
            <a:xfrm>
              <a:off x="6220922" y="4838544"/>
              <a:ext cx="660165" cy="269566"/>
              <a:chOff x="1871277" y="1576300"/>
              <a:chExt cx="1128371" cy="437861"/>
            </a:xfrm>
          </p:grpSpPr>
          <p:sp>
            <p:nvSpPr>
              <p:cNvPr id="52589" name="Oval 138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88" name="Rectangle 138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591" name="Oval 138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90" name="Freeform 138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593" name="Freeform 139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594" name="Freeform 139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595" name="Freeform 139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596" name="Straight Connector 1393"/>
              <p:cNvCxnSpPr>
                <a:endCxn id="5259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597" name="Straight Connector 1394"/>
              <p:cNvCxnSpPr>
                <a:endCxn id="5259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598" name="Group 347"/>
            <p:cNvGrpSpPr/>
            <p:nvPr/>
          </p:nvGrpSpPr>
          <p:grpSpPr>
            <a:xfrm>
              <a:off x="6933466" y="4503243"/>
              <a:ext cx="660165" cy="269566"/>
              <a:chOff x="1871277" y="1576300"/>
              <a:chExt cx="1128371" cy="437861"/>
            </a:xfrm>
          </p:grpSpPr>
          <p:sp>
            <p:nvSpPr>
              <p:cNvPr id="52599" name="Oval 122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79" name="Rectangle 137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01" name="Oval 137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81" name="Freeform 138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03" name="Freeform 138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604" name="Freeform 138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605" name="Freeform 138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606" name="Straight Connector 1384"/>
              <p:cNvCxnSpPr>
                <a:endCxn id="5260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607" name="Straight Connector 1385"/>
              <p:cNvCxnSpPr>
                <a:endCxn id="5260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608" name="Group 347"/>
            <p:cNvGrpSpPr/>
            <p:nvPr/>
          </p:nvGrpSpPr>
          <p:grpSpPr>
            <a:xfrm>
              <a:off x="7563920" y="4800505"/>
              <a:ext cx="660165" cy="269566"/>
              <a:chOff x="1871277" y="1576300"/>
              <a:chExt cx="1128371" cy="437861"/>
            </a:xfrm>
          </p:grpSpPr>
          <p:sp>
            <p:nvSpPr>
              <p:cNvPr id="52609" name="Oval 1193"/>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5" name="Rectangle 119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11" name="Oval 119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7" name="Freeform 119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13" name="Freeform 122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614" name="Freeform 122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615" name="Freeform 122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616" name="Straight Connector 1226"/>
              <p:cNvCxnSpPr>
                <a:endCxn id="5261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617" name="Straight Connector 1227"/>
              <p:cNvCxnSpPr>
                <a:endCxn id="5261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618" name="Group 347"/>
            <p:cNvGrpSpPr/>
            <p:nvPr/>
          </p:nvGrpSpPr>
          <p:grpSpPr>
            <a:xfrm>
              <a:off x="6050373" y="3620176"/>
              <a:ext cx="425094" cy="228319"/>
              <a:chOff x="1871277" y="1576300"/>
              <a:chExt cx="1128371" cy="437861"/>
            </a:xfrm>
          </p:grpSpPr>
          <p:sp>
            <p:nvSpPr>
              <p:cNvPr id="52619" name="Oval 1184"/>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86" name="Rectangle 118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21" name="Oval 118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88" name="Freeform 118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23" name="Freeform 118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624" name="Freeform 118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625" name="Freeform 119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626" name="Straight Connector 1191"/>
              <p:cNvCxnSpPr>
                <a:endCxn id="5262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627" name="Straight Connector 1192"/>
              <p:cNvCxnSpPr>
                <a:endCxn id="5262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628" name="Group 347"/>
            <p:cNvGrpSpPr/>
            <p:nvPr/>
          </p:nvGrpSpPr>
          <p:grpSpPr>
            <a:xfrm>
              <a:off x="6347637" y="2481965"/>
              <a:ext cx="403071" cy="202807"/>
              <a:chOff x="1871277" y="1576300"/>
              <a:chExt cx="1128371" cy="437861"/>
            </a:xfrm>
          </p:grpSpPr>
          <p:sp>
            <p:nvSpPr>
              <p:cNvPr id="52629" name="Oval 112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23" name="Rectangle 112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31" name="Oval 112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25" name="Freeform 112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33" name="Freeform 117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634" name="Freeform 118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635" name="Freeform 118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636" name="Straight Connector 1182"/>
              <p:cNvCxnSpPr>
                <a:endCxn id="5263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637" name="Straight Connector 1183"/>
              <p:cNvCxnSpPr>
                <a:endCxn id="5263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638" name="Group 752"/>
            <p:cNvGrpSpPr/>
            <p:nvPr/>
          </p:nvGrpSpPr>
          <p:grpSpPr>
            <a:xfrm>
              <a:off x="7678804" y="2388750"/>
              <a:ext cx="418211" cy="189727"/>
              <a:chOff x="7913987" y="1515773"/>
              <a:chExt cx="625138" cy="276534"/>
            </a:xfrm>
          </p:grpSpPr>
          <p:sp>
            <p:nvSpPr>
              <p:cNvPr id="52639" name="Oval 1056"/>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58" name="Rectangle 1057"/>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41" name="Oval 1058"/>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66" name="Freeform 1065"/>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43" name="Freeform 1116"/>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44" name="Freeform 1117"/>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45" name="Freeform 1118"/>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2646" name="Straight Connector 1119"/>
              <p:cNvCxnSpPr>
                <a:endCxn id="52641"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2647" name="Straight Connector 1120"/>
              <p:cNvCxnSpPr>
                <a:endCxn id="52641"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648" name="Group 753"/>
            <p:cNvGrpSpPr/>
            <p:nvPr/>
          </p:nvGrpSpPr>
          <p:grpSpPr>
            <a:xfrm>
              <a:off x="7187343" y="2485248"/>
              <a:ext cx="418211" cy="189727"/>
              <a:chOff x="7913987" y="1515773"/>
              <a:chExt cx="625138" cy="276534"/>
            </a:xfrm>
          </p:grpSpPr>
          <p:sp>
            <p:nvSpPr>
              <p:cNvPr id="52649" name="Oval 990"/>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93" name="Rectangle 992"/>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51" name="Oval 993"/>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96" name="Freeform 995"/>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53" name="Freeform 997"/>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54" name="Freeform 998"/>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55" name="Freeform 999"/>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2656" name="Straight Connector 1028"/>
              <p:cNvCxnSpPr>
                <a:endCxn id="52651"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2657" name="Straight Connector 1047"/>
              <p:cNvCxnSpPr>
                <a:endCxn id="52651"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658" name="Group 754"/>
            <p:cNvGrpSpPr/>
            <p:nvPr/>
          </p:nvGrpSpPr>
          <p:grpSpPr>
            <a:xfrm>
              <a:off x="7195275" y="2751878"/>
              <a:ext cx="418211" cy="189727"/>
              <a:chOff x="7913987" y="1515773"/>
              <a:chExt cx="625138" cy="276534"/>
            </a:xfrm>
          </p:grpSpPr>
          <p:sp>
            <p:nvSpPr>
              <p:cNvPr id="52659" name="Oval 932"/>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34" name="Rectangle 933"/>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61" name="Oval 934"/>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36" name="Freeform 935"/>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63" name="Freeform 936"/>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64" name="Freeform 937"/>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65" name="Freeform 955"/>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2666" name="Straight Connector 956"/>
              <p:cNvCxnSpPr>
                <a:endCxn id="52661"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2667" name="Straight Connector 983"/>
              <p:cNvCxnSpPr>
                <a:endCxn id="52661"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668" name="Group 755"/>
            <p:cNvGrpSpPr/>
            <p:nvPr/>
          </p:nvGrpSpPr>
          <p:grpSpPr>
            <a:xfrm>
              <a:off x="7088975" y="3633334"/>
              <a:ext cx="418211" cy="189727"/>
              <a:chOff x="7913987" y="1515773"/>
              <a:chExt cx="625138" cy="276534"/>
            </a:xfrm>
          </p:grpSpPr>
          <p:sp>
            <p:nvSpPr>
              <p:cNvPr id="52669" name="Oval 923"/>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25" name="Rectangle 924"/>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71" name="Oval 925"/>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27" name="Freeform 926"/>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73" name="Freeform 927"/>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74" name="Freeform 928"/>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75" name="Freeform 929"/>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2676" name="Straight Connector 930"/>
              <p:cNvCxnSpPr>
                <a:endCxn id="52671"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2677" name="Straight Connector 931"/>
              <p:cNvCxnSpPr>
                <a:endCxn id="52671"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678" name="Group 756"/>
            <p:cNvGrpSpPr/>
            <p:nvPr/>
          </p:nvGrpSpPr>
          <p:grpSpPr>
            <a:xfrm>
              <a:off x="7748699" y="3641266"/>
              <a:ext cx="418211" cy="189727"/>
              <a:chOff x="7913987" y="1515773"/>
              <a:chExt cx="625138" cy="276534"/>
            </a:xfrm>
          </p:grpSpPr>
          <p:sp>
            <p:nvSpPr>
              <p:cNvPr id="52679" name="Oval 914"/>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16" name="Rectangle 915"/>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81" name="Oval 916"/>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18" name="Freeform 917"/>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83" name="Freeform 918"/>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84" name="Freeform 919"/>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85" name="Freeform 920"/>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2686" name="Straight Connector 921"/>
              <p:cNvCxnSpPr>
                <a:endCxn id="52681"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2687" name="Straight Connector 922"/>
              <p:cNvCxnSpPr>
                <a:endCxn id="52681"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688" name="Group 757"/>
            <p:cNvGrpSpPr/>
            <p:nvPr/>
          </p:nvGrpSpPr>
          <p:grpSpPr>
            <a:xfrm>
              <a:off x="7440813" y="3924693"/>
              <a:ext cx="418211" cy="189727"/>
              <a:chOff x="7913987" y="1515773"/>
              <a:chExt cx="625138" cy="276534"/>
            </a:xfrm>
          </p:grpSpPr>
          <p:sp>
            <p:nvSpPr>
              <p:cNvPr id="52689" name="Oval 905"/>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07" name="Rectangle 906"/>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91" name="Oval 907"/>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09" name="Freeform 908"/>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693" name="Freeform 909"/>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94" name="Freeform 910"/>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2695" name="Freeform 911"/>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2696" name="Straight Connector 912"/>
              <p:cNvCxnSpPr>
                <a:endCxn id="52691"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2697" name="Straight Connector 913"/>
              <p:cNvCxnSpPr>
                <a:endCxn id="52691"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sp>
          <p:nvSpPr>
            <p:cNvPr id="52698" name="Line 421"/>
            <p:cNvSpPr/>
            <p:nvPr/>
          </p:nvSpPr>
          <p:spPr>
            <a:xfrm>
              <a:off x="7396163" y="3813175"/>
              <a:ext cx="163512" cy="120650"/>
            </a:xfrm>
            <a:prstGeom prst="line">
              <a:avLst/>
            </a:prstGeom>
            <a:ln w="9525" cap="flat" cmpd="sng">
              <a:solidFill>
                <a:schemeClr val="tx1"/>
              </a:solidFill>
              <a:prstDash val="solid"/>
              <a:round/>
              <a:headEnd type="none" w="med" len="med"/>
              <a:tailEnd type="none" w="med" len="med"/>
            </a:ln>
          </p:spPr>
        </p:sp>
        <p:sp>
          <p:nvSpPr>
            <p:cNvPr id="52699" name="Line 422"/>
            <p:cNvSpPr/>
            <p:nvPr/>
          </p:nvSpPr>
          <p:spPr>
            <a:xfrm>
              <a:off x="7493000" y="3733800"/>
              <a:ext cx="279400" cy="0"/>
            </a:xfrm>
            <a:prstGeom prst="line">
              <a:avLst/>
            </a:prstGeom>
            <a:ln w="9525" cap="flat" cmpd="sng">
              <a:solidFill>
                <a:schemeClr val="tx1"/>
              </a:solidFill>
              <a:prstDash val="solid"/>
              <a:round/>
              <a:headEnd type="none" w="med" len="med"/>
              <a:tailEnd type="none" w="med" len="med"/>
            </a:ln>
          </p:spPr>
        </p:sp>
        <p:sp>
          <p:nvSpPr>
            <p:cNvPr id="52700" name="Line 423"/>
            <p:cNvSpPr/>
            <p:nvPr/>
          </p:nvSpPr>
          <p:spPr>
            <a:xfrm flipV="1">
              <a:off x="7729538" y="3819525"/>
              <a:ext cx="134937" cy="104775"/>
            </a:xfrm>
            <a:prstGeom prst="line">
              <a:avLst/>
            </a:prstGeom>
            <a:ln w="9525" cap="flat" cmpd="sng">
              <a:solidFill>
                <a:schemeClr val="tx1"/>
              </a:solidFill>
              <a:prstDash val="solid"/>
              <a:round/>
              <a:headEnd type="none" w="med" len="med"/>
              <a:tailEnd type="none" w="med" len="med"/>
            </a:ln>
          </p:spPr>
        </p:sp>
        <p:sp>
          <p:nvSpPr>
            <p:cNvPr id="52701" name="Line 444"/>
            <p:cNvSpPr/>
            <p:nvPr/>
          </p:nvSpPr>
          <p:spPr>
            <a:xfrm flipV="1">
              <a:off x="7577138" y="2492375"/>
              <a:ext cx="123825" cy="87313"/>
            </a:xfrm>
            <a:prstGeom prst="line">
              <a:avLst/>
            </a:prstGeom>
            <a:ln w="9525" cap="flat" cmpd="sng">
              <a:solidFill>
                <a:schemeClr val="tx1"/>
              </a:solidFill>
              <a:prstDash val="solid"/>
              <a:round/>
              <a:headEnd type="none" w="med" len="med"/>
              <a:tailEnd type="none" w="med" len="med"/>
            </a:ln>
          </p:spPr>
        </p:sp>
        <p:sp>
          <p:nvSpPr>
            <p:cNvPr id="52702" name="Line 445"/>
            <p:cNvSpPr/>
            <p:nvPr/>
          </p:nvSpPr>
          <p:spPr>
            <a:xfrm>
              <a:off x="7405688" y="2665413"/>
              <a:ext cx="0" cy="82550"/>
            </a:xfrm>
            <a:prstGeom prst="line">
              <a:avLst/>
            </a:prstGeom>
            <a:ln w="9525" cap="flat" cmpd="sng">
              <a:solidFill>
                <a:schemeClr val="tx1"/>
              </a:solidFill>
              <a:prstDash val="solid"/>
              <a:round/>
              <a:headEnd type="none" w="med" len="med"/>
              <a:tailEnd type="none" w="med" len="med"/>
            </a:ln>
          </p:spPr>
        </p:sp>
        <p:sp>
          <p:nvSpPr>
            <p:cNvPr id="52703" name="Line 446"/>
            <p:cNvSpPr/>
            <p:nvPr/>
          </p:nvSpPr>
          <p:spPr>
            <a:xfrm flipV="1">
              <a:off x="7577138" y="2562225"/>
              <a:ext cx="263525" cy="288925"/>
            </a:xfrm>
            <a:prstGeom prst="line">
              <a:avLst/>
            </a:prstGeom>
            <a:ln w="9525" cap="flat" cmpd="sng">
              <a:solidFill>
                <a:schemeClr val="tx1"/>
              </a:solidFill>
              <a:prstDash val="solid"/>
              <a:round/>
              <a:headEnd type="none" w="med" len="med"/>
              <a:tailEnd type="none" w="med" len="med"/>
            </a:ln>
          </p:spPr>
        </p:sp>
        <p:sp>
          <p:nvSpPr>
            <p:cNvPr id="52704" name="Line 447"/>
            <p:cNvSpPr/>
            <p:nvPr/>
          </p:nvSpPr>
          <p:spPr>
            <a:xfrm>
              <a:off x="7942263" y="2560638"/>
              <a:ext cx="0" cy="196850"/>
            </a:xfrm>
            <a:prstGeom prst="line">
              <a:avLst/>
            </a:prstGeom>
            <a:ln w="9525" cap="flat" cmpd="sng">
              <a:solidFill>
                <a:schemeClr val="tx1"/>
              </a:solidFill>
              <a:prstDash val="solid"/>
              <a:round/>
              <a:headEnd type="none" w="med" len="med"/>
              <a:tailEnd type="none" w="med" len="med"/>
            </a:ln>
          </p:spPr>
        </p:sp>
        <p:sp>
          <p:nvSpPr>
            <p:cNvPr id="52705" name="Line 448"/>
            <p:cNvSpPr/>
            <p:nvPr/>
          </p:nvSpPr>
          <p:spPr>
            <a:xfrm>
              <a:off x="7596188" y="2867025"/>
              <a:ext cx="188912" cy="0"/>
            </a:xfrm>
            <a:prstGeom prst="line">
              <a:avLst/>
            </a:prstGeom>
            <a:ln w="9525" cap="flat" cmpd="sng">
              <a:solidFill>
                <a:schemeClr val="tx1"/>
              </a:solidFill>
              <a:prstDash val="solid"/>
              <a:round/>
              <a:headEnd type="none" w="med" len="med"/>
              <a:tailEnd type="none" w="med" len="med"/>
            </a:ln>
          </p:spPr>
        </p:sp>
        <p:sp>
          <p:nvSpPr>
            <p:cNvPr id="52706" name="Line 450"/>
            <p:cNvSpPr/>
            <p:nvPr/>
          </p:nvSpPr>
          <p:spPr>
            <a:xfrm>
              <a:off x="8150225" y="2857500"/>
              <a:ext cx="177800" cy="0"/>
            </a:xfrm>
            <a:prstGeom prst="line">
              <a:avLst/>
            </a:prstGeom>
            <a:ln w="9525" cap="flat" cmpd="sng">
              <a:solidFill>
                <a:schemeClr val="tx1"/>
              </a:solidFill>
              <a:prstDash val="solid"/>
              <a:round/>
              <a:headEnd type="none" w="med" len="med"/>
              <a:tailEnd type="none" w="med" len="med"/>
            </a:ln>
          </p:spPr>
        </p:sp>
        <p:sp>
          <p:nvSpPr>
            <p:cNvPr id="52707" name="Line 451"/>
            <p:cNvSpPr/>
            <p:nvPr/>
          </p:nvSpPr>
          <p:spPr>
            <a:xfrm flipH="1">
              <a:off x="7296150" y="2933700"/>
              <a:ext cx="98425" cy="704850"/>
            </a:xfrm>
            <a:prstGeom prst="line">
              <a:avLst/>
            </a:prstGeom>
            <a:ln w="9525" cap="flat" cmpd="sng">
              <a:solidFill>
                <a:schemeClr val="tx1"/>
              </a:solidFill>
              <a:prstDash val="solid"/>
              <a:round/>
              <a:headEnd type="none" w="med" len="med"/>
              <a:tailEnd type="none" w="med" len="med"/>
            </a:ln>
          </p:spPr>
        </p:sp>
        <p:sp>
          <p:nvSpPr>
            <p:cNvPr id="52708" name="Line 452"/>
            <p:cNvSpPr/>
            <p:nvPr/>
          </p:nvSpPr>
          <p:spPr>
            <a:xfrm flipH="1">
              <a:off x="7888288" y="2933700"/>
              <a:ext cx="111125" cy="727075"/>
            </a:xfrm>
            <a:prstGeom prst="line">
              <a:avLst/>
            </a:prstGeom>
            <a:ln w="9525" cap="flat" cmpd="sng">
              <a:solidFill>
                <a:schemeClr val="tx1"/>
              </a:solidFill>
              <a:prstDash val="solid"/>
              <a:round/>
              <a:headEnd type="none" w="med" len="med"/>
              <a:tailEnd type="none" w="med" len="med"/>
            </a:ln>
          </p:spPr>
        </p:sp>
        <p:sp>
          <p:nvSpPr>
            <p:cNvPr id="52709" name="Line 541"/>
            <p:cNvSpPr/>
            <p:nvPr/>
          </p:nvSpPr>
          <p:spPr>
            <a:xfrm flipV="1">
              <a:off x="7272338" y="4075113"/>
              <a:ext cx="227012" cy="436562"/>
            </a:xfrm>
            <a:prstGeom prst="line">
              <a:avLst/>
            </a:prstGeom>
            <a:ln w="9525" cap="flat" cmpd="sng">
              <a:solidFill>
                <a:schemeClr val="tx1"/>
              </a:solidFill>
              <a:prstDash val="solid"/>
              <a:round/>
              <a:headEnd type="none" w="med" len="med"/>
              <a:tailEnd type="none" w="med" len="med"/>
            </a:ln>
          </p:spPr>
        </p:sp>
        <p:grpSp>
          <p:nvGrpSpPr>
            <p:cNvPr id="52710" name="Group 665"/>
            <p:cNvGrpSpPr/>
            <p:nvPr/>
          </p:nvGrpSpPr>
          <p:grpSpPr>
            <a:xfrm>
              <a:off x="7689850" y="2395538"/>
              <a:ext cx="390525" cy="169862"/>
              <a:chOff x="4650" y="1129"/>
              <a:chExt cx="246" cy="95"/>
            </a:xfrm>
          </p:grpSpPr>
          <p:sp>
            <p:nvSpPr>
              <p:cNvPr id="5271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71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71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714" name="Group 659"/>
              <p:cNvGrpSpPr/>
              <p:nvPr/>
            </p:nvGrpSpPr>
            <p:grpSpPr>
              <a:xfrm>
                <a:off x="4699" y="1145"/>
                <a:ext cx="138" cy="29"/>
                <a:chOff x="2468" y="1332"/>
                <a:chExt cx="310" cy="60"/>
              </a:xfrm>
            </p:grpSpPr>
            <p:sp>
              <p:nvSpPr>
                <p:cNvPr id="52715" name="Freeform 66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2716" name="Freeform 66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2717" name="Line 66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2718" name="Line 66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2719" name="Group 675"/>
            <p:cNvGrpSpPr/>
            <p:nvPr/>
          </p:nvGrpSpPr>
          <p:grpSpPr>
            <a:xfrm>
              <a:off x="7204075" y="2493963"/>
              <a:ext cx="390525" cy="169862"/>
              <a:chOff x="4650" y="1129"/>
              <a:chExt cx="246" cy="95"/>
            </a:xfrm>
          </p:grpSpPr>
          <p:sp>
            <p:nvSpPr>
              <p:cNvPr id="52720"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721"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722"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723" name="Group 679"/>
              <p:cNvGrpSpPr/>
              <p:nvPr/>
            </p:nvGrpSpPr>
            <p:grpSpPr>
              <a:xfrm>
                <a:off x="4699" y="1145"/>
                <a:ext cx="138" cy="29"/>
                <a:chOff x="2468" y="1332"/>
                <a:chExt cx="310" cy="60"/>
              </a:xfrm>
            </p:grpSpPr>
            <p:sp>
              <p:nvSpPr>
                <p:cNvPr id="52724" name="Freeform 68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2725" name="Freeform 68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2726" name="Line 68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2727" name="Line 68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2728" name="Group 684"/>
            <p:cNvGrpSpPr/>
            <p:nvPr/>
          </p:nvGrpSpPr>
          <p:grpSpPr>
            <a:xfrm>
              <a:off x="7215188" y="2757488"/>
              <a:ext cx="390525" cy="169862"/>
              <a:chOff x="4650" y="1129"/>
              <a:chExt cx="246" cy="95"/>
            </a:xfrm>
          </p:grpSpPr>
          <p:sp>
            <p:nvSpPr>
              <p:cNvPr id="5272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73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73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732" name="Group 688"/>
              <p:cNvGrpSpPr/>
              <p:nvPr/>
            </p:nvGrpSpPr>
            <p:grpSpPr>
              <a:xfrm>
                <a:off x="4699" y="1145"/>
                <a:ext cx="138" cy="29"/>
                <a:chOff x="2468" y="1332"/>
                <a:chExt cx="310" cy="60"/>
              </a:xfrm>
            </p:grpSpPr>
            <p:sp>
              <p:nvSpPr>
                <p:cNvPr id="52733" name="Freeform 68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2734" name="Freeform 69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2735" name="Line 69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2736" name="Line 69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52737" name="Line 693"/>
            <p:cNvSpPr/>
            <p:nvPr/>
          </p:nvSpPr>
          <p:spPr>
            <a:xfrm>
              <a:off x="8345488" y="2855913"/>
              <a:ext cx="177800" cy="0"/>
            </a:xfrm>
            <a:prstGeom prst="line">
              <a:avLst/>
            </a:prstGeom>
            <a:ln w="9525" cap="flat" cmpd="sng">
              <a:solidFill>
                <a:schemeClr val="bg2"/>
              </a:solidFill>
              <a:prstDash val="dash"/>
              <a:round/>
              <a:headEnd type="none" w="med" len="med"/>
              <a:tailEnd type="none" w="med" len="med"/>
            </a:ln>
          </p:spPr>
        </p:sp>
        <p:grpSp>
          <p:nvGrpSpPr>
            <p:cNvPr id="52738" name="Group 694"/>
            <p:cNvGrpSpPr/>
            <p:nvPr/>
          </p:nvGrpSpPr>
          <p:grpSpPr>
            <a:xfrm>
              <a:off x="7400925" y="3911600"/>
              <a:ext cx="485775" cy="203200"/>
              <a:chOff x="4650" y="1129"/>
              <a:chExt cx="246" cy="95"/>
            </a:xfrm>
          </p:grpSpPr>
          <p:sp>
            <p:nvSpPr>
              <p:cNvPr id="5273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74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74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742" name="Group 698"/>
              <p:cNvGrpSpPr/>
              <p:nvPr/>
            </p:nvGrpSpPr>
            <p:grpSpPr>
              <a:xfrm>
                <a:off x="4699" y="1145"/>
                <a:ext cx="138" cy="29"/>
                <a:chOff x="2468" y="1332"/>
                <a:chExt cx="310" cy="60"/>
              </a:xfrm>
            </p:grpSpPr>
            <p:sp>
              <p:nvSpPr>
                <p:cNvPr id="52743" name="Freeform 69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2744" name="Freeform 70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2745" name="Line 70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2746" name="Line 70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2747" name="Group 712"/>
            <p:cNvGrpSpPr/>
            <p:nvPr/>
          </p:nvGrpSpPr>
          <p:grpSpPr>
            <a:xfrm>
              <a:off x="7081838" y="3630613"/>
              <a:ext cx="485775" cy="203200"/>
              <a:chOff x="4650" y="1129"/>
              <a:chExt cx="246" cy="95"/>
            </a:xfrm>
          </p:grpSpPr>
          <p:sp>
            <p:nvSpPr>
              <p:cNvPr id="5274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74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75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751" name="Group 716"/>
              <p:cNvGrpSpPr/>
              <p:nvPr/>
            </p:nvGrpSpPr>
            <p:grpSpPr>
              <a:xfrm>
                <a:off x="4699" y="1145"/>
                <a:ext cx="138" cy="29"/>
                <a:chOff x="2468" y="1332"/>
                <a:chExt cx="310" cy="60"/>
              </a:xfrm>
            </p:grpSpPr>
            <p:sp>
              <p:nvSpPr>
                <p:cNvPr id="52752" name="Freeform 71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2753" name="Freeform 71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2754" name="Line 719"/>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2755" name="Line 720"/>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2756" name="Group 721"/>
            <p:cNvGrpSpPr/>
            <p:nvPr/>
          </p:nvGrpSpPr>
          <p:grpSpPr>
            <a:xfrm>
              <a:off x="7743825" y="3643313"/>
              <a:ext cx="485775" cy="203200"/>
              <a:chOff x="4650" y="1129"/>
              <a:chExt cx="246" cy="95"/>
            </a:xfrm>
          </p:grpSpPr>
          <p:sp>
            <p:nvSpPr>
              <p:cNvPr id="5275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275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275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2760" name="Group 725"/>
              <p:cNvGrpSpPr/>
              <p:nvPr/>
            </p:nvGrpSpPr>
            <p:grpSpPr>
              <a:xfrm>
                <a:off x="4699" y="1145"/>
                <a:ext cx="138" cy="29"/>
                <a:chOff x="2468" y="1332"/>
                <a:chExt cx="310" cy="60"/>
              </a:xfrm>
            </p:grpSpPr>
            <p:sp>
              <p:nvSpPr>
                <p:cNvPr id="52761" name="Freeform 72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2762" name="Freeform 72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2763" name="Line 728"/>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2764" name="Line 729"/>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52765" name="Text Box 580"/>
            <p:cNvSpPr txBox="1"/>
            <p:nvPr/>
          </p:nvSpPr>
          <p:spPr>
            <a:xfrm>
              <a:off x="5957888" y="1384300"/>
              <a:ext cx="1549400"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mobile network</a:t>
              </a:r>
              <a:endParaRPr lang="en-US" altLang="zh-CN" sz="1600" dirty="0">
                <a:latin typeface="Arial" panose="020B0604020202020204" pitchFamily="34" charset="0"/>
              </a:endParaRPr>
            </a:p>
          </p:txBody>
        </p:sp>
        <p:sp>
          <p:nvSpPr>
            <p:cNvPr id="52766" name="Text Box 580"/>
            <p:cNvSpPr txBox="1"/>
            <p:nvPr/>
          </p:nvSpPr>
          <p:spPr>
            <a:xfrm>
              <a:off x="7561263" y="2071688"/>
              <a:ext cx="1108075"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global ISP</a:t>
              </a:r>
              <a:endParaRPr lang="en-US" altLang="zh-CN" sz="1600" dirty="0">
                <a:latin typeface="Arial" panose="020B0604020202020204" pitchFamily="34" charset="0"/>
              </a:endParaRPr>
            </a:p>
          </p:txBody>
        </p:sp>
        <p:sp>
          <p:nvSpPr>
            <p:cNvPr id="52767" name="Text Box 580"/>
            <p:cNvSpPr txBox="1"/>
            <p:nvPr/>
          </p:nvSpPr>
          <p:spPr>
            <a:xfrm>
              <a:off x="7337425" y="3298825"/>
              <a:ext cx="1289050" cy="336550"/>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regional ISP</a:t>
              </a:r>
              <a:endParaRPr lang="en-US" altLang="zh-CN" sz="1600" dirty="0">
                <a:latin typeface="Arial" panose="020B0604020202020204" pitchFamily="34" charset="0"/>
              </a:endParaRPr>
            </a:p>
          </p:txBody>
        </p:sp>
        <p:sp>
          <p:nvSpPr>
            <p:cNvPr id="52768" name="Text Box 580"/>
            <p:cNvSpPr txBox="1"/>
            <p:nvPr/>
          </p:nvSpPr>
          <p:spPr>
            <a:xfrm>
              <a:off x="6324600" y="2963863"/>
              <a:ext cx="895350" cy="482600"/>
            </a:xfrm>
            <a:prstGeom prst="rect">
              <a:avLst/>
            </a:prstGeom>
            <a:noFill/>
            <a:ln w="9525">
              <a:noFill/>
            </a:ln>
          </p:spPr>
          <p:txBody>
            <a:bodyPr wrap="none" anchor="t" anchorCtr="0">
              <a:spAutoFit/>
            </a:bodyPr>
            <a:p>
              <a:pPr eaLnBrk="0" hangingPunct="0">
                <a:lnSpc>
                  <a:spcPct val="80000"/>
                </a:lnSpc>
              </a:pPr>
              <a:r>
                <a:rPr lang="en-US" altLang="zh-CN" sz="1600" dirty="0">
                  <a:latin typeface="Arial" panose="020B0604020202020204" pitchFamily="34" charset="0"/>
                </a:rPr>
                <a:t>home </a:t>
              </a:r>
              <a:endParaRPr lang="en-US" altLang="zh-CN" sz="1600" dirty="0">
                <a:latin typeface="Arial" panose="020B0604020202020204" pitchFamily="34" charset="0"/>
              </a:endParaRPr>
            </a:p>
            <a:p>
              <a:pPr eaLnBrk="0" hangingPunct="0">
                <a:lnSpc>
                  <a:spcPct val="80000"/>
                </a:lnSpc>
              </a:pPr>
              <a:r>
                <a:rPr lang="en-US" altLang="zh-CN" sz="1600" dirty="0">
                  <a:latin typeface="Arial" panose="020B0604020202020204" pitchFamily="34" charset="0"/>
                </a:rPr>
                <a:t>network</a:t>
              </a:r>
              <a:endParaRPr lang="en-US" altLang="zh-CN" sz="1600" dirty="0">
                <a:latin typeface="Arial" panose="020B0604020202020204" pitchFamily="34" charset="0"/>
              </a:endParaRPr>
            </a:p>
          </p:txBody>
        </p:sp>
        <p:sp>
          <p:nvSpPr>
            <p:cNvPr id="52769" name="Text Box 580"/>
            <p:cNvSpPr txBox="1"/>
            <p:nvPr/>
          </p:nvSpPr>
          <p:spPr>
            <a:xfrm>
              <a:off x="5584825" y="5645150"/>
              <a:ext cx="1295400" cy="482600"/>
            </a:xfrm>
            <a:prstGeom prst="rect">
              <a:avLst/>
            </a:prstGeom>
            <a:noFill/>
            <a:ln w="9525">
              <a:noFill/>
            </a:ln>
          </p:spPr>
          <p:txBody>
            <a:bodyPr wrap="none" anchor="t" anchorCtr="0">
              <a:spAutoFit/>
            </a:bodyPr>
            <a:p>
              <a:pPr eaLnBrk="0" hangingPunct="0">
                <a:lnSpc>
                  <a:spcPct val="80000"/>
                </a:lnSpc>
              </a:pPr>
              <a:r>
                <a:rPr lang="en-US" altLang="zh-CN" sz="1600" dirty="0">
                  <a:latin typeface="Arial" panose="020B0604020202020204" pitchFamily="34" charset="0"/>
                </a:rPr>
                <a:t>institutional</a:t>
              </a:r>
              <a:endParaRPr lang="en-US" altLang="zh-CN" sz="1600" dirty="0">
                <a:latin typeface="Arial" panose="020B0604020202020204" pitchFamily="34" charset="0"/>
              </a:endParaRPr>
            </a:p>
            <a:p>
              <a:pPr eaLnBrk="0" hangingPunct="0">
                <a:lnSpc>
                  <a:spcPct val="80000"/>
                </a:lnSpc>
              </a:pPr>
              <a:r>
                <a:rPr lang="en-US" altLang="zh-CN" sz="1600" dirty="0">
                  <a:latin typeface="Arial" panose="020B0604020202020204" pitchFamily="34" charset="0"/>
                </a:rPr>
                <a:t>       network</a:t>
              </a:r>
              <a:endParaRPr lang="en-US" altLang="zh-CN" sz="1600" dirty="0">
                <a:latin typeface="Arial" panose="020B0604020202020204" pitchFamily="34" charset="0"/>
              </a:endParaRPr>
            </a:p>
          </p:txBody>
        </p:sp>
        <p:pic>
          <p:nvPicPr>
            <p:cNvPr id="52770" name="Picture 269" descr="cell_tower_radiation copy"/>
            <p:cNvPicPr>
              <a:picLocks noChangeAspect="1"/>
            </p:cNvPicPr>
            <p:nvPr/>
          </p:nvPicPr>
          <p:blipFill>
            <a:blip r:embed="rId19"/>
            <a:stretch>
              <a:fillRect/>
            </a:stretch>
          </p:blipFill>
          <p:spPr>
            <a:xfrm>
              <a:off x="6026149" y="1803400"/>
              <a:ext cx="518463" cy="412256"/>
            </a:xfrm>
            <a:prstGeom prst="rect">
              <a:avLst/>
            </a:prstGeom>
            <a:noFill/>
            <a:ln w="9525">
              <a:noFill/>
            </a:ln>
          </p:spPr>
        </p:pic>
        <p:grpSp>
          <p:nvGrpSpPr>
            <p:cNvPr id="52771" name="Group 347"/>
            <p:cNvGrpSpPr/>
            <p:nvPr/>
          </p:nvGrpSpPr>
          <p:grpSpPr>
            <a:xfrm>
              <a:off x="7077272" y="3621727"/>
              <a:ext cx="493804" cy="228319"/>
              <a:chOff x="1871277" y="1576300"/>
              <a:chExt cx="1128371" cy="437861"/>
            </a:xfrm>
          </p:grpSpPr>
          <p:sp>
            <p:nvSpPr>
              <p:cNvPr id="52772" name="Oval 84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50" name="Rectangle 8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774" name="Oval 85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52" name="Freeform 8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776" name="Freeform 85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777" name="Freeform 85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778" name="Freeform 85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779" name="Straight Connector 855"/>
              <p:cNvCxnSpPr>
                <a:endCxn id="5277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780" name="Straight Connector 856"/>
              <p:cNvCxnSpPr>
                <a:endCxn id="5277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781" name="Group 347"/>
            <p:cNvGrpSpPr/>
            <p:nvPr/>
          </p:nvGrpSpPr>
          <p:grpSpPr>
            <a:xfrm>
              <a:off x="7733157" y="3638864"/>
              <a:ext cx="493804" cy="228319"/>
              <a:chOff x="1871277" y="1576300"/>
              <a:chExt cx="1128371" cy="437861"/>
            </a:xfrm>
          </p:grpSpPr>
          <p:sp>
            <p:nvSpPr>
              <p:cNvPr id="52782" name="Oval 839"/>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41" name="Rectangle 84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784" name="Oval 84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43" name="Freeform 84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786" name="Freeform 84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787" name="Freeform 84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788" name="Freeform 84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789" name="Straight Connector 846"/>
              <p:cNvCxnSpPr>
                <a:endCxn id="5278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790" name="Straight Connector 847"/>
              <p:cNvCxnSpPr>
                <a:endCxn id="5278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791" name="Group 347"/>
            <p:cNvGrpSpPr/>
            <p:nvPr/>
          </p:nvGrpSpPr>
          <p:grpSpPr>
            <a:xfrm>
              <a:off x="7397100" y="3903983"/>
              <a:ext cx="493804" cy="228319"/>
              <a:chOff x="1871277" y="1576300"/>
              <a:chExt cx="1128371" cy="437861"/>
            </a:xfrm>
          </p:grpSpPr>
          <p:sp>
            <p:nvSpPr>
              <p:cNvPr id="52792" name="Oval 830"/>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32" name="Rectangle 83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794" name="Oval 83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34" name="Freeform 83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796" name="Freeform 83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797" name="Freeform 83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798" name="Freeform 83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799" name="Straight Connector 837"/>
              <p:cNvCxnSpPr>
                <a:endCxn id="5279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800" name="Straight Connector 838"/>
              <p:cNvCxnSpPr>
                <a:endCxn id="5279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801" name="Group 347"/>
            <p:cNvGrpSpPr/>
            <p:nvPr/>
          </p:nvGrpSpPr>
          <p:grpSpPr>
            <a:xfrm>
              <a:off x="7195340" y="2756360"/>
              <a:ext cx="413310" cy="196874"/>
              <a:chOff x="1871277" y="1576300"/>
              <a:chExt cx="1128371" cy="437861"/>
            </a:xfrm>
          </p:grpSpPr>
          <p:sp>
            <p:nvSpPr>
              <p:cNvPr id="52802" name="Oval 82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23" name="Rectangle 82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804" name="Oval 82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25" name="Freeform 82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806" name="Freeform 82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807" name="Freeform 82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808" name="Freeform 82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809" name="Straight Connector 828"/>
              <p:cNvCxnSpPr>
                <a:endCxn id="5280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810" name="Straight Connector 829"/>
              <p:cNvCxnSpPr>
                <a:endCxn id="5280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811" name="Group 347"/>
            <p:cNvGrpSpPr/>
            <p:nvPr/>
          </p:nvGrpSpPr>
          <p:grpSpPr>
            <a:xfrm>
              <a:off x="7677419" y="2378982"/>
              <a:ext cx="413310" cy="196874"/>
              <a:chOff x="1871277" y="1576300"/>
              <a:chExt cx="1128371" cy="437861"/>
            </a:xfrm>
          </p:grpSpPr>
          <p:sp>
            <p:nvSpPr>
              <p:cNvPr id="52812" name="Oval 812"/>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14" name="Rectangle 81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814" name="Oval 81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16" name="Freeform 81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816" name="Freeform 81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817" name="Freeform 81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818" name="Freeform 81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819" name="Straight Connector 819"/>
              <p:cNvCxnSpPr>
                <a:endCxn id="5281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820" name="Straight Connector 820"/>
              <p:cNvCxnSpPr>
                <a:endCxn id="5281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821" name="Group 347"/>
            <p:cNvGrpSpPr/>
            <p:nvPr/>
          </p:nvGrpSpPr>
          <p:grpSpPr>
            <a:xfrm>
              <a:off x="7186342" y="2486295"/>
              <a:ext cx="413310" cy="196874"/>
              <a:chOff x="1871277" y="1576300"/>
              <a:chExt cx="1128371" cy="437861"/>
            </a:xfrm>
          </p:grpSpPr>
          <p:sp>
            <p:nvSpPr>
              <p:cNvPr id="52822" name="Oval 803"/>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05" name="Rectangle 80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824" name="Oval 80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07" name="Freeform 80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826" name="Freeform 80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827" name="Freeform 80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828" name="Freeform 80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829" name="Straight Connector 810"/>
              <p:cNvCxnSpPr>
                <a:endCxn id="5282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830" name="Straight Connector 811"/>
              <p:cNvCxnSpPr>
                <a:endCxn id="5282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2831" name="Group 347"/>
            <p:cNvGrpSpPr/>
            <p:nvPr/>
          </p:nvGrpSpPr>
          <p:grpSpPr>
            <a:xfrm>
              <a:off x="7750914" y="2756819"/>
              <a:ext cx="413310" cy="196874"/>
              <a:chOff x="1871277" y="1576300"/>
              <a:chExt cx="1128371" cy="437861"/>
            </a:xfrm>
          </p:grpSpPr>
          <p:sp>
            <p:nvSpPr>
              <p:cNvPr id="52832" name="Oval 794"/>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96" name="Rectangle 79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834" name="Oval 79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98" name="Freeform 79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2836" name="Freeform 79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837" name="Freeform 79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2838" name="Freeform 80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2839" name="Straight Connector 801"/>
              <p:cNvCxnSpPr>
                <a:endCxn id="5283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2840" name="Straight Connector 802"/>
              <p:cNvCxnSpPr>
                <a:endCxn id="5283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pic>
          <p:nvPicPr>
            <p:cNvPr id="52841" name="Picture 1005" descr="antenna_stylized"/>
            <p:cNvPicPr>
              <a:picLocks noChangeAspect="1"/>
            </p:cNvPicPr>
            <p:nvPr/>
          </p:nvPicPr>
          <p:blipFill>
            <a:blip r:embed="rId8"/>
            <a:stretch>
              <a:fillRect/>
            </a:stretch>
          </p:blipFill>
          <p:spPr>
            <a:xfrm>
              <a:off x="5516100" y="3095151"/>
              <a:ext cx="530703" cy="223755"/>
            </a:xfrm>
            <a:prstGeom prst="rect">
              <a:avLst/>
            </a:prstGeom>
            <a:noFill/>
            <a:ln w="9525">
              <a:noFill/>
            </a:ln>
          </p:spPr>
        </p:pic>
        <p:pic>
          <p:nvPicPr>
            <p:cNvPr id="52842" name="Picture 1005" descr="antenna_stylized"/>
            <p:cNvPicPr>
              <a:picLocks noChangeAspect="1"/>
            </p:cNvPicPr>
            <p:nvPr/>
          </p:nvPicPr>
          <p:blipFill>
            <a:blip r:embed="rId8"/>
            <a:stretch>
              <a:fillRect/>
            </a:stretch>
          </p:blipFill>
          <p:spPr>
            <a:xfrm>
              <a:off x="6893951" y="5490536"/>
              <a:ext cx="530703" cy="223755"/>
            </a:xfrm>
            <a:prstGeom prst="rect">
              <a:avLst/>
            </a:prstGeom>
            <a:noFill/>
            <a:ln w="9525">
              <a:noFill/>
            </a:ln>
          </p:spPr>
        </p:pic>
        <p:pic>
          <p:nvPicPr>
            <p:cNvPr id="52843" name="Picture 1005" descr="antenna_stylized"/>
            <p:cNvPicPr>
              <a:picLocks noChangeAspect="1"/>
            </p:cNvPicPr>
            <p:nvPr/>
          </p:nvPicPr>
          <p:blipFill>
            <a:blip r:embed="rId8"/>
            <a:stretch>
              <a:fillRect/>
            </a:stretch>
          </p:blipFill>
          <p:spPr>
            <a:xfrm>
              <a:off x="7365711" y="5438691"/>
              <a:ext cx="530703" cy="223755"/>
            </a:xfrm>
            <a:prstGeom prst="rect">
              <a:avLst/>
            </a:prstGeom>
            <a:noFill/>
            <a:ln w="9525">
              <a:noFill/>
            </a:ln>
          </p:spPr>
        </p:pic>
        <p:pic>
          <p:nvPicPr>
            <p:cNvPr id="52844" name="Picture 934" descr="antenna_radiation_stylized"/>
            <p:cNvPicPr>
              <a:picLocks noChangeAspect="1"/>
            </p:cNvPicPr>
            <p:nvPr/>
          </p:nvPicPr>
          <p:blipFill>
            <a:blip r:embed="rId7"/>
            <a:stretch>
              <a:fillRect/>
            </a:stretch>
          </p:blipFill>
          <p:spPr>
            <a:xfrm>
              <a:off x="7096052" y="5017186"/>
              <a:ext cx="415925" cy="88633"/>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charRg st="0" end="14"/>
                                            </p:txEl>
                                          </p:spTgt>
                                        </p:tgtEl>
                                        <p:attrNameLst>
                                          <p:attrName>style.visibility</p:attrName>
                                        </p:attrNameLst>
                                      </p:cBhvr>
                                      <p:to>
                                        <p:strVal val="visible"/>
                                      </p:to>
                                    </p:set>
                                    <p:animEffect transition="in" filter="dissolve">
                                      <p:cBhvr>
                                        <p:cTn id="7" dur="500"/>
                                        <p:tgtEl>
                                          <p:spTgt spid="9219">
                                            <p:txEl>
                                              <p:charRg st="0" end="1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charRg st="14" end="41"/>
                                            </p:txEl>
                                          </p:spTgt>
                                        </p:tgtEl>
                                        <p:attrNameLst>
                                          <p:attrName>style.visibility</p:attrName>
                                        </p:attrNameLst>
                                      </p:cBhvr>
                                      <p:to>
                                        <p:strVal val="visible"/>
                                      </p:to>
                                    </p:set>
                                    <p:animEffect transition="in" filter="dissolve">
                                      <p:cBhvr>
                                        <p:cTn id="10" dur="500"/>
                                        <p:tgtEl>
                                          <p:spTgt spid="9219">
                                            <p:txEl>
                                              <p:charRg st="14" end="4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charRg st="41" end="71"/>
                                            </p:txEl>
                                          </p:spTgt>
                                        </p:tgtEl>
                                        <p:attrNameLst>
                                          <p:attrName>style.visibility</p:attrName>
                                        </p:attrNameLst>
                                      </p:cBhvr>
                                      <p:to>
                                        <p:strVal val="visible"/>
                                      </p:to>
                                    </p:set>
                                    <p:animEffect transition="in" filter="dissolve">
                                      <p:cBhvr>
                                        <p:cTn id="13" dur="500"/>
                                        <p:tgtEl>
                                          <p:spTgt spid="9219">
                                            <p:txEl>
                                              <p:charRg st="41" end="7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charRg st="0" end="70"/>
                                            </p:txEl>
                                          </p:spTgt>
                                        </p:tgtEl>
                                        <p:attrNameLst>
                                          <p:attrName>style.visibility</p:attrName>
                                        </p:attrNameLst>
                                      </p:cBhvr>
                                      <p:to>
                                        <p:strVal val="visible"/>
                                      </p:to>
                                    </p:set>
                                    <p:animEffect transition="in" filter="dissolve">
                                      <p:cBhvr>
                                        <p:cTn id="16" dur="500"/>
                                        <p:tgtEl>
                                          <p:spTgt spid="10088">
                                            <p:txEl>
                                              <p:charRg st="0" end="7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charRg st="0" end="15"/>
                                            </p:txEl>
                                          </p:spTgt>
                                        </p:tgtEl>
                                        <p:attrNameLst>
                                          <p:attrName>style.visibility</p:attrName>
                                        </p:attrNameLst>
                                      </p:cBhvr>
                                      <p:to>
                                        <p:strVal val="visible"/>
                                      </p:to>
                                    </p:set>
                                    <p:animEffect transition="in" filter="dissolve">
                                      <p:cBhvr>
                                        <p:cTn id="19" dur="500"/>
                                        <p:tgtEl>
                                          <p:spTgt spid="10089">
                                            <p:txEl>
                                              <p:charRg st="0" end="1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charRg st="15" end="38"/>
                                            </p:txEl>
                                          </p:spTgt>
                                        </p:tgtEl>
                                        <p:attrNameLst>
                                          <p:attrName>style.visibility</p:attrName>
                                        </p:attrNameLst>
                                      </p:cBhvr>
                                      <p:to>
                                        <p:strVal val="visible"/>
                                      </p:to>
                                    </p:set>
                                    <p:animEffect transition="in" filter="dissolve">
                                      <p:cBhvr>
                                        <p:cTn id="22" dur="500"/>
                                        <p:tgtEl>
                                          <p:spTgt spid="10089">
                                            <p:txEl>
                                              <p:charRg st="15" end="38"/>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charRg st="38" end="58"/>
                                            </p:txEl>
                                          </p:spTgt>
                                        </p:tgtEl>
                                        <p:attrNameLst>
                                          <p:attrName>style.visibility</p:attrName>
                                        </p:attrNameLst>
                                      </p:cBhvr>
                                      <p:to>
                                        <p:strVal val="visible"/>
                                      </p:to>
                                    </p:set>
                                    <p:animEffect transition="in" filter="dissolve">
                                      <p:cBhvr>
                                        <p:cTn id="25" dur="500"/>
                                        <p:tgtEl>
                                          <p:spTgt spid="10089">
                                            <p:txEl>
                                              <p:charRg st="38" end="5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54274" name="Rectangle 2"/>
          <p:cNvSpPr>
            <a:spLocks noGrp="1"/>
          </p:cNvSpPr>
          <p:nvPr>
            <p:ph type="title" idx="4294967295"/>
          </p:nvPr>
        </p:nvSpPr>
        <p:spPr>
          <a:xfrm>
            <a:off x="338138" y="196850"/>
            <a:ext cx="8382000" cy="835025"/>
          </a:xfrm>
        </p:spPr>
        <p:txBody>
          <a:bodyPr vert="horz" wrap="square" lIns="91440" tIns="45720" rIns="91440" bIns="45720" anchor="ctr" anchorCtr="0"/>
          <a:p>
            <a:pPr eaLnBrk="1" hangingPunct="1"/>
            <a:r>
              <a:rPr lang="en-US" altLang="zh-CN" sz="3600" dirty="0"/>
              <a:t>Access networks and physical media</a:t>
            </a:r>
            <a:endParaRPr lang="en-US" altLang="zh-CN" dirty="0"/>
          </a:p>
        </p:txBody>
      </p:sp>
      <p:sp>
        <p:nvSpPr>
          <p:cNvPr id="51203" name="Rectangle 3"/>
          <p:cNvSpPr>
            <a:spLocks noGrp="1" noChangeArrowheads="1"/>
          </p:cNvSpPr>
          <p:nvPr>
            <p:ph type="body" sz="half" idx="1"/>
          </p:nvPr>
        </p:nvSpPr>
        <p:spPr>
          <a:xfrm>
            <a:off x="600075" y="1371600"/>
            <a:ext cx="4010025" cy="5010150"/>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charset="0"/>
              <a:buNone/>
              <a:defRPr/>
            </a:pPr>
            <a:r>
              <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Q: How to connect end systems to edge router?</a:t>
            </a:r>
            <a:endPar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residential access nets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institutional access networks (school, company)</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3000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mobile access networks</a:t>
            </a:r>
            <a:endParaRPr kumimoji="0" lang="en-US" sz="2400" b="0" i="0" u="none" strike="noStrike" kern="0" cap="none" spc="0" normalizeH="0" baseline="0" noProof="0" dirty="0">
              <a:ln>
                <a:noFill/>
              </a:ln>
              <a:solidFill>
                <a:srgbClr val="FF0000"/>
              </a:solidFill>
              <a:effectLst/>
              <a:uLnTx/>
              <a:uFillTx/>
              <a:latin typeface="Gill Sans MT" panose="020B0502020104020203" charset="0"/>
              <a:ea typeface="MS PGothic" panose="020B0600070205080204" charset="-128"/>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charset="0"/>
              <a:buNone/>
              <a:defRPr/>
            </a:pPr>
            <a:r>
              <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keep in mind: </a:t>
            </a:r>
            <a:endPar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bandwidth (bits per second) of access network?</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shared or dedicated?</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p:txBody>
      </p:sp>
      <p:pic>
        <p:nvPicPr>
          <p:cNvPr id="54276" name="Picture 916" descr="underline_base"/>
          <p:cNvPicPr/>
          <p:nvPr/>
        </p:nvPicPr>
        <p:blipFill>
          <a:blip r:embed="rId1"/>
          <a:stretch>
            <a:fillRect/>
          </a:stretch>
        </p:blipFill>
        <p:spPr>
          <a:xfrm>
            <a:off x="388938" y="830263"/>
            <a:ext cx="6856412" cy="173037"/>
          </a:xfrm>
          <a:prstGeom prst="rect">
            <a:avLst/>
          </a:prstGeom>
          <a:noFill/>
          <a:ln w="9525">
            <a:noFill/>
          </a:ln>
        </p:spPr>
      </p:pic>
      <p:sp>
        <p:nvSpPr>
          <p:cNvPr id="5427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54278" name="Group 2"/>
          <p:cNvGrpSpPr/>
          <p:nvPr/>
        </p:nvGrpSpPr>
        <p:grpSpPr>
          <a:xfrm>
            <a:off x="5202238" y="1546225"/>
            <a:ext cx="3551237" cy="4449763"/>
            <a:chOff x="5202238" y="1546225"/>
            <a:chExt cx="3551237" cy="4450443"/>
          </a:xfrm>
        </p:grpSpPr>
        <p:sp>
          <p:nvSpPr>
            <p:cNvPr id="54279" name="Freeform 665"/>
            <p:cNvSpPr/>
            <p:nvPr/>
          </p:nvSpPr>
          <p:spPr>
            <a:xfrm>
              <a:off x="5202238" y="1712913"/>
              <a:ext cx="1736725" cy="107156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grpSp>
          <p:nvGrpSpPr>
            <p:cNvPr id="54280" name="Group 666"/>
            <p:cNvGrpSpPr/>
            <p:nvPr/>
          </p:nvGrpSpPr>
          <p:grpSpPr>
            <a:xfrm>
              <a:off x="5329977" y="2980450"/>
              <a:ext cx="1458912" cy="933450"/>
              <a:chOff x="2889" y="1631"/>
              <a:chExt cx="980" cy="743"/>
            </a:xfrm>
          </p:grpSpPr>
          <p:sp>
            <p:nvSpPr>
              <p:cNvPr id="54281" name="Rectangle 667"/>
              <p:cNvSpPr/>
              <p:nvPr/>
            </p:nvSpPr>
            <p:spPr>
              <a:xfrm>
                <a:off x="3046" y="1841"/>
                <a:ext cx="663" cy="533"/>
              </a:xfrm>
              <a:prstGeom prst="rect">
                <a:avLst/>
              </a:prstGeom>
              <a:solidFill>
                <a:srgbClr val="00CCFF"/>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282"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p>
                <a:pPr algn="ctr" eaLnBrk="0" hangingPunct="0"/>
                <a:endParaRPr lang="zh-CN" altLang="zh-CN" dirty="0">
                  <a:solidFill>
                    <a:srgbClr val="00CCFF"/>
                  </a:solidFill>
                  <a:latin typeface="Arial" panose="020B0604020202020204" pitchFamily="34" charset="0"/>
                  <a:ea typeface="MS PGothic" panose="020B0600070205080204" charset="-128"/>
                </a:endParaRPr>
              </a:p>
            </p:txBody>
          </p:sp>
        </p:grpSp>
        <p:sp>
          <p:nvSpPr>
            <p:cNvPr id="54283" name="Freeform 669"/>
            <p:cNvSpPr/>
            <p:nvPr/>
          </p:nvSpPr>
          <p:spPr>
            <a:xfrm>
              <a:off x="5364163" y="4331380"/>
              <a:ext cx="3225800" cy="16652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ln>
          </p:spPr>
          <p:txBody>
            <a:bodyPr/>
            <a:p>
              <a:endParaRPr lang="zh-CN" altLang="en-US"/>
            </a:p>
          </p:txBody>
        </p:sp>
        <p:sp>
          <p:nvSpPr>
            <p:cNvPr id="54284" name="Line 670"/>
            <p:cNvSpPr/>
            <p:nvPr/>
          </p:nvSpPr>
          <p:spPr>
            <a:xfrm rot="-5400000">
              <a:off x="7845410" y="5162535"/>
              <a:ext cx="523875" cy="139700"/>
            </a:xfrm>
            <a:prstGeom prst="line">
              <a:avLst/>
            </a:prstGeom>
            <a:ln w="19050" cap="flat" cmpd="sng">
              <a:solidFill>
                <a:srgbClr val="FF0000"/>
              </a:solidFill>
              <a:prstDash val="solid"/>
              <a:round/>
              <a:headEnd type="none" w="med" len="med"/>
              <a:tailEnd type="none" w="med" len="med"/>
            </a:ln>
          </p:spPr>
        </p:sp>
        <p:sp>
          <p:nvSpPr>
            <p:cNvPr id="54285" name="Line 671"/>
            <p:cNvSpPr/>
            <p:nvPr/>
          </p:nvSpPr>
          <p:spPr>
            <a:xfrm rot="5400000" flipV="1">
              <a:off x="7991460" y="5443523"/>
              <a:ext cx="3175" cy="85725"/>
            </a:xfrm>
            <a:prstGeom prst="line">
              <a:avLst/>
            </a:prstGeom>
            <a:ln w="12700" cap="flat" cmpd="sng">
              <a:solidFill>
                <a:schemeClr val="bg2"/>
              </a:solidFill>
              <a:prstDash val="solid"/>
              <a:round/>
              <a:headEnd type="none" w="med" len="med"/>
              <a:tailEnd type="none" w="med" len="med"/>
            </a:ln>
          </p:spPr>
        </p:sp>
        <p:sp>
          <p:nvSpPr>
            <p:cNvPr id="54286" name="Line 672"/>
            <p:cNvSpPr/>
            <p:nvPr/>
          </p:nvSpPr>
          <p:spPr>
            <a:xfrm rot="-5400000">
              <a:off x="8177213" y="5116513"/>
              <a:ext cx="0" cy="114300"/>
            </a:xfrm>
            <a:prstGeom prst="line">
              <a:avLst/>
            </a:prstGeom>
            <a:ln w="19050" cap="flat" cmpd="sng">
              <a:solidFill>
                <a:srgbClr val="FF0000"/>
              </a:solidFill>
              <a:prstDash val="solid"/>
              <a:round/>
              <a:headEnd type="none" w="med" len="med"/>
              <a:tailEnd type="none" w="med" len="med"/>
            </a:ln>
          </p:spPr>
        </p:sp>
        <p:sp>
          <p:nvSpPr>
            <p:cNvPr id="54287" name="Line 674"/>
            <p:cNvSpPr/>
            <p:nvPr/>
          </p:nvSpPr>
          <p:spPr>
            <a:xfrm>
              <a:off x="6100763" y="4776788"/>
              <a:ext cx="217487" cy="100012"/>
            </a:xfrm>
            <a:prstGeom prst="line">
              <a:avLst/>
            </a:prstGeom>
            <a:ln w="19050" cap="flat" cmpd="sng">
              <a:solidFill>
                <a:srgbClr val="FF0000"/>
              </a:solidFill>
              <a:prstDash val="solid"/>
              <a:round/>
              <a:headEnd type="none" w="med" len="med"/>
              <a:tailEnd type="none" w="med" len="med"/>
            </a:ln>
          </p:spPr>
        </p:sp>
        <p:sp>
          <p:nvSpPr>
            <p:cNvPr id="54288" name="Line 675"/>
            <p:cNvSpPr/>
            <p:nvPr/>
          </p:nvSpPr>
          <p:spPr>
            <a:xfrm flipV="1">
              <a:off x="5842000" y="5038725"/>
              <a:ext cx="407988" cy="74613"/>
            </a:xfrm>
            <a:prstGeom prst="line">
              <a:avLst/>
            </a:prstGeom>
            <a:ln w="19050" cap="flat" cmpd="sng">
              <a:solidFill>
                <a:srgbClr val="FF0000"/>
              </a:solidFill>
              <a:prstDash val="solid"/>
              <a:round/>
              <a:headEnd type="none" w="med" len="med"/>
              <a:tailEnd type="none" w="med" len="med"/>
            </a:ln>
          </p:spPr>
        </p:sp>
        <p:sp>
          <p:nvSpPr>
            <p:cNvPr id="54289" name="Line 678"/>
            <p:cNvSpPr/>
            <p:nvPr/>
          </p:nvSpPr>
          <p:spPr>
            <a:xfrm flipH="1">
              <a:off x="6267450" y="5102225"/>
              <a:ext cx="144463" cy="169863"/>
            </a:xfrm>
            <a:prstGeom prst="line">
              <a:avLst/>
            </a:prstGeom>
            <a:ln w="19050" cap="flat" cmpd="sng">
              <a:solidFill>
                <a:srgbClr val="FF0000"/>
              </a:solidFill>
              <a:prstDash val="solid"/>
              <a:round/>
              <a:headEnd type="none" w="med" len="med"/>
              <a:tailEnd type="none" w="med" len="med"/>
            </a:ln>
          </p:spPr>
        </p:sp>
        <p:sp>
          <p:nvSpPr>
            <p:cNvPr id="54290" name="Line 679"/>
            <p:cNvSpPr/>
            <p:nvPr/>
          </p:nvSpPr>
          <p:spPr>
            <a:xfrm flipH="1" flipV="1">
              <a:off x="6586538" y="5110163"/>
              <a:ext cx="76200" cy="163512"/>
            </a:xfrm>
            <a:prstGeom prst="line">
              <a:avLst/>
            </a:prstGeom>
            <a:ln w="19050" cap="flat" cmpd="sng">
              <a:solidFill>
                <a:srgbClr val="FF0000"/>
              </a:solidFill>
              <a:prstDash val="solid"/>
              <a:round/>
              <a:headEnd type="none" w="med" len="med"/>
              <a:tailEnd type="none" w="med" len="med"/>
            </a:ln>
          </p:spPr>
        </p:sp>
        <p:sp>
          <p:nvSpPr>
            <p:cNvPr id="54291" name="Line 680"/>
            <p:cNvSpPr/>
            <p:nvPr/>
          </p:nvSpPr>
          <p:spPr>
            <a:xfrm>
              <a:off x="6743700" y="5056188"/>
              <a:ext cx="503238" cy="269875"/>
            </a:xfrm>
            <a:prstGeom prst="line">
              <a:avLst/>
            </a:prstGeom>
            <a:ln w="19050" cap="flat" cmpd="sng">
              <a:solidFill>
                <a:srgbClr val="FF0000"/>
              </a:solidFill>
              <a:prstDash val="solid"/>
              <a:round/>
              <a:headEnd type="none" w="med" len="med"/>
              <a:tailEnd type="none" w="med" len="med"/>
            </a:ln>
          </p:spPr>
        </p:sp>
        <p:sp>
          <p:nvSpPr>
            <p:cNvPr id="54292" name="Line 682"/>
            <p:cNvSpPr/>
            <p:nvPr/>
          </p:nvSpPr>
          <p:spPr>
            <a:xfrm>
              <a:off x="6284913" y="3551238"/>
              <a:ext cx="0" cy="106362"/>
            </a:xfrm>
            <a:prstGeom prst="line">
              <a:avLst/>
            </a:prstGeom>
            <a:ln w="19050" cap="flat" cmpd="sng">
              <a:solidFill>
                <a:srgbClr val="FF0000"/>
              </a:solidFill>
              <a:prstDash val="solid"/>
              <a:round/>
              <a:headEnd type="none" w="med" len="med"/>
              <a:tailEnd type="none" w="med" len="med"/>
            </a:ln>
          </p:spPr>
        </p:sp>
        <p:sp>
          <p:nvSpPr>
            <p:cNvPr id="54293" name="Line 683"/>
            <p:cNvSpPr/>
            <p:nvPr/>
          </p:nvSpPr>
          <p:spPr>
            <a:xfrm flipV="1">
              <a:off x="5891213" y="3736975"/>
              <a:ext cx="168275" cy="3175"/>
            </a:xfrm>
            <a:prstGeom prst="line">
              <a:avLst/>
            </a:prstGeom>
            <a:ln w="19050" cap="flat" cmpd="sng">
              <a:solidFill>
                <a:srgbClr val="FF0000"/>
              </a:solidFill>
              <a:prstDash val="solid"/>
              <a:round/>
              <a:headEnd type="none" w="med" len="med"/>
              <a:tailEnd type="none" w="med" len="med"/>
            </a:ln>
          </p:spPr>
        </p:sp>
        <p:pic>
          <p:nvPicPr>
            <p:cNvPr id="54294" name="Picture 684" descr="access_point_stylized_small"/>
            <p:cNvPicPr>
              <a:picLocks noChangeAspect="1"/>
            </p:cNvPicPr>
            <p:nvPr/>
          </p:nvPicPr>
          <p:blipFill>
            <a:blip r:embed="rId2"/>
            <a:stretch>
              <a:fillRect/>
            </a:stretch>
          </p:blipFill>
          <p:spPr>
            <a:xfrm>
              <a:off x="5640388" y="3548063"/>
              <a:ext cx="369887" cy="306387"/>
            </a:xfrm>
            <a:prstGeom prst="rect">
              <a:avLst/>
            </a:prstGeom>
            <a:noFill/>
            <a:ln w="9525">
              <a:noFill/>
            </a:ln>
          </p:spPr>
        </p:pic>
        <p:sp>
          <p:nvSpPr>
            <p:cNvPr id="54295" name="Line 685"/>
            <p:cNvSpPr/>
            <p:nvPr/>
          </p:nvSpPr>
          <p:spPr>
            <a:xfrm rot="5400000" flipV="1">
              <a:off x="7994635" y="5440348"/>
              <a:ext cx="3175" cy="85725"/>
            </a:xfrm>
            <a:prstGeom prst="line">
              <a:avLst/>
            </a:prstGeom>
            <a:ln w="12700" cap="flat" cmpd="sng">
              <a:solidFill>
                <a:schemeClr val="bg2"/>
              </a:solidFill>
              <a:prstDash val="solid"/>
              <a:round/>
              <a:headEnd type="none" w="med" len="med"/>
              <a:tailEnd type="none" w="med" len="med"/>
            </a:ln>
          </p:spPr>
        </p:sp>
        <p:sp>
          <p:nvSpPr>
            <p:cNvPr id="54296" name="Line 686"/>
            <p:cNvSpPr/>
            <p:nvPr/>
          </p:nvSpPr>
          <p:spPr>
            <a:xfrm flipV="1">
              <a:off x="5894388" y="3733800"/>
              <a:ext cx="168275" cy="3175"/>
            </a:xfrm>
            <a:prstGeom prst="line">
              <a:avLst/>
            </a:prstGeom>
            <a:ln w="19050" cap="flat" cmpd="sng">
              <a:solidFill>
                <a:srgbClr val="FF0000"/>
              </a:solidFill>
              <a:prstDash val="solid"/>
              <a:round/>
              <a:headEnd type="none" w="med" len="med"/>
              <a:tailEnd type="none" w="med" len="med"/>
            </a:ln>
          </p:spPr>
        </p:sp>
        <p:pic>
          <p:nvPicPr>
            <p:cNvPr id="54297" name="Picture 708" descr="access_point_stylized_small"/>
            <p:cNvPicPr>
              <a:picLocks noChangeAspect="1"/>
            </p:cNvPicPr>
            <p:nvPr/>
          </p:nvPicPr>
          <p:blipFill>
            <a:blip r:embed="rId2"/>
            <a:stretch>
              <a:fillRect/>
            </a:stretch>
          </p:blipFill>
          <p:spPr>
            <a:xfrm>
              <a:off x="5641975" y="3546475"/>
              <a:ext cx="369888" cy="306388"/>
            </a:xfrm>
            <a:prstGeom prst="rect">
              <a:avLst/>
            </a:prstGeom>
            <a:noFill/>
            <a:ln w="9525">
              <a:noFill/>
            </a:ln>
          </p:spPr>
        </p:pic>
        <p:sp>
          <p:nvSpPr>
            <p:cNvPr id="54298" name="Freeform 709"/>
            <p:cNvSpPr/>
            <p:nvPr/>
          </p:nvSpPr>
          <p:spPr>
            <a:xfrm>
              <a:off x="7015163" y="3530600"/>
              <a:ext cx="1314450" cy="6746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ln>
          </p:spPr>
          <p:txBody>
            <a:bodyPr/>
            <a:p>
              <a:endParaRPr lang="zh-CN" altLang="en-US"/>
            </a:p>
          </p:txBody>
        </p:sp>
        <p:sp>
          <p:nvSpPr>
            <p:cNvPr id="54299" name="Freeform 710"/>
            <p:cNvSpPr/>
            <p:nvPr/>
          </p:nvSpPr>
          <p:spPr>
            <a:xfrm>
              <a:off x="7023100" y="2005013"/>
              <a:ext cx="1730375" cy="112553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tileRect/>
            </a:gradFill>
            <a:ln w="9525">
              <a:noFill/>
            </a:ln>
          </p:spPr>
          <p:txBody>
            <a:bodyPr/>
            <a:p>
              <a:endParaRPr lang="zh-CN" altLang="en-US"/>
            </a:p>
          </p:txBody>
        </p:sp>
        <p:sp>
          <p:nvSpPr>
            <p:cNvPr id="54300" name="Line 711"/>
            <p:cNvSpPr/>
            <p:nvPr/>
          </p:nvSpPr>
          <p:spPr>
            <a:xfrm>
              <a:off x="7396163" y="3816350"/>
              <a:ext cx="163512" cy="120650"/>
            </a:xfrm>
            <a:prstGeom prst="line">
              <a:avLst/>
            </a:prstGeom>
            <a:ln w="9525" cap="flat" cmpd="sng">
              <a:solidFill>
                <a:schemeClr val="bg2"/>
              </a:solidFill>
              <a:prstDash val="solid"/>
              <a:round/>
              <a:headEnd type="none" w="med" len="med"/>
              <a:tailEnd type="none" w="med" len="med"/>
            </a:ln>
          </p:spPr>
        </p:sp>
        <p:sp>
          <p:nvSpPr>
            <p:cNvPr id="54301" name="Line 712"/>
            <p:cNvSpPr/>
            <p:nvPr/>
          </p:nvSpPr>
          <p:spPr>
            <a:xfrm>
              <a:off x="7493000" y="3736975"/>
              <a:ext cx="279400" cy="0"/>
            </a:xfrm>
            <a:prstGeom prst="line">
              <a:avLst/>
            </a:prstGeom>
            <a:ln w="9525" cap="flat" cmpd="sng">
              <a:solidFill>
                <a:schemeClr val="bg2"/>
              </a:solidFill>
              <a:prstDash val="solid"/>
              <a:round/>
              <a:headEnd type="none" w="med" len="med"/>
              <a:tailEnd type="none" w="med" len="med"/>
            </a:ln>
          </p:spPr>
        </p:sp>
        <p:sp>
          <p:nvSpPr>
            <p:cNvPr id="54302" name="Line 713"/>
            <p:cNvSpPr/>
            <p:nvPr/>
          </p:nvSpPr>
          <p:spPr>
            <a:xfrm flipV="1">
              <a:off x="7729538" y="3822700"/>
              <a:ext cx="134937" cy="104775"/>
            </a:xfrm>
            <a:prstGeom prst="line">
              <a:avLst/>
            </a:prstGeom>
            <a:ln w="9525" cap="flat" cmpd="sng">
              <a:solidFill>
                <a:schemeClr val="bg2"/>
              </a:solidFill>
              <a:prstDash val="solid"/>
              <a:round/>
              <a:headEnd type="none" w="med" len="med"/>
              <a:tailEnd type="none" w="med" len="med"/>
            </a:ln>
          </p:spPr>
        </p:sp>
        <p:sp>
          <p:nvSpPr>
            <p:cNvPr id="54303" name="Line 714"/>
            <p:cNvSpPr/>
            <p:nvPr/>
          </p:nvSpPr>
          <p:spPr>
            <a:xfrm>
              <a:off x="6723063" y="2590800"/>
              <a:ext cx="509587" cy="3175"/>
            </a:xfrm>
            <a:prstGeom prst="line">
              <a:avLst/>
            </a:prstGeom>
            <a:ln w="9525" cap="flat" cmpd="sng">
              <a:solidFill>
                <a:srgbClr val="969696"/>
              </a:solidFill>
              <a:prstDash val="solid"/>
              <a:round/>
              <a:headEnd type="none" w="med" len="med"/>
              <a:tailEnd type="none" w="med" len="med"/>
            </a:ln>
          </p:spPr>
        </p:sp>
        <p:sp>
          <p:nvSpPr>
            <p:cNvPr id="54304" name="Line 715"/>
            <p:cNvSpPr/>
            <p:nvPr/>
          </p:nvSpPr>
          <p:spPr>
            <a:xfrm>
              <a:off x="7358063" y="4700588"/>
              <a:ext cx="390525" cy="184150"/>
            </a:xfrm>
            <a:prstGeom prst="line">
              <a:avLst/>
            </a:prstGeom>
            <a:ln w="19050" cap="flat" cmpd="sng">
              <a:solidFill>
                <a:srgbClr val="FF0000"/>
              </a:solidFill>
              <a:prstDash val="solid"/>
              <a:round/>
              <a:headEnd type="none" w="med" len="med"/>
              <a:tailEnd type="none" w="med" len="med"/>
            </a:ln>
          </p:spPr>
        </p:sp>
        <p:sp>
          <p:nvSpPr>
            <p:cNvPr id="54305" name="Line 716"/>
            <p:cNvSpPr/>
            <p:nvPr/>
          </p:nvSpPr>
          <p:spPr>
            <a:xfrm flipV="1">
              <a:off x="6737350" y="4687888"/>
              <a:ext cx="322263" cy="198437"/>
            </a:xfrm>
            <a:prstGeom prst="line">
              <a:avLst/>
            </a:prstGeom>
            <a:ln w="19050" cap="flat" cmpd="sng">
              <a:solidFill>
                <a:srgbClr val="FF0000"/>
              </a:solidFill>
              <a:prstDash val="solid"/>
              <a:round/>
              <a:headEnd type="none" w="med" len="med"/>
              <a:tailEnd type="none" w="med" len="med"/>
            </a:ln>
          </p:spPr>
        </p:sp>
        <p:sp>
          <p:nvSpPr>
            <p:cNvPr id="54306" name="Line 717"/>
            <p:cNvSpPr/>
            <p:nvPr/>
          </p:nvSpPr>
          <p:spPr>
            <a:xfrm flipV="1">
              <a:off x="6780213" y="4979988"/>
              <a:ext cx="971550" cy="0"/>
            </a:xfrm>
            <a:prstGeom prst="line">
              <a:avLst/>
            </a:prstGeom>
            <a:ln w="19050" cap="flat" cmpd="sng">
              <a:solidFill>
                <a:srgbClr val="FF0000"/>
              </a:solidFill>
              <a:prstDash val="solid"/>
              <a:round/>
              <a:headEnd type="none" w="med" len="med"/>
              <a:tailEnd type="none" w="med" len="med"/>
            </a:ln>
          </p:spPr>
        </p:sp>
        <p:sp>
          <p:nvSpPr>
            <p:cNvPr id="54307" name="Line 718"/>
            <p:cNvSpPr/>
            <p:nvPr/>
          </p:nvSpPr>
          <p:spPr>
            <a:xfrm flipV="1">
              <a:off x="7577138" y="2495550"/>
              <a:ext cx="123825" cy="87313"/>
            </a:xfrm>
            <a:prstGeom prst="line">
              <a:avLst/>
            </a:prstGeom>
            <a:ln w="9525" cap="flat" cmpd="sng">
              <a:solidFill>
                <a:schemeClr val="bg2"/>
              </a:solidFill>
              <a:prstDash val="solid"/>
              <a:round/>
              <a:headEnd type="none" w="med" len="med"/>
              <a:tailEnd type="none" w="med" len="med"/>
            </a:ln>
          </p:spPr>
        </p:sp>
        <p:sp>
          <p:nvSpPr>
            <p:cNvPr id="54308" name="Line 719"/>
            <p:cNvSpPr/>
            <p:nvPr/>
          </p:nvSpPr>
          <p:spPr>
            <a:xfrm>
              <a:off x="7405688" y="2668588"/>
              <a:ext cx="0" cy="82550"/>
            </a:xfrm>
            <a:prstGeom prst="line">
              <a:avLst/>
            </a:prstGeom>
            <a:ln w="9525" cap="flat" cmpd="sng">
              <a:solidFill>
                <a:srgbClr val="969696"/>
              </a:solidFill>
              <a:prstDash val="solid"/>
              <a:round/>
              <a:headEnd type="none" w="med" len="med"/>
              <a:tailEnd type="none" w="med" len="med"/>
            </a:ln>
          </p:spPr>
        </p:sp>
        <p:sp>
          <p:nvSpPr>
            <p:cNvPr id="54309" name="Line 720"/>
            <p:cNvSpPr/>
            <p:nvPr/>
          </p:nvSpPr>
          <p:spPr>
            <a:xfrm flipV="1">
              <a:off x="7577138" y="2565400"/>
              <a:ext cx="263525" cy="288925"/>
            </a:xfrm>
            <a:prstGeom prst="line">
              <a:avLst/>
            </a:prstGeom>
            <a:ln w="9525" cap="flat" cmpd="sng">
              <a:solidFill>
                <a:schemeClr val="bg2"/>
              </a:solidFill>
              <a:prstDash val="solid"/>
              <a:round/>
              <a:headEnd type="none" w="med" len="med"/>
              <a:tailEnd type="none" w="med" len="med"/>
            </a:ln>
          </p:spPr>
        </p:sp>
        <p:sp>
          <p:nvSpPr>
            <p:cNvPr id="54310" name="Line 721"/>
            <p:cNvSpPr/>
            <p:nvPr/>
          </p:nvSpPr>
          <p:spPr>
            <a:xfrm>
              <a:off x="7942263" y="2563813"/>
              <a:ext cx="0" cy="196850"/>
            </a:xfrm>
            <a:prstGeom prst="line">
              <a:avLst/>
            </a:prstGeom>
            <a:ln w="9525" cap="flat" cmpd="sng">
              <a:solidFill>
                <a:schemeClr val="bg2"/>
              </a:solidFill>
              <a:prstDash val="solid"/>
              <a:round/>
              <a:headEnd type="none" w="med" len="med"/>
              <a:tailEnd type="none" w="med" len="med"/>
            </a:ln>
          </p:spPr>
        </p:sp>
        <p:sp>
          <p:nvSpPr>
            <p:cNvPr id="54311" name="Line 722"/>
            <p:cNvSpPr/>
            <p:nvPr/>
          </p:nvSpPr>
          <p:spPr>
            <a:xfrm>
              <a:off x="7596188" y="2870200"/>
              <a:ext cx="188912" cy="0"/>
            </a:xfrm>
            <a:prstGeom prst="line">
              <a:avLst/>
            </a:prstGeom>
            <a:ln w="9525" cap="flat" cmpd="sng">
              <a:solidFill>
                <a:schemeClr val="bg2"/>
              </a:solidFill>
              <a:prstDash val="solid"/>
              <a:round/>
              <a:headEnd type="none" w="med" len="med"/>
              <a:tailEnd type="none" w="med" len="med"/>
            </a:ln>
          </p:spPr>
        </p:sp>
        <p:sp>
          <p:nvSpPr>
            <p:cNvPr id="54312" name="Line 723"/>
            <p:cNvSpPr/>
            <p:nvPr/>
          </p:nvSpPr>
          <p:spPr>
            <a:xfrm>
              <a:off x="8150225" y="2860675"/>
              <a:ext cx="177800" cy="0"/>
            </a:xfrm>
            <a:prstGeom prst="line">
              <a:avLst/>
            </a:prstGeom>
            <a:ln w="9525" cap="flat" cmpd="sng">
              <a:solidFill>
                <a:schemeClr val="bg2"/>
              </a:solidFill>
              <a:prstDash val="solid"/>
              <a:round/>
              <a:headEnd type="none" w="med" len="med"/>
              <a:tailEnd type="none" w="med" len="med"/>
            </a:ln>
          </p:spPr>
        </p:sp>
        <p:sp>
          <p:nvSpPr>
            <p:cNvPr id="54313" name="Line 724"/>
            <p:cNvSpPr/>
            <p:nvPr/>
          </p:nvSpPr>
          <p:spPr>
            <a:xfrm flipH="1">
              <a:off x="7296150" y="2936875"/>
              <a:ext cx="98425" cy="704850"/>
            </a:xfrm>
            <a:prstGeom prst="line">
              <a:avLst/>
            </a:prstGeom>
            <a:ln w="9525" cap="flat" cmpd="sng">
              <a:solidFill>
                <a:srgbClr val="969696"/>
              </a:solidFill>
              <a:prstDash val="solid"/>
              <a:round/>
              <a:headEnd type="none" w="med" len="med"/>
              <a:tailEnd type="none" w="med" len="med"/>
            </a:ln>
          </p:spPr>
        </p:sp>
        <p:sp>
          <p:nvSpPr>
            <p:cNvPr id="54314" name="Line 725"/>
            <p:cNvSpPr/>
            <p:nvPr/>
          </p:nvSpPr>
          <p:spPr>
            <a:xfrm flipH="1">
              <a:off x="7888288" y="2936875"/>
              <a:ext cx="111125" cy="727075"/>
            </a:xfrm>
            <a:prstGeom prst="line">
              <a:avLst/>
            </a:prstGeom>
            <a:ln w="9525" cap="flat" cmpd="sng">
              <a:solidFill>
                <a:schemeClr val="bg2"/>
              </a:solidFill>
              <a:prstDash val="solid"/>
              <a:round/>
              <a:headEnd type="none" w="med" len="med"/>
              <a:tailEnd type="none" w="med" len="med"/>
            </a:ln>
          </p:spPr>
        </p:sp>
        <p:sp>
          <p:nvSpPr>
            <p:cNvPr id="54315" name="Line 726"/>
            <p:cNvSpPr/>
            <p:nvPr/>
          </p:nvSpPr>
          <p:spPr>
            <a:xfrm flipV="1">
              <a:off x="7272338" y="4078288"/>
              <a:ext cx="227012" cy="436562"/>
            </a:xfrm>
            <a:prstGeom prst="line">
              <a:avLst/>
            </a:prstGeom>
            <a:ln w="9525" cap="flat" cmpd="sng">
              <a:solidFill>
                <a:schemeClr val="bg2"/>
              </a:solidFill>
              <a:prstDash val="solid"/>
              <a:round/>
              <a:headEnd type="none" w="med" len="med"/>
              <a:tailEnd type="none" w="med" len="med"/>
            </a:ln>
          </p:spPr>
        </p:sp>
        <p:sp>
          <p:nvSpPr>
            <p:cNvPr id="54316" name="Line 727"/>
            <p:cNvSpPr/>
            <p:nvPr/>
          </p:nvSpPr>
          <p:spPr>
            <a:xfrm>
              <a:off x="8345488" y="2859088"/>
              <a:ext cx="177800" cy="0"/>
            </a:xfrm>
            <a:prstGeom prst="line">
              <a:avLst/>
            </a:prstGeom>
            <a:ln w="9525" cap="flat" cmpd="sng">
              <a:solidFill>
                <a:schemeClr val="bg2"/>
              </a:solidFill>
              <a:prstDash val="dash"/>
              <a:round/>
              <a:headEnd type="none" w="med" len="med"/>
              <a:tailEnd type="none" w="med" len="med"/>
            </a:ln>
          </p:spPr>
        </p:sp>
        <p:sp>
          <p:nvSpPr>
            <p:cNvPr id="54317" name="Line 728"/>
            <p:cNvSpPr/>
            <p:nvPr/>
          </p:nvSpPr>
          <p:spPr>
            <a:xfrm>
              <a:off x="6289675" y="2406650"/>
              <a:ext cx="152400" cy="95250"/>
            </a:xfrm>
            <a:prstGeom prst="line">
              <a:avLst/>
            </a:prstGeom>
            <a:ln w="19050" cap="flat" cmpd="sng">
              <a:solidFill>
                <a:srgbClr val="FF0000"/>
              </a:solidFill>
              <a:prstDash val="solid"/>
              <a:round/>
              <a:headEnd type="none" w="med" len="med"/>
              <a:tailEnd type="none" w="med" len="med"/>
            </a:ln>
          </p:spPr>
        </p:sp>
        <p:sp>
          <p:nvSpPr>
            <p:cNvPr id="54318"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319"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320"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321" name="Group 732"/>
            <p:cNvGrpSpPr/>
            <p:nvPr/>
          </p:nvGrpSpPr>
          <p:grpSpPr>
            <a:xfrm>
              <a:off x="6430963" y="2519363"/>
              <a:ext cx="219075" cy="52387"/>
              <a:chOff x="2468" y="1332"/>
              <a:chExt cx="310" cy="60"/>
            </a:xfrm>
          </p:grpSpPr>
          <p:sp>
            <p:nvSpPr>
              <p:cNvPr id="54322" name="Freeform 7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4323" name="Freeform 7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4324" name="Line 735"/>
            <p:cNvSpPr/>
            <p:nvPr/>
          </p:nvSpPr>
          <p:spPr>
            <a:xfrm>
              <a:off x="6354763" y="2543175"/>
              <a:ext cx="0" cy="74613"/>
            </a:xfrm>
            <a:prstGeom prst="line">
              <a:avLst/>
            </a:prstGeom>
            <a:ln w="9525" cap="flat" cmpd="sng">
              <a:solidFill>
                <a:schemeClr val="bg2"/>
              </a:solidFill>
              <a:prstDash val="solid"/>
              <a:round/>
              <a:headEnd type="none" w="med" len="med"/>
              <a:tailEnd type="none" w="med" len="med"/>
            </a:ln>
          </p:spPr>
        </p:sp>
        <p:sp>
          <p:nvSpPr>
            <p:cNvPr id="54325" name="Line 736"/>
            <p:cNvSpPr/>
            <p:nvPr/>
          </p:nvSpPr>
          <p:spPr>
            <a:xfrm>
              <a:off x="6740525" y="2546350"/>
              <a:ext cx="0" cy="73025"/>
            </a:xfrm>
            <a:prstGeom prst="line">
              <a:avLst/>
            </a:prstGeom>
            <a:ln w="9525" cap="flat" cmpd="sng">
              <a:solidFill>
                <a:schemeClr val="bg2"/>
              </a:solidFill>
              <a:prstDash val="solid"/>
              <a:round/>
              <a:headEnd type="none" w="med" len="med"/>
              <a:tailEnd type="none" w="med" len="med"/>
            </a:ln>
          </p:spPr>
        </p:sp>
        <p:grpSp>
          <p:nvGrpSpPr>
            <p:cNvPr id="54326" name="Group 737"/>
            <p:cNvGrpSpPr/>
            <p:nvPr/>
          </p:nvGrpSpPr>
          <p:grpSpPr>
            <a:xfrm>
              <a:off x="7202488" y="2493963"/>
              <a:ext cx="390525" cy="174625"/>
              <a:chOff x="4334" y="1470"/>
              <a:chExt cx="246" cy="107"/>
            </a:xfrm>
          </p:grpSpPr>
          <p:sp>
            <p:nvSpPr>
              <p:cNvPr id="5432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32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32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330" name="Group 741"/>
              <p:cNvGrpSpPr/>
              <p:nvPr/>
            </p:nvGrpSpPr>
            <p:grpSpPr>
              <a:xfrm>
                <a:off x="4383" y="1488"/>
                <a:ext cx="138" cy="33"/>
                <a:chOff x="2468" y="1332"/>
                <a:chExt cx="310" cy="60"/>
              </a:xfrm>
            </p:grpSpPr>
            <p:sp>
              <p:nvSpPr>
                <p:cNvPr id="54331" name="Freeform 74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4332" name="Freeform 74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4333" name="Line 744"/>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4334" name="Line 745"/>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54335" name="Group 746"/>
            <p:cNvGrpSpPr/>
            <p:nvPr/>
          </p:nvGrpSpPr>
          <p:grpSpPr>
            <a:xfrm>
              <a:off x="7213600" y="2757488"/>
              <a:ext cx="390525" cy="174625"/>
              <a:chOff x="4334" y="1470"/>
              <a:chExt cx="246" cy="107"/>
            </a:xfrm>
          </p:grpSpPr>
          <p:sp>
            <p:nvSpPr>
              <p:cNvPr id="5433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33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33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339" name="Group 750"/>
              <p:cNvGrpSpPr/>
              <p:nvPr/>
            </p:nvGrpSpPr>
            <p:grpSpPr>
              <a:xfrm>
                <a:off x="4383" y="1488"/>
                <a:ext cx="138" cy="33"/>
                <a:chOff x="2468" y="1332"/>
                <a:chExt cx="310" cy="60"/>
              </a:xfrm>
            </p:grpSpPr>
            <p:sp>
              <p:nvSpPr>
                <p:cNvPr id="54340" name="Freeform 751"/>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4341" name="Freeform 752"/>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4342" name="Line 753"/>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4343" name="Line 754"/>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54344" name="Group 755"/>
            <p:cNvGrpSpPr/>
            <p:nvPr/>
          </p:nvGrpSpPr>
          <p:grpSpPr>
            <a:xfrm>
              <a:off x="7762875" y="2759075"/>
              <a:ext cx="390525" cy="174625"/>
              <a:chOff x="4334" y="1470"/>
              <a:chExt cx="246" cy="107"/>
            </a:xfrm>
          </p:grpSpPr>
          <p:sp>
            <p:nvSpPr>
              <p:cNvPr id="54345"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346"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347"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348" name="Group 759"/>
              <p:cNvGrpSpPr/>
              <p:nvPr/>
            </p:nvGrpSpPr>
            <p:grpSpPr>
              <a:xfrm>
                <a:off x="4383" y="1488"/>
                <a:ext cx="138" cy="33"/>
                <a:chOff x="2468" y="1332"/>
                <a:chExt cx="310" cy="60"/>
              </a:xfrm>
            </p:grpSpPr>
            <p:sp>
              <p:nvSpPr>
                <p:cNvPr id="54349" name="Freeform 76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4350" name="Freeform 76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4351" name="Line 762"/>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4352" name="Line 763"/>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54353" name="Group 764"/>
            <p:cNvGrpSpPr/>
            <p:nvPr/>
          </p:nvGrpSpPr>
          <p:grpSpPr>
            <a:xfrm>
              <a:off x="7689850" y="2393950"/>
              <a:ext cx="390525" cy="174625"/>
              <a:chOff x="4334" y="1470"/>
              <a:chExt cx="246" cy="107"/>
            </a:xfrm>
          </p:grpSpPr>
          <p:sp>
            <p:nvSpPr>
              <p:cNvPr id="5435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35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35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357" name="Group 768"/>
              <p:cNvGrpSpPr/>
              <p:nvPr/>
            </p:nvGrpSpPr>
            <p:grpSpPr>
              <a:xfrm>
                <a:off x="4383" y="1488"/>
                <a:ext cx="138" cy="33"/>
                <a:chOff x="2468" y="1332"/>
                <a:chExt cx="310" cy="60"/>
              </a:xfrm>
            </p:grpSpPr>
            <p:sp>
              <p:nvSpPr>
                <p:cNvPr id="54358" name="Freeform 76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4359" name="Freeform 77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4360" name="Line 771"/>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4361" name="Line 772"/>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54362" name="Line 782"/>
            <p:cNvSpPr/>
            <p:nvPr/>
          </p:nvSpPr>
          <p:spPr>
            <a:xfrm>
              <a:off x="6427788" y="3743325"/>
              <a:ext cx="679450" cy="0"/>
            </a:xfrm>
            <a:prstGeom prst="line">
              <a:avLst/>
            </a:prstGeom>
            <a:ln w="9525" cap="flat" cmpd="sng">
              <a:solidFill>
                <a:schemeClr val="bg2"/>
              </a:solidFill>
              <a:prstDash val="solid"/>
              <a:round/>
              <a:headEnd type="none" w="med" len="med"/>
              <a:tailEnd type="none" w="med" len="med"/>
            </a:ln>
          </p:spPr>
        </p:sp>
        <p:grpSp>
          <p:nvGrpSpPr>
            <p:cNvPr id="54363" name="Group 801"/>
            <p:cNvGrpSpPr/>
            <p:nvPr/>
          </p:nvGrpSpPr>
          <p:grpSpPr>
            <a:xfrm>
              <a:off x="7591425" y="4806950"/>
              <a:ext cx="622300" cy="244475"/>
              <a:chOff x="4334" y="1470"/>
              <a:chExt cx="246" cy="107"/>
            </a:xfrm>
          </p:grpSpPr>
          <p:sp>
            <p:nvSpPr>
              <p:cNvPr id="5436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36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36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367" name="Group 805"/>
              <p:cNvGrpSpPr/>
              <p:nvPr/>
            </p:nvGrpSpPr>
            <p:grpSpPr>
              <a:xfrm>
                <a:off x="4383" y="1488"/>
                <a:ext cx="138" cy="33"/>
                <a:chOff x="2468" y="1332"/>
                <a:chExt cx="310" cy="60"/>
              </a:xfrm>
            </p:grpSpPr>
            <p:sp>
              <p:nvSpPr>
                <p:cNvPr id="54368" name="Freeform 80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4369" name="Freeform 80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4370" name="Line 808"/>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4371" name="Line 809"/>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54372" name="Group 810"/>
            <p:cNvGrpSpPr/>
            <p:nvPr/>
          </p:nvGrpSpPr>
          <p:grpSpPr>
            <a:xfrm>
              <a:off x="6965950" y="4508500"/>
              <a:ext cx="622300" cy="244475"/>
              <a:chOff x="4334" y="1470"/>
              <a:chExt cx="246" cy="107"/>
            </a:xfrm>
          </p:grpSpPr>
          <p:sp>
            <p:nvSpPr>
              <p:cNvPr id="54373"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374"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375"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376" name="Group 814"/>
              <p:cNvGrpSpPr/>
              <p:nvPr/>
            </p:nvGrpSpPr>
            <p:grpSpPr>
              <a:xfrm>
                <a:off x="4383" y="1488"/>
                <a:ext cx="138" cy="33"/>
                <a:chOff x="2468" y="1332"/>
                <a:chExt cx="310" cy="60"/>
              </a:xfrm>
            </p:grpSpPr>
            <p:sp>
              <p:nvSpPr>
                <p:cNvPr id="54377" name="Freeform 81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4378" name="Freeform 81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4379" name="Line 817"/>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4380" name="Line 818"/>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54381" name="Group 819"/>
            <p:cNvGrpSpPr/>
            <p:nvPr/>
          </p:nvGrpSpPr>
          <p:grpSpPr>
            <a:xfrm>
              <a:off x="6242050" y="4851400"/>
              <a:ext cx="622300" cy="244475"/>
              <a:chOff x="4334" y="1470"/>
              <a:chExt cx="246" cy="107"/>
            </a:xfrm>
          </p:grpSpPr>
          <p:sp>
            <p:nvSpPr>
              <p:cNvPr id="5438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38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38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385" name="Group 823"/>
              <p:cNvGrpSpPr/>
              <p:nvPr/>
            </p:nvGrpSpPr>
            <p:grpSpPr>
              <a:xfrm>
                <a:off x="4383" y="1488"/>
                <a:ext cx="138" cy="33"/>
                <a:chOff x="2468" y="1332"/>
                <a:chExt cx="310" cy="60"/>
              </a:xfrm>
            </p:grpSpPr>
            <p:sp>
              <p:nvSpPr>
                <p:cNvPr id="54386" name="Freeform 82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4387" name="Freeform 82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4388" name="Line 826"/>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54389" name="Line 827"/>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54390" name="Group 828"/>
            <p:cNvGrpSpPr/>
            <p:nvPr/>
          </p:nvGrpSpPr>
          <p:grpSpPr>
            <a:xfrm>
              <a:off x="6051550" y="3644900"/>
              <a:ext cx="390525" cy="171450"/>
              <a:chOff x="4334" y="1470"/>
              <a:chExt cx="246" cy="107"/>
            </a:xfrm>
          </p:grpSpPr>
          <p:sp>
            <p:nvSpPr>
              <p:cNvPr id="54391"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392"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393"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394" name="Group 832"/>
              <p:cNvGrpSpPr/>
              <p:nvPr/>
            </p:nvGrpSpPr>
            <p:grpSpPr>
              <a:xfrm>
                <a:off x="4383" y="1488"/>
                <a:ext cx="138" cy="33"/>
                <a:chOff x="2468" y="1332"/>
                <a:chExt cx="310" cy="60"/>
              </a:xfrm>
            </p:grpSpPr>
            <p:sp>
              <p:nvSpPr>
                <p:cNvPr id="54395" name="Freeform 8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54396" name="Freeform 8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54397" name="Line 835"/>
              <p:cNvSpPr/>
              <p:nvPr/>
            </p:nvSpPr>
            <p:spPr>
              <a:xfrm>
                <a:off x="4335" y="1503"/>
                <a:ext cx="0" cy="50"/>
              </a:xfrm>
              <a:prstGeom prst="line">
                <a:avLst/>
              </a:prstGeom>
              <a:ln w="9525" cap="flat" cmpd="sng">
                <a:solidFill>
                  <a:schemeClr val="bg2"/>
                </a:solidFill>
                <a:prstDash val="solid"/>
                <a:round/>
                <a:headEnd type="none" w="med" len="med"/>
                <a:tailEnd type="none" w="med" len="med"/>
              </a:ln>
            </p:spPr>
          </p:sp>
          <p:sp>
            <p:nvSpPr>
              <p:cNvPr id="54398" name="Line 836"/>
              <p:cNvSpPr/>
              <p:nvPr/>
            </p:nvSpPr>
            <p:spPr>
              <a:xfrm>
                <a:off x="4578" y="1505"/>
                <a:ext cx="0" cy="49"/>
              </a:xfrm>
              <a:prstGeom prst="line">
                <a:avLst/>
              </a:prstGeom>
              <a:ln w="9525" cap="flat" cmpd="sng">
                <a:solidFill>
                  <a:schemeClr val="bg2"/>
                </a:solidFill>
                <a:prstDash val="solid"/>
                <a:round/>
                <a:headEnd type="none" w="med" len="med"/>
                <a:tailEnd type="none" w="med" len="med"/>
              </a:ln>
            </p:spPr>
          </p:sp>
        </p:grpSp>
        <p:grpSp>
          <p:nvGrpSpPr>
            <p:cNvPr id="54399" name="Group 837"/>
            <p:cNvGrpSpPr/>
            <p:nvPr/>
          </p:nvGrpSpPr>
          <p:grpSpPr>
            <a:xfrm>
              <a:off x="6024563" y="1744663"/>
              <a:ext cx="517525" cy="508000"/>
              <a:chOff x="2922" y="1424"/>
              <a:chExt cx="326" cy="320"/>
            </a:xfrm>
          </p:grpSpPr>
          <p:sp>
            <p:nvSpPr>
              <p:cNvPr id="54400" name="Oval 838"/>
              <p:cNvSpPr/>
              <p:nvPr/>
            </p:nvSpPr>
            <p:spPr>
              <a:xfrm>
                <a:off x="2922" y="1445"/>
                <a:ext cx="326" cy="289"/>
              </a:xfrm>
              <a:prstGeom prst="ellipse">
                <a:avLst/>
              </a:prstGeom>
              <a:noFill/>
              <a:ln w="19050"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4401" name="Group 839"/>
              <p:cNvGrpSpPr/>
              <p:nvPr/>
            </p:nvGrpSpPr>
            <p:grpSpPr>
              <a:xfrm>
                <a:off x="2949" y="1424"/>
                <a:ext cx="265" cy="280"/>
                <a:chOff x="2949" y="1424"/>
                <a:chExt cx="265" cy="280"/>
              </a:xfrm>
            </p:grpSpPr>
            <p:sp>
              <p:nvSpPr>
                <p:cNvPr id="54402" name="Oval 840"/>
                <p:cNvSpPr/>
                <p:nvPr/>
              </p:nvSpPr>
              <p:spPr>
                <a:xfrm>
                  <a:off x="3030" y="1545"/>
                  <a:ext cx="107" cy="92"/>
                </a:xfrm>
                <a:prstGeom prst="ellipse">
                  <a:avLst/>
                </a:prstGeom>
                <a:noFill/>
                <a:ln w="19050"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403" name="Oval 841"/>
                <p:cNvSpPr/>
                <p:nvPr/>
              </p:nvSpPr>
              <p:spPr>
                <a:xfrm>
                  <a:off x="3006" y="1525"/>
                  <a:ext cx="154" cy="131"/>
                </a:xfrm>
                <a:prstGeom prst="ellipse">
                  <a:avLst/>
                </a:prstGeom>
                <a:noFill/>
                <a:ln w="19050"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404" name="Oval 842"/>
                <p:cNvSpPr/>
                <p:nvPr/>
              </p:nvSpPr>
              <p:spPr>
                <a:xfrm>
                  <a:off x="2983" y="1501"/>
                  <a:ext cx="203" cy="179"/>
                </a:xfrm>
                <a:prstGeom prst="ellipse">
                  <a:avLst/>
                </a:prstGeom>
                <a:noFill/>
                <a:ln w="19050"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405" name="Oval 843"/>
                <p:cNvSpPr/>
                <p:nvPr/>
              </p:nvSpPr>
              <p:spPr>
                <a:xfrm>
                  <a:off x="2949" y="1476"/>
                  <a:ext cx="265" cy="228"/>
                </a:xfrm>
                <a:prstGeom prst="ellipse">
                  <a:avLst/>
                </a:prstGeom>
                <a:noFill/>
                <a:ln w="19050"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406" name="Freeform 844"/>
                <p:cNvSpPr/>
                <p:nvPr/>
              </p:nvSpPr>
              <p:spPr>
                <a:xfrm flipV="1">
                  <a:off x="2987" y="1424"/>
                  <a:ext cx="205" cy="14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a:noFill/>
                </a:ln>
              </p:spPr>
              <p:txBody>
                <a:bodyPr/>
                <a:p>
                  <a:endParaRPr lang="zh-CN" altLang="en-US"/>
                </a:p>
              </p:txBody>
            </p:sp>
          </p:grpSp>
          <p:sp>
            <p:nvSpPr>
              <p:cNvPr id="54407" name="Freeform 845"/>
              <p:cNvSpPr/>
              <p:nvPr/>
            </p:nvSpPr>
            <p:spPr>
              <a:xfrm>
                <a:off x="2995" y="1615"/>
                <a:ext cx="178" cy="12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a:noFill/>
              </a:ln>
            </p:spPr>
            <p:txBody>
              <a:bodyPr/>
              <a:p>
                <a:endParaRPr lang="zh-CN" altLang="en-US"/>
              </a:p>
            </p:txBody>
          </p:sp>
        </p:grpSp>
        <p:grpSp>
          <p:nvGrpSpPr>
            <p:cNvPr id="54408" name="Group 846"/>
            <p:cNvGrpSpPr/>
            <p:nvPr/>
          </p:nvGrpSpPr>
          <p:grpSpPr>
            <a:xfrm>
              <a:off x="6138863" y="1989138"/>
              <a:ext cx="282575" cy="477837"/>
              <a:chOff x="3748" y="1253"/>
              <a:chExt cx="178" cy="301"/>
            </a:xfrm>
          </p:grpSpPr>
          <p:sp>
            <p:nvSpPr>
              <p:cNvPr id="54409" name="Line 270"/>
              <p:cNvSpPr/>
              <p:nvPr/>
            </p:nvSpPr>
            <p:spPr>
              <a:xfrm flipH="1">
                <a:off x="3748" y="1276"/>
                <a:ext cx="89" cy="252"/>
              </a:xfrm>
              <a:prstGeom prst="line">
                <a:avLst/>
              </a:prstGeom>
              <a:ln w="19050" cap="flat" cmpd="sng">
                <a:solidFill>
                  <a:schemeClr val="tx1"/>
                </a:solidFill>
                <a:prstDash val="solid"/>
                <a:round/>
                <a:headEnd type="none" w="med" len="med"/>
                <a:tailEnd type="none" w="med" len="med"/>
              </a:ln>
            </p:spPr>
          </p:sp>
          <p:sp>
            <p:nvSpPr>
              <p:cNvPr id="54410" name="Line 271"/>
              <p:cNvSpPr/>
              <p:nvPr/>
            </p:nvSpPr>
            <p:spPr>
              <a:xfrm>
                <a:off x="3837" y="1276"/>
                <a:ext cx="89" cy="251"/>
              </a:xfrm>
              <a:prstGeom prst="line">
                <a:avLst/>
              </a:prstGeom>
              <a:ln w="19050" cap="flat" cmpd="sng">
                <a:solidFill>
                  <a:schemeClr val="tx1"/>
                </a:solidFill>
                <a:prstDash val="solid"/>
                <a:round/>
                <a:headEnd type="none" w="med" len="med"/>
                <a:tailEnd type="none" w="med" len="med"/>
              </a:ln>
            </p:spPr>
          </p:sp>
          <p:sp>
            <p:nvSpPr>
              <p:cNvPr id="54411" name="Line 272"/>
              <p:cNvSpPr/>
              <p:nvPr/>
            </p:nvSpPr>
            <p:spPr>
              <a:xfrm>
                <a:off x="3748" y="1527"/>
                <a:ext cx="89" cy="27"/>
              </a:xfrm>
              <a:prstGeom prst="line">
                <a:avLst/>
              </a:prstGeom>
              <a:ln w="19050" cap="flat" cmpd="sng">
                <a:solidFill>
                  <a:schemeClr val="tx1"/>
                </a:solidFill>
                <a:prstDash val="solid"/>
                <a:round/>
                <a:headEnd type="none" w="med" len="med"/>
                <a:tailEnd type="none" w="med" len="med"/>
              </a:ln>
            </p:spPr>
          </p:sp>
          <p:sp>
            <p:nvSpPr>
              <p:cNvPr id="54412" name="Line 273"/>
              <p:cNvSpPr/>
              <p:nvPr/>
            </p:nvSpPr>
            <p:spPr>
              <a:xfrm flipH="1">
                <a:off x="3837" y="1527"/>
                <a:ext cx="89" cy="27"/>
              </a:xfrm>
              <a:prstGeom prst="line">
                <a:avLst/>
              </a:prstGeom>
              <a:ln w="19050" cap="flat" cmpd="sng">
                <a:solidFill>
                  <a:schemeClr val="tx1"/>
                </a:solidFill>
                <a:prstDash val="solid"/>
                <a:round/>
                <a:headEnd type="none" w="med" len="med"/>
                <a:tailEnd type="none" w="med" len="med"/>
              </a:ln>
            </p:spPr>
          </p:sp>
          <p:sp>
            <p:nvSpPr>
              <p:cNvPr id="54413" name="Line 274"/>
              <p:cNvSpPr/>
              <p:nvPr/>
            </p:nvSpPr>
            <p:spPr>
              <a:xfrm>
                <a:off x="3837" y="1282"/>
                <a:ext cx="0" cy="272"/>
              </a:xfrm>
              <a:prstGeom prst="line">
                <a:avLst/>
              </a:prstGeom>
              <a:ln w="19050" cap="flat" cmpd="sng">
                <a:solidFill>
                  <a:schemeClr val="tx1"/>
                </a:solidFill>
                <a:prstDash val="solid"/>
                <a:round/>
                <a:headEnd type="none" w="med" len="med"/>
                <a:tailEnd type="none" w="med" len="med"/>
              </a:ln>
            </p:spPr>
          </p:sp>
          <p:sp>
            <p:nvSpPr>
              <p:cNvPr id="54414" name="Line 275"/>
              <p:cNvSpPr/>
              <p:nvPr/>
            </p:nvSpPr>
            <p:spPr>
              <a:xfrm flipV="1">
                <a:off x="3748" y="1501"/>
                <a:ext cx="89" cy="27"/>
              </a:xfrm>
              <a:prstGeom prst="line">
                <a:avLst/>
              </a:prstGeom>
              <a:ln w="19050" cap="flat" cmpd="sng">
                <a:solidFill>
                  <a:schemeClr val="tx1"/>
                </a:solidFill>
                <a:prstDash val="solid"/>
                <a:round/>
                <a:headEnd type="none" w="med" len="med"/>
                <a:tailEnd type="none" w="med" len="med"/>
              </a:ln>
            </p:spPr>
          </p:sp>
          <p:sp>
            <p:nvSpPr>
              <p:cNvPr id="54415" name="Line 276"/>
              <p:cNvSpPr/>
              <p:nvPr/>
            </p:nvSpPr>
            <p:spPr>
              <a:xfrm flipH="1" flipV="1">
                <a:off x="3837" y="1501"/>
                <a:ext cx="89" cy="26"/>
              </a:xfrm>
              <a:prstGeom prst="line">
                <a:avLst/>
              </a:prstGeom>
              <a:ln w="19050" cap="flat" cmpd="sng">
                <a:solidFill>
                  <a:schemeClr val="tx1"/>
                </a:solidFill>
                <a:prstDash val="solid"/>
                <a:round/>
                <a:headEnd type="none" w="med" len="med"/>
                <a:tailEnd type="none" w="med" len="med"/>
              </a:ln>
            </p:spPr>
          </p:sp>
          <p:sp>
            <p:nvSpPr>
              <p:cNvPr id="54416" name="Line 277"/>
              <p:cNvSpPr/>
              <p:nvPr/>
            </p:nvSpPr>
            <p:spPr>
              <a:xfrm>
                <a:off x="3786" y="1418"/>
                <a:ext cx="51" cy="21"/>
              </a:xfrm>
              <a:prstGeom prst="line">
                <a:avLst/>
              </a:prstGeom>
              <a:ln w="19050" cap="flat" cmpd="sng">
                <a:solidFill>
                  <a:schemeClr val="tx1"/>
                </a:solidFill>
                <a:prstDash val="solid"/>
                <a:round/>
                <a:headEnd type="none" w="med" len="med"/>
                <a:tailEnd type="none" w="med" len="med"/>
              </a:ln>
            </p:spPr>
          </p:sp>
          <p:sp>
            <p:nvSpPr>
              <p:cNvPr id="54417" name="Line 278"/>
              <p:cNvSpPr/>
              <p:nvPr/>
            </p:nvSpPr>
            <p:spPr>
              <a:xfrm flipV="1">
                <a:off x="3837" y="1418"/>
                <a:ext cx="54" cy="21"/>
              </a:xfrm>
              <a:prstGeom prst="line">
                <a:avLst/>
              </a:prstGeom>
              <a:ln w="19050" cap="flat" cmpd="sng">
                <a:solidFill>
                  <a:schemeClr val="tx1"/>
                </a:solidFill>
                <a:prstDash val="solid"/>
                <a:round/>
                <a:headEnd type="none" w="med" len="med"/>
                <a:tailEnd type="none" w="med" len="med"/>
              </a:ln>
            </p:spPr>
          </p:sp>
          <p:sp>
            <p:nvSpPr>
              <p:cNvPr id="54418" name="Line 279"/>
              <p:cNvSpPr/>
              <p:nvPr/>
            </p:nvSpPr>
            <p:spPr>
              <a:xfrm>
                <a:off x="3768" y="1455"/>
                <a:ext cx="66" cy="28"/>
              </a:xfrm>
              <a:prstGeom prst="line">
                <a:avLst/>
              </a:prstGeom>
              <a:ln w="19050" cap="flat" cmpd="sng">
                <a:solidFill>
                  <a:schemeClr val="tx1"/>
                </a:solidFill>
                <a:prstDash val="solid"/>
                <a:round/>
                <a:headEnd type="none" w="med" len="med"/>
                <a:tailEnd type="none" w="med" len="med"/>
              </a:ln>
            </p:spPr>
          </p:sp>
          <p:sp>
            <p:nvSpPr>
              <p:cNvPr id="54419" name="Line 280"/>
              <p:cNvSpPr/>
              <p:nvPr/>
            </p:nvSpPr>
            <p:spPr>
              <a:xfrm flipV="1">
                <a:off x="3837" y="1461"/>
                <a:ext cx="66" cy="24"/>
              </a:xfrm>
              <a:prstGeom prst="line">
                <a:avLst/>
              </a:prstGeom>
              <a:ln w="19050" cap="flat" cmpd="sng">
                <a:solidFill>
                  <a:schemeClr val="tx1"/>
                </a:solidFill>
                <a:prstDash val="solid"/>
                <a:round/>
                <a:headEnd type="none" w="med" len="med"/>
                <a:tailEnd type="none" w="med" len="med"/>
              </a:ln>
            </p:spPr>
          </p:sp>
          <p:sp>
            <p:nvSpPr>
              <p:cNvPr id="54420" name="Line 281"/>
              <p:cNvSpPr/>
              <p:nvPr/>
            </p:nvSpPr>
            <p:spPr>
              <a:xfrm flipV="1">
                <a:off x="3837" y="1381"/>
                <a:ext cx="34" cy="10"/>
              </a:xfrm>
              <a:prstGeom prst="line">
                <a:avLst/>
              </a:prstGeom>
              <a:ln w="19050" cap="flat" cmpd="sng">
                <a:solidFill>
                  <a:schemeClr val="tx1"/>
                </a:solidFill>
                <a:prstDash val="solid"/>
                <a:round/>
                <a:headEnd type="none" w="med" len="med"/>
                <a:tailEnd type="none" w="med" len="med"/>
              </a:ln>
            </p:spPr>
          </p:sp>
          <p:sp>
            <p:nvSpPr>
              <p:cNvPr id="54421" name="Line 282"/>
              <p:cNvSpPr/>
              <p:nvPr/>
            </p:nvSpPr>
            <p:spPr>
              <a:xfrm flipV="1">
                <a:off x="3837" y="1329"/>
                <a:ext cx="21" cy="7"/>
              </a:xfrm>
              <a:prstGeom prst="line">
                <a:avLst/>
              </a:prstGeom>
              <a:ln w="19050" cap="flat" cmpd="sng">
                <a:solidFill>
                  <a:schemeClr val="tx1"/>
                </a:solidFill>
                <a:prstDash val="solid"/>
                <a:round/>
                <a:headEnd type="none" w="med" len="med"/>
                <a:tailEnd type="none" w="med" len="med"/>
              </a:ln>
            </p:spPr>
          </p:sp>
          <p:sp>
            <p:nvSpPr>
              <p:cNvPr id="54422" name="Line 283"/>
              <p:cNvSpPr/>
              <p:nvPr/>
            </p:nvSpPr>
            <p:spPr>
              <a:xfrm>
                <a:off x="3798" y="1377"/>
                <a:ext cx="42" cy="14"/>
              </a:xfrm>
              <a:prstGeom prst="line">
                <a:avLst/>
              </a:prstGeom>
              <a:ln w="19050" cap="flat" cmpd="sng">
                <a:solidFill>
                  <a:schemeClr val="tx1"/>
                </a:solidFill>
                <a:prstDash val="solid"/>
                <a:round/>
                <a:headEnd type="none" w="med" len="med"/>
                <a:tailEnd type="none" w="med" len="med"/>
              </a:ln>
            </p:spPr>
          </p:sp>
          <p:sp>
            <p:nvSpPr>
              <p:cNvPr id="54423" name="Line 284"/>
              <p:cNvSpPr/>
              <p:nvPr/>
            </p:nvSpPr>
            <p:spPr>
              <a:xfrm>
                <a:off x="3817" y="1327"/>
                <a:ext cx="24" cy="13"/>
              </a:xfrm>
              <a:prstGeom prst="line">
                <a:avLst/>
              </a:prstGeom>
              <a:ln w="19050" cap="flat" cmpd="sng">
                <a:solidFill>
                  <a:schemeClr val="tx1"/>
                </a:solidFill>
                <a:prstDash val="solid"/>
                <a:round/>
                <a:headEnd type="none" w="med" len="med"/>
                <a:tailEnd type="none" w="med" len="med"/>
              </a:ln>
            </p:spPr>
          </p:sp>
          <p:sp>
            <p:nvSpPr>
              <p:cNvPr id="54424" name="Oval 862"/>
              <p:cNvSpPr/>
              <p:nvPr/>
            </p:nvSpPr>
            <p:spPr>
              <a:xfrm>
                <a:off x="3821" y="1253"/>
                <a:ext cx="30" cy="29"/>
              </a:xfrm>
              <a:prstGeom prst="ellipse">
                <a:avLst/>
              </a:prstGeom>
              <a:solidFill>
                <a:schemeClr val="tx2"/>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54425" name="Group 863"/>
            <p:cNvGrpSpPr/>
            <p:nvPr/>
          </p:nvGrpSpPr>
          <p:grpSpPr>
            <a:xfrm>
              <a:off x="5318125" y="1997075"/>
              <a:ext cx="519113" cy="128588"/>
              <a:chOff x="2199" y="955"/>
              <a:chExt cx="2547" cy="506"/>
            </a:xfrm>
          </p:grpSpPr>
          <p:sp>
            <p:nvSpPr>
              <p:cNvPr id="54426" name="Freeform 864"/>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27" name="Freeform 865"/>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28" name="Freeform 866"/>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29" name="Freeform 867"/>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30" name="Freeform 868"/>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31" name="Freeform 869"/>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grpSp>
          <p:nvGrpSpPr>
            <p:cNvPr id="54432" name="Group 870"/>
            <p:cNvGrpSpPr/>
            <p:nvPr/>
          </p:nvGrpSpPr>
          <p:grpSpPr>
            <a:xfrm>
              <a:off x="6554788" y="1662113"/>
              <a:ext cx="477837" cy="107950"/>
              <a:chOff x="2199" y="955"/>
              <a:chExt cx="2547" cy="506"/>
            </a:xfrm>
          </p:grpSpPr>
          <p:sp>
            <p:nvSpPr>
              <p:cNvPr id="54433" name="Freeform 871"/>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34" name="Freeform 872"/>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35" name="Freeform 873"/>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36" name="Freeform 874"/>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37" name="Freeform 875"/>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38" name="Freeform 876"/>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sp>
          <p:nvSpPr>
            <p:cNvPr id="54439" name="Line 877"/>
            <p:cNvSpPr/>
            <p:nvPr/>
          </p:nvSpPr>
          <p:spPr>
            <a:xfrm flipH="1" flipV="1">
              <a:off x="5626100" y="2027238"/>
              <a:ext cx="39688" cy="63500"/>
            </a:xfrm>
            <a:prstGeom prst="line">
              <a:avLst/>
            </a:prstGeom>
            <a:ln w="9525" cap="flat" cmpd="sng">
              <a:solidFill>
                <a:schemeClr val="tx1"/>
              </a:solidFill>
              <a:prstDash val="solid"/>
              <a:round/>
              <a:headEnd type="none" w="med" len="med"/>
              <a:tailEnd type="none" w="med" len="med"/>
            </a:ln>
          </p:spPr>
        </p:sp>
        <p:grpSp>
          <p:nvGrpSpPr>
            <p:cNvPr id="54440" name="Group 885"/>
            <p:cNvGrpSpPr/>
            <p:nvPr/>
          </p:nvGrpSpPr>
          <p:grpSpPr>
            <a:xfrm>
              <a:off x="5392738" y="3527425"/>
              <a:ext cx="519112" cy="128588"/>
              <a:chOff x="2199" y="955"/>
              <a:chExt cx="2547" cy="506"/>
            </a:xfrm>
          </p:grpSpPr>
          <p:sp>
            <p:nvSpPr>
              <p:cNvPr id="54441" name="Freeform 886"/>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42" name="Freeform 887"/>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43" name="Freeform 888"/>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44" name="Freeform 889"/>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45" name="Freeform 890"/>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46" name="Freeform 891"/>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sp>
          <p:nvSpPr>
            <p:cNvPr id="54447" name="Line 892"/>
            <p:cNvSpPr/>
            <p:nvPr/>
          </p:nvSpPr>
          <p:spPr>
            <a:xfrm>
              <a:off x="5726113" y="3127375"/>
              <a:ext cx="20637" cy="55563"/>
            </a:xfrm>
            <a:prstGeom prst="line">
              <a:avLst/>
            </a:prstGeom>
            <a:ln w="9525" cap="flat" cmpd="sng">
              <a:solidFill>
                <a:schemeClr val="tx1"/>
              </a:solidFill>
              <a:prstDash val="solid"/>
              <a:round/>
              <a:headEnd type="none" w="med" len="med"/>
              <a:tailEnd type="none" w="med" len="med"/>
            </a:ln>
          </p:spPr>
        </p:sp>
        <p:grpSp>
          <p:nvGrpSpPr>
            <p:cNvPr id="54448" name="Group 893"/>
            <p:cNvGrpSpPr/>
            <p:nvPr/>
          </p:nvGrpSpPr>
          <p:grpSpPr>
            <a:xfrm>
              <a:off x="7007225" y="5005388"/>
              <a:ext cx="519113" cy="128587"/>
              <a:chOff x="2199" y="955"/>
              <a:chExt cx="2547" cy="506"/>
            </a:xfrm>
          </p:grpSpPr>
          <p:sp>
            <p:nvSpPr>
              <p:cNvPr id="54449" name="Freeform 894"/>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50" name="Freeform 895"/>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51" name="Freeform 896"/>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52" name="Freeform 897"/>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53" name="Freeform 898"/>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54" name="Freeform 899"/>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grpSp>
          <p:nvGrpSpPr>
            <p:cNvPr id="54455" name="Group 900"/>
            <p:cNvGrpSpPr/>
            <p:nvPr/>
          </p:nvGrpSpPr>
          <p:grpSpPr>
            <a:xfrm>
              <a:off x="7245350" y="5429250"/>
              <a:ext cx="519113" cy="128588"/>
              <a:chOff x="2199" y="955"/>
              <a:chExt cx="2547" cy="506"/>
            </a:xfrm>
          </p:grpSpPr>
          <p:sp>
            <p:nvSpPr>
              <p:cNvPr id="54456" name="Freeform 901"/>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57" name="Freeform 902"/>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58" name="Freeform 903"/>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59" name="Freeform 904"/>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60" name="Freeform 905"/>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61" name="Freeform 906"/>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grpSp>
          <p:nvGrpSpPr>
            <p:cNvPr id="54462" name="Group 907"/>
            <p:cNvGrpSpPr/>
            <p:nvPr/>
          </p:nvGrpSpPr>
          <p:grpSpPr>
            <a:xfrm>
              <a:off x="6821488" y="5408613"/>
              <a:ext cx="519112" cy="128587"/>
              <a:chOff x="2199" y="955"/>
              <a:chExt cx="2547" cy="506"/>
            </a:xfrm>
          </p:grpSpPr>
          <p:sp>
            <p:nvSpPr>
              <p:cNvPr id="54463" name="Freeform 908"/>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64" name="Freeform 909"/>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65" name="Freeform 910"/>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66" name="Freeform 911"/>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67" name="Freeform 912"/>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468" name="Freeform 913"/>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pic>
          <p:nvPicPr>
            <p:cNvPr id="54469" name="Picture 915" descr="access_point_stylized_small"/>
            <p:cNvPicPr>
              <a:picLocks noChangeAspect="1"/>
            </p:cNvPicPr>
            <p:nvPr/>
          </p:nvPicPr>
          <p:blipFill>
            <a:blip r:embed="rId2"/>
            <a:stretch>
              <a:fillRect/>
            </a:stretch>
          </p:blipFill>
          <p:spPr>
            <a:xfrm>
              <a:off x="7159625" y="5056188"/>
              <a:ext cx="433388" cy="363537"/>
            </a:xfrm>
            <a:prstGeom prst="rect">
              <a:avLst/>
            </a:prstGeom>
            <a:noFill/>
            <a:ln w="9525">
              <a:noFill/>
            </a:ln>
          </p:spPr>
        </p:pic>
        <p:sp>
          <p:nvSpPr>
            <p:cNvPr id="54470" name="Line 918"/>
            <p:cNvSpPr/>
            <p:nvPr/>
          </p:nvSpPr>
          <p:spPr>
            <a:xfrm rot="5400000" flipV="1">
              <a:off x="7991460" y="5440348"/>
              <a:ext cx="3175" cy="85725"/>
            </a:xfrm>
            <a:prstGeom prst="line">
              <a:avLst/>
            </a:prstGeom>
            <a:ln w="12700" cap="flat" cmpd="sng">
              <a:solidFill>
                <a:schemeClr val="bg2"/>
              </a:solidFill>
              <a:prstDash val="solid"/>
              <a:round/>
              <a:headEnd type="none" w="med" len="med"/>
              <a:tailEnd type="none" w="med" len="med"/>
            </a:ln>
          </p:spPr>
        </p:sp>
        <p:grpSp>
          <p:nvGrpSpPr>
            <p:cNvPr id="54471" name="Group 919"/>
            <p:cNvGrpSpPr/>
            <p:nvPr/>
          </p:nvGrpSpPr>
          <p:grpSpPr>
            <a:xfrm flipH="1">
              <a:off x="5775325" y="4533900"/>
              <a:ext cx="414338" cy="373063"/>
              <a:chOff x="2839" y="3501"/>
              <a:chExt cx="755" cy="803"/>
            </a:xfrm>
          </p:grpSpPr>
          <p:pic>
            <p:nvPicPr>
              <p:cNvPr id="54472" name="Picture 920" descr="desktop_computer_stylized_medium"/>
              <p:cNvPicPr>
                <a:picLocks noChangeAspect="1"/>
              </p:cNvPicPr>
              <p:nvPr/>
            </p:nvPicPr>
            <p:blipFill>
              <a:blip r:embed="rId3"/>
              <a:stretch>
                <a:fillRect/>
              </a:stretch>
            </p:blipFill>
            <p:spPr>
              <a:xfrm>
                <a:off x="2839" y="3501"/>
                <a:ext cx="755" cy="803"/>
              </a:xfrm>
              <a:prstGeom prst="rect">
                <a:avLst/>
              </a:prstGeom>
              <a:noFill/>
              <a:ln w="9525">
                <a:noFill/>
              </a:ln>
            </p:spPr>
          </p:pic>
          <p:sp>
            <p:nvSpPr>
              <p:cNvPr id="54473" name="Freeform 921"/>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54474" name="Group 922"/>
            <p:cNvGrpSpPr/>
            <p:nvPr/>
          </p:nvGrpSpPr>
          <p:grpSpPr>
            <a:xfrm flipH="1">
              <a:off x="5457825" y="4954588"/>
              <a:ext cx="482600" cy="406400"/>
              <a:chOff x="2839" y="3501"/>
              <a:chExt cx="755" cy="803"/>
            </a:xfrm>
          </p:grpSpPr>
          <p:pic>
            <p:nvPicPr>
              <p:cNvPr id="54475" name="Picture 923" descr="desktop_computer_stylized_medium"/>
              <p:cNvPicPr>
                <a:picLocks noChangeAspect="1"/>
              </p:cNvPicPr>
              <p:nvPr/>
            </p:nvPicPr>
            <p:blipFill>
              <a:blip r:embed="rId4"/>
              <a:stretch>
                <a:fillRect/>
              </a:stretch>
            </p:blipFill>
            <p:spPr>
              <a:xfrm>
                <a:off x="2839" y="3501"/>
                <a:ext cx="755" cy="803"/>
              </a:xfrm>
              <a:prstGeom prst="rect">
                <a:avLst/>
              </a:prstGeom>
              <a:noFill/>
              <a:ln w="9525">
                <a:noFill/>
              </a:ln>
            </p:spPr>
          </p:pic>
          <p:sp>
            <p:nvSpPr>
              <p:cNvPr id="54476" name="Freeform 924"/>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54477" name="Group 925"/>
            <p:cNvGrpSpPr/>
            <p:nvPr/>
          </p:nvGrpSpPr>
          <p:grpSpPr>
            <a:xfrm flipH="1">
              <a:off x="5935663" y="5256213"/>
              <a:ext cx="427037" cy="349250"/>
              <a:chOff x="2839" y="3501"/>
              <a:chExt cx="755" cy="803"/>
            </a:xfrm>
          </p:grpSpPr>
          <p:pic>
            <p:nvPicPr>
              <p:cNvPr id="54478" name="Picture 926"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54479" name="Freeform 927"/>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54480" name="Group 928"/>
            <p:cNvGrpSpPr/>
            <p:nvPr/>
          </p:nvGrpSpPr>
          <p:grpSpPr>
            <a:xfrm>
              <a:off x="6550025" y="5238750"/>
              <a:ext cx="427038" cy="350838"/>
              <a:chOff x="2839" y="3501"/>
              <a:chExt cx="755" cy="803"/>
            </a:xfrm>
          </p:grpSpPr>
          <p:pic>
            <p:nvPicPr>
              <p:cNvPr id="54481" name="Picture 929"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54482" name="Freeform 930"/>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54483" name="Group 932"/>
            <p:cNvGrpSpPr/>
            <p:nvPr/>
          </p:nvGrpSpPr>
          <p:grpSpPr>
            <a:xfrm>
              <a:off x="5618163" y="1558925"/>
              <a:ext cx="415925" cy="373063"/>
              <a:chOff x="2756" y="1866"/>
              <a:chExt cx="462" cy="463"/>
            </a:xfrm>
          </p:grpSpPr>
          <p:pic>
            <p:nvPicPr>
              <p:cNvPr id="54484" name="Picture 933" descr="iphone_stylized_small"/>
              <p:cNvPicPr>
                <a:picLocks noChangeAspect="1"/>
              </p:cNvPicPr>
              <p:nvPr/>
            </p:nvPicPr>
            <p:blipFill>
              <a:blip r:embed="rId6"/>
              <a:stretch>
                <a:fillRect/>
              </a:stretch>
            </p:blipFill>
            <p:spPr>
              <a:xfrm>
                <a:off x="2928" y="1922"/>
                <a:ext cx="152" cy="407"/>
              </a:xfrm>
              <a:prstGeom prst="rect">
                <a:avLst/>
              </a:prstGeom>
              <a:noFill/>
              <a:ln w="9525">
                <a:noFill/>
              </a:ln>
            </p:spPr>
          </p:pic>
          <p:pic>
            <p:nvPicPr>
              <p:cNvPr id="54485" name="Picture 934" descr="antenna_radiation_stylized"/>
              <p:cNvPicPr>
                <a:picLocks noChangeAspect="1"/>
              </p:cNvPicPr>
              <p:nvPr/>
            </p:nvPicPr>
            <p:blipFill>
              <a:blip r:embed="rId7"/>
              <a:stretch>
                <a:fillRect/>
              </a:stretch>
            </p:blipFill>
            <p:spPr>
              <a:xfrm>
                <a:off x="2756" y="1866"/>
                <a:ext cx="462" cy="110"/>
              </a:xfrm>
              <a:prstGeom prst="rect">
                <a:avLst/>
              </a:prstGeom>
              <a:noFill/>
              <a:ln w="9525">
                <a:noFill/>
              </a:ln>
            </p:spPr>
          </p:pic>
        </p:grpSp>
        <p:pic>
          <p:nvPicPr>
            <p:cNvPr id="54486" name="Picture 936" descr="access_point_stylized_small"/>
            <p:cNvPicPr>
              <a:picLocks noChangeAspect="1"/>
            </p:cNvPicPr>
            <p:nvPr/>
          </p:nvPicPr>
          <p:blipFill>
            <a:blip r:embed="rId2"/>
            <a:stretch>
              <a:fillRect/>
            </a:stretch>
          </p:blipFill>
          <p:spPr>
            <a:xfrm>
              <a:off x="7164388" y="5057775"/>
              <a:ext cx="412750" cy="366713"/>
            </a:xfrm>
            <a:prstGeom prst="rect">
              <a:avLst/>
            </a:prstGeom>
            <a:noFill/>
            <a:ln w="9525">
              <a:noFill/>
            </a:ln>
          </p:spPr>
        </p:pic>
        <p:grpSp>
          <p:nvGrpSpPr>
            <p:cNvPr id="54487" name="Group 938"/>
            <p:cNvGrpSpPr/>
            <p:nvPr/>
          </p:nvGrpSpPr>
          <p:grpSpPr>
            <a:xfrm>
              <a:off x="8240713" y="5002213"/>
              <a:ext cx="227012" cy="481012"/>
              <a:chOff x="4140" y="429"/>
              <a:chExt cx="1425" cy="2396"/>
            </a:xfrm>
          </p:grpSpPr>
          <p:sp>
            <p:nvSpPr>
              <p:cNvPr id="54488" name="Freeform 939"/>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54489"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490" name="Freeform 941"/>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54491" name="Freeform 942"/>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4492"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4493" name="Group 944"/>
              <p:cNvGrpSpPr/>
              <p:nvPr/>
            </p:nvGrpSpPr>
            <p:grpSpPr>
              <a:xfrm>
                <a:off x="4749" y="668"/>
                <a:ext cx="581" cy="145"/>
                <a:chOff x="614" y="2568"/>
                <a:chExt cx="725" cy="139"/>
              </a:xfrm>
            </p:grpSpPr>
            <p:sp>
              <p:nvSpPr>
                <p:cNvPr id="54494"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495"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4496"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4497" name="Group 948"/>
              <p:cNvGrpSpPr/>
              <p:nvPr/>
            </p:nvGrpSpPr>
            <p:grpSpPr>
              <a:xfrm>
                <a:off x="4747" y="994"/>
                <a:ext cx="581" cy="134"/>
                <a:chOff x="614" y="2568"/>
                <a:chExt cx="725" cy="139"/>
              </a:xfrm>
            </p:grpSpPr>
            <p:sp>
              <p:nvSpPr>
                <p:cNvPr id="54498"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499"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4500"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01"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4502" name="Group 953"/>
              <p:cNvGrpSpPr/>
              <p:nvPr/>
            </p:nvGrpSpPr>
            <p:grpSpPr>
              <a:xfrm>
                <a:off x="4735" y="1627"/>
                <a:ext cx="582" cy="151"/>
                <a:chOff x="614" y="2568"/>
                <a:chExt cx="725" cy="139"/>
              </a:xfrm>
            </p:grpSpPr>
            <p:sp>
              <p:nvSpPr>
                <p:cNvPr id="54503"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04"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4505" name="Freeform 956"/>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54506" name="Group 957"/>
              <p:cNvGrpSpPr/>
              <p:nvPr/>
            </p:nvGrpSpPr>
            <p:grpSpPr>
              <a:xfrm>
                <a:off x="4739" y="1327"/>
                <a:ext cx="582" cy="139"/>
                <a:chOff x="614" y="2568"/>
                <a:chExt cx="725" cy="139"/>
              </a:xfrm>
            </p:grpSpPr>
            <p:sp>
              <p:nvSpPr>
                <p:cNvPr id="54507"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08"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4509"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10" name="Freeform 961"/>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4511" name="Freeform 962"/>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4512" name="Oval 963"/>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13" name="Freeform 964"/>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54514"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15"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16" name="Oval 967"/>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17" name="Oval 968"/>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54518" name="Oval 969"/>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19"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54520" name="Group 971"/>
            <p:cNvGrpSpPr/>
            <p:nvPr/>
          </p:nvGrpSpPr>
          <p:grpSpPr>
            <a:xfrm>
              <a:off x="7924800" y="5303838"/>
              <a:ext cx="227013" cy="481012"/>
              <a:chOff x="4140" y="429"/>
              <a:chExt cx="1425" cy="2396"/>
            </a:xfrm>
          </p:grpSpPr>
          <p:sp>
            <p:nvSpPr>
              <p:cNvPr id="54521" name="Freeform 972"/>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54522"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23" name="Freeform 974"/>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54524" name="Freeform 975"/>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4525"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4526" name="Group 977"/>
              <p:cNvGrpSpPr/>
              <p:nvPr/>
            </p:nvGrpSpPr>
            <p:grpSpPr>
              <a:xfrm>
                <a:off x="4749" y="668"/>
                <a:ext cx="581" cy="145"/>
                <a:chOff x="614" y="2568"/>
                <a:chExt cx="725" cy="139"/>
              </a:xfrm>
            </p:grpSpPr>
            <p:sp>
              <p:nvSpPr>
                <p:cNvPr id="54527"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28"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4529"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4530" name="Group 981"/>
              <p:cNvGrpSpPr/>
              <p:nvPr/>
            </p:nvGrpSpPr>
            <p:grpSpPr>
              <a:xfrm>
                <a:off x="4747" y="994"/>
                <a:ext cx="581" cy="134"/>
                <a:chOff x="614" y="2568"/>
                <a:chExt cx="725" cy="139"/>
              </a:xfrm>
            </p:grpSpPr>
            <p:sp>
              <p:nvSpPr>
                <p:cNvPr id="54531"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32"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4533"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34"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4535" name="Group 986"/>
              <p:cNvGrpSpPr/>
              <p:nvPr/>
            </p:nvGrpSpPr>
            <p:grpSpPr>
              <a:xfrm>
                <a:off x="4735" y="1627"/>
                <a:ext cx="582" cy="151"/>
                <a:chOff x="614" y="2568"/>
                <a:chExt cx="725" cy="139"/>
              </a:xfrm>
            </p:grpSpPr>
            <p:sp>
              <p:nvSpPr>
                <p:cNvPr id="54536"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37"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4538" name="Freeform 989"/>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54539" name="Group 990"/>
              <p:cNvGrpSpPr/>
              <p:nvPr/>
            </p:nvGrpSpPr>
            <p:grpSpPr>
              <a:xfrm>
                <a:off x="4739" y="1327"/>
                <a:ext cx="582" cy="139"/>
                <a:chOff x="614" y="2568"/>
                <a:chExt cx="725" cy="139"/>
              </a:xfrm>
            </p:grpSpPr>
            <p:sp>
              <p:nvSpPr>
                <p:cNvPr id="54540"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41"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4542"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43" name="Freeform 994"/>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4544" name="Freeform 995"/>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54545" name="Oval 996"/>
              <p:cNvSpPr/>
              <p:nvPr/>
            </p:nvSpPr>
            <p:spPr>
              <a:xfrm>
                <a:off x="5515" y="2611"/>
                <a:ext cx="50"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46" name="Freeform 997"/>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54547"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48"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49" name="Oval 1000"/>
              <p:cNvSpPr/>
              <p:nvPr/>
            </p:nvSpPr>
            <p:spPr>
              <a:xfrm>
                <a:off x="4309"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50" name="Oval 1001"/>
              <p:cNvSpPr/>
              <p:nvPr/>
            </p:nvSpPr>
            <p:spPr>
              <a:xfrm>
                <a:off x="4489" y="2382"/>
                <a:ext cx="159" cy="142"/>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54551" name="Oval 1002"/>
              <p:cNvSpPr/>
              <p:nvPr/>
            </p:nvSpPr>
            <p:spPr>
              <a:xfrm>
                <a:off x="4658" y="2382"/>
                <a:ext cx="159"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4552"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54553" name="Group 1004"/>
            <p:cNvGrpSpPr/>
            <p:nvPr/>
          </p:nvGrpSpPr>
          <p:grpSpPr>
            <a:xfrm>
              <a:off x="5302250" y="2043113"/>
              <a:ext cx="534988" cy="407987"/>
              <a:chOff x="877" y="1008"/>
              <a:chExt cx="2747" cy="2591"/>
            </a:xfrm>
          </p:grpSpPr>
          <p:pic>
            <p:nvPicPr>
              <p:cNvPr id="54554" name="Picture 1005" descr="antenna_stylized"/>
              <p:cNvPicPr>
                <a:picLocks noChangeAspect="1"/>
              </p:cNvPicPr>
              <p:nvPr/>
            </p:nvPicPr>
            <p:blipFill>
              <a:blip r:embed="rId8"/>
              <a:stretch>
                <a:fillRect/>
              </a:stretch>
            </p:blipFill>
            <p:spPr>
              <a:xfrm>
                <a:off x="877" y="1008"/>
                <a:ext cx="2725" cy="1421"/>
              </a:xfrm>
              <a:prstGeom prst="rect">
                <a:avLst/>
              </a:prstGeom>
              <a:noFill/>
              <a:ln w="9525">
                <a:noFill/>
              </a:ln>
            </p:spPr>
          </p:pic>
          <p:pic>
            <p:nvPicPr>
              <p:cNvPr id="54555" name="Picture 1006" descr="laptop_keyboard"/>
              <p:cNvPicPr>
                <a:picLocks noChangeAspect="1"/>
              </p:cNvPicPr>
              <p:nvPr/>
            </p:nvPicPr>
            <p:blipFill>
              <a:blip r:embed="rId9"/>
              <a:stretch>
                <a:fillRect/>
              </a:stretch>
            </p:blipFill>
            <p:spPr>
              <a:xfrm rot="109064" flipH="1">
                <a:off x="1009" y="2586"/>
                <a:ext cx="2245" cy="1013"/>
              </a:xfrm>
              <a:prstGeom prst="rect">
                <a:avLst/>
              </a:prstGeom>
              <a:noFill/>
              <a:ln w="9525">
                <a:noFill/>
              </a:ln>
            </p:spPr>
          </p:pic>
          <p:sp>
            <p:nvSpPr>
              <p:cNvPr id="54556" name="Freeform 1007"/>
              <p:cNvSpPr/>
              <p:nvPr/>
            </p:nvSpPr>
            <p:spPr>
              <a:xfrm>
                <a:off x="1753" y="1603"/>
                <a:ext cx="1807" cy="1322"/>
              </a:xfrm>
              <a:custGeom>
                <a:avLst/>
                <a:gdLst/>
                <a:ahLst/>
                <a:cxnLst>
                  <a:cxn ang="0">
                    <a:pos x="1" y="0"/>
                  </a:cxn>
                  <a:cxn ang="0">
                    <a:pos x="0" y="1"/>
                  </a:cxn>
                  <a:cxn ang="0">
                    <a:pos x="2" y="1"/>
                  </a:cxn>
                  <a:cxn ang="0">
                    <a:pos x="2" y="1"/>
                  </a:cxn>
                  <a:cxn ang="0">
                    <a:pos x="1"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54557" name="Picture 1008" descr="screen"/>
              <p:cNvPicPr>
                <a:picLocks noChangeAspect="1"/>
              </p:cNvPicPr>
              <p:nvPr/>
            </p:nvPicPr>
            <p:blipFill>
              <a:blip r:embed="rId10"/>
              <a:stretch>
                <a:fillRect/>
              </a:stretch>
            </p:blipFill>
            <p:spPr>
              <a:xfrm>
                <a:off x="1842" y="1637"/>
                <a:ext cx="1642" cy="1203"/>
              </a:xfrm>
              <a:prstGeom prst="rect">
                <a:avLst/>
              </a:prstGeom>
              <a:noFill/>
              <a:ln w="9525">
                <a:noFill/>
              </a:ln>
            </p:spPr>
          </p:pic>
          <p:sp>
            <p:nvSpPr>
              <p:cNvPr id="54558" name="Freeform 1009"/>
              <p:cNvSpPr/>
              <p:nvPr/>
            </p:nvSpPr>
            <p:spPr>
              <a:xfrm>
                <a:off x="2082" y="1564"/>
                <a:ext cx="1531" cy="246"/>
              </a:xfrm>
              <a:custGeom>
                <a:avLst/>
                <a:gdLst/>
                <a:ahLst/>
                <a:cxnLst>
                  <a:cxn ang="0">
                    <a:pos x="1" y="0"/>
                  </a:cxn>
                  <a:cxn ang="0">
                    <a:pos x="2" y="1"/>
                  </a:cxn>
                  <a:cxn ang="0">
                    <a:pos x="2" y="1"/>
                  </a:cxn>
                  <a:cxn ang="0">
                    <a:pos x="0" y="1"/>
                  </a:cxn>
                  <a:cxn ang="0">
                    <a:pos x="1"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54559" name="Freeform 1010"/>
              <p:cNvSpPr/>
              <p:nvPr/>
            </p:nvSpPr>
            <p:spPr>
              <a:xfrm>
                <a:off x="1737" y="1562"/>
                <a:ext cx="425" cy="1024"/>
              </a:xfrm>
              <a:custGeom>
                <a:avLst/>
                <a:gdLst/>
                <a:ahLst/>
                <a:cxnLst>
                  <a:cxn ang="0">
                    <a:pos x="1" y="0"/>
                  </a:cxn>
                  <a:cxn ang="0">
                    <a:pos x="0" y="1"/>
                  </a:cxn>
                  <a:cxn ang="0">
                    <a:pos x="1" y="1"/>
                  </a:cxn>
                  <a:cxn ang="0">
                    <a:pos x="1" y="1"/>
                  </a:cxn>
                  <a:cxn ang="0">
                    <a:pos x="1"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54560" name="Freeform 1011"/>
              <p:cNvSpPr/>
              <p:nvPr/>
            </p:nvSpPr>
            <p:spPr>
              <a:xfrm>
                <a:off x="3144" y="1745"/>
                <a:ext cx="458" cy="1182"/>
              </a:xfrm>
              <a:custGeom>
                <a:avLst/>
                <a:gdLst/>
                <a:ahLst/>
                <a:cxnLst>
                  <a:cxn ang="0">
                    <a:pos x="1" y="0"/>
                  </a:cxn>
                  <a:cxn ang="0">
                    <a:pos x="1" y="1"/>
                  </a:cxn>
                  <a:cxn ang="0">
                    <a:pos x="0" y="1"/>
                  </a:cxn>
                  <a:cxn ang="0">
                    <a:pos x="1" y="1"/>
                  </a:cxn>
                  <a:cxn ang="0">
                    <a:pos x="1"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54561" name="Freeform 1012"/>
              <p:cNvSpPr/>
              <p:nvPr/>
            </p:nvSpPr>
            <p:spPr>
              <a:xfrm>
                <a:off x="1732" y="2534"/>
                <a:ext cx="1680" cy="399"/>
              </a:xfrm>
              <a:custGeom>
                <a:avLst/>
                <a:gdLst/>
                <a:ahLst/>
                <a:cxnLst>
                  <a:cxn ang="0">
                    <a:pos x="1" y="0"/>
                  </a:cxn>
                  <a:cxn ang="0">
                    <a:pos x="0" y="1"/>
                  </a:cxn>
                  <a:cxn ang="0">
                    <a:pos x="2" y="1"/>
                  </a:cxn>
                  <a:cxn ang="0">
                    <a:pos x="2" y="1"/>
                  </a:cxn>
                  <a:cxn ang="0">
                    <a:pos x="1"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54562" name="Freeform 1013"/>
              <p:cNvSpPr/>
              <p:nvPr/>
            </p:nvSpPr>
            <p:spPr>
              <a:xfrm>
                <a:off x="3195" y="1755"/>
                <a:ext cx="429" cy="1187"/>
              </a:xfrm>
              <a:custGeom>
                <a:avLst/>
                <a:gdLst/>
                <a:ahLst/>
                <a:cxnLst>
                  <a:cxn ang="0">
                    <a:pos x="2" y="0"/>
                  </a:cxn>
                  <a:cxn ang="0">
                    <a:pos x="2" y="0"/>
                  </a:cxn>
                  <a:cxn ang="0">
                    <a:pos x="1" y="15"/>
                  </a:cxn>
                  <a:cxn ang="0">
                    <a:pos x="0" y="15"/>
                  </a:cxn>
                  <a:cxn ang="0">
                    <a:pos x="2"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54563" name="Freeform 1014"/>
              <p:cNvSpPr/>
              <p:nvPr/>
            </p:nvSpPr>
            <p:spPr>
              <a:xfrm>
                <a:off x="1734" y="2587"/>
                <a:ext cx="1494" cy="394"/>
              </a:xfrm>
              <a:custGeom>
                <a:avLst/>
                <a:gdLst/>
                <a:ahLst/>
                <a:cxnLst>
                  <a:cxn ang="0">
                    <a:pos x="0" y="0"/>
                  </a:cxn>
                  <a:cxn ang="0">
                    <a:pos x="1" y="1"/>
                  </a:cxn>
                  <a:cxn ang="0">
                    <a:pos x="9" y="5"/>
                  </a:cxn>
                  <a:cxn ang="0">
                    <a:pos x="9" y="4"/>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54564" name="Group 1015"/>
              <p:cNvGrpSpPr/>
              <p:nvPr/>
            </p:nvGrpSpPr>
            <p:grpSpPr>
              <a:xfrm>
                <a:off x="1709" y="3008"/>
                <a:ext cx="507" cy="234"/>
                <a:chOff x="1740" y="2642"/>
                <a:chExt cx="752" cy="327"/>
              </a:xfrm>
            </p:grpSpPr>
            <p:sp>
              <p:nvSpPr>
                <p:cNvPr id="54565" name="Freeform 1016"/>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54566" name="Freeform 1017"/>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54567" name="Freeform 1018"/>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54568" name="Freeform 1019"/>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54569" name="Freeform 1020"/>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54570" name="Freeform 1021"/>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54571" name="Freeform 1022"/>
              <p:cNvSpPr/>
              <p:nvPr/>
            </p:nvSpPr>
            <p:spPr>
              <a:xfrm>
                <a:off x="2577" y="3043"/>
                <a:ext cx="614" cy="514"/>
              </a:xfrm>
              <a:custGeom>
                <a:avLst/>
                <a:gdLst/>
                <a:ahLst/>
                <a:cxnLst>
                  <a:cxn ang="0">
                    <a:pos x="1" y="2"/>
                  </a:cxn>
                  <a:cxn ang="0">
                    <a:pos x="1" y="0"/>
                  </a:cxn>
                  <a:cxn ang="0">
                    <a:pos x="1" y="1"/>
                  </a:cxn>
                  <a:cxn ang="0">
                    <a:pos x="0" y="2"/>
                  </a:cxn>
                  <a:cxn ang="0">
                    <a:pos x="1" y="2"/>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54572" name="Freeform 1023"/>
              <p:cNvSpPr/>
              <p:nvPr/>
            </p:nvSpPr>
            <p:spPr>
              <a:xfrm>
                <a:off x="1010" y="3084"/>
                <a:ext cx="1571" cy="469"/>
              </a:xfrm>
              <a:custGeom>
                <a:avLst/>
                <a:gdLst/>
                <a:ahLst/>
                <a:cxnLst>
                  <a:cxn ang="0">
                    <a:pos x="1" y="0"/>
                  </a:cxn>
                  <a:cxn ang="0">
                    <a:pos x="1" y="0"/>
                  </a:cxn>
                  <a:cxn ang="0">
                    <a:pos x="4" y="2"/>
                  </a:cxn>
                  <a:cxn ang="0">
                    <a:pos x="4" y="2"/>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4573" name="Freeform 1024"/>
              <p:cNvSpPr/>
              <p:nvPr/>
            </p:nvSpPr>
            <p:spPr>
              <a:xfrm>
                <a:off x="1011" y="2998"/>
                <a:ext cx="17" cy="95"/>
              </a:xfrm>
              <a:custGeom>
                <a:avLst/>
                <a:gdLst/>
                <a:ahLst/>
                <a:cxnLst>
                  <a:cxn ang="0">
                    <a:pos x="1" y="1"/>
                  </a:cxn>
                  <a:cxn ang="0">
                    <a:pos x="1" y="1"/>
                  </a:cxn>
                  <a:cxn ang="0">
                    <a:pos x="0" y="1"/>
                  </a:cxn>
                  <a:cxn ang="0">
                    <a:pos x="1" y="0"/>
                  </a:cxn>
                  <a:cxn ang="0">
                    <a:pos x="1" y="1"/>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54574" name="Freeform 1025"/>
              <p:cNvSpPr/>
              <p:nvPr/>
            </p:nvSpPr>
            <p:spPr>
              <a:xfrm>
                <a:off x="1012" y="2611"/>
                <a:ext cx="730" cy="393"/>
              </a:xfrm>
              <a:custGeom>
                <a:avLst/>
                <a:gdLst/>
                <a:ahLst/>
                <a:cxnLst>
                  <a:cxn ang="0">
                    <a:pos x="1" y="0"/>
                  </a:cxn>
                  <a:cxn ang="0">
                    <a:pos x="0" y="1"/>
                  </a:cxn>
                  <a:cxn ang="0">
                    <a:pos x="1" y="1"/>
                  </a:cxn>
                  <a:cxn ang="0">
                    <a:pos x="1" y="1"/>
                  </a:cxn>
                  <a:cxn ang="0">
                    <a:pos x="1"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54575" name="Freeform 1026"/>
              <p:cNvSpPr/>
              <p:nvPr/>
            </p:nvSpPr>
            <p:spPr>
              <a:xfrm>
                <a:off x="1061" y="3018"/>
                <a:ext cx="1490" cy="451"/>
              </a:xfrm>
              <a:custGeom>
                <a:avLst/>
                <a:gdLst/>
                <a:ahLst/>
                <a:cxnLst>
                  <a:cxn ang="0">
                    <a:pos x="1" y="0"/>
                  </a:cxn>
                  <a:cxn ang="0">
                    <a:pos x="1" y="0"/>
                  </a:cxn>
                  <a:cxn ang="0">
                    <a:pos x="1" y="1"/>
                  </a:cxn>
                  <a:cxn ang="0">
                    <a:pos x="1" y="1"/>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4576" name="Freeform 1027"/>
              <p:cNvSpPr/>
              <p:nvPr/>
            </p:nvSpPr>
            <p:spPr>
              <a:xfrm flipV="1">
                <a:off x="2549" y="2986"/>
                <a:ext cx="608" cy="467"/>
              </a:xfrm>
              <a:custGeom>
                <a:avLst/>
                <a:gdLst/>
                <a:ahLst/>
                <a:cxnLst>
                  <a:cxn ang="0">
                    <a:pos x="0" y="0"/>
                  </a:cxn>
                  <a:cxn ang="0">
                    <a:pos x="0" y="0"/>
                  </a:cxn>
                  <a:cxn ang="0">
                    <a:pos x="0" y="2"/>
                  </a:cxn>
                  <a:cxn ang="0">
                    <a:pos x="0" y="2"/>
                  </a:cxn>
                  <a:cxn ang="0">
                    <a:pos x="0" y="1"/>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pic>
          <p:nvPicPr>
            <p:cNvPr id="54577" name="Picture 1030" descr="laptop_keyboard"/>
            <p:cNvPicPr>
              <a:picLocks noChangeAspect="1"/>
            </p:cNvPicPr>
            <p:nvPr/>
          </p:nvPicPr>
          <p:blipFill>
            <a:blip r:embed="rId11"/>
            <a:stretch>
              <a:fillRect/>
            </a:stretch>
          </p:blipFill>
          <p:spPr>
            <a:xfrm rot="109064" flipH="1">
              <a:off x="6897688" y="5735638"/>
              <a:ext cx="388937" cy="158750"/>
            </a:xfrm>
            <a:prstGeom prst="rect">
              <a:avLst/>
            </a:prstGeom>
            <a:noFill/>
            <a:ln w="9525">
              <a:noFill/>
            </a:ln>
          </p:spPr>
        </p:pic>
        <p:sp>
          <p:nvSpPr>
            <p:cNvPr id="54578" name="Freeform 1031"/>
            <p:cNvSpPr/>
            <p:nvPr/>
          </p:nvSpPr>
          <p:spPr>
            <a:xfrm>
              <a:off x="7026275" y="55800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54579" name="Picture 1032" descr="screen"/>
            <p:cNvPicPr>
              <a:picLocks noChangeAspect="1"/>
            </p:cNvPicPr>
            <p:nvPr/>
          </p:nvPicPr>
          <p:blipFill>
            <a:blip r:embed="rId12"/>
            <a:stretch>
              <a:fillRect/>
            </a:stretch>
          </p:blipFill>
          <p:spPr>
            <a:xfrm>
              <a:off x="7042150" y="5584825"/>
              <a:ext cx="284163" cy="190500"/>
            </a:xfrm>
            <a:prstGeom prst="rect">
              <a:avLst/>
            </a:prstGeom>
            <a:noFill/>
            <a:ln w="9525">
              <a:noFill/>
            </a:ln>
          </p:spPr>
        </p:pic>
        <p:sp>
          <p:nvSpPr>
            <p:cNvPr id="54580" name="Freeform 1033"/>
            <p:cNvSpPr/>
            <p:nvPr/>
          </p:nvSpPr>
          <p:spPr>
            <a:xfrm>
              <a:off x="7083425" y="55737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54581" name="Freeform 1034"/>
            <p:cNvSpPr/>
            <p:nvPr/>
          </p:nvSpPr>
          <p:spPr>
            <a:xfrm>
              <a:off x="7024688" y="55737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54582" name="Freeform 1035"/>
            <p:cNvSpPr/>
            <p:nvPr/>
          </p:nvSpPr>
          <p:spPr>
            <a:xfrm>
              <a:off x="7267575" y="56022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54583" name="Freeform 1036"/>
            <p:cNvSpPr/>
            <p:nvPr/>
          </p:nvSpPr>
          <p:spPr>
            <a:xfrm>
              <a:off x="7023100" y="57261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54584" name="Freeform 1037"/>
            <p:cNvSpPr/>
            <p:nvPr/>
          </p:nvSpPr>
          <p:spPr>
            <a:xfrm>
              <a:off x="7275513" y="56038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54585" name="Freeform 1038"/>
            <p:cNvSpPr/>
            <p:nvPr/>
          </p:nvSpPr>
          <p:spPr>
            <a:xfrm>
              <a:off x="7023100" y="57356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54586" name="Group 1039"/>
            <p:cNvGrpSpPr/>
            <p:nvPr/>
          </p:nvGrpSpPr>
          <p:grpSpPr>
            <a:xfrm>
              <a:off x="7019925" y="5800725"/>
              <a:ext cx="87313" cy="38100"/>
              <a:chOff x="1740" y="2642"/>
              <a:chExt cx="752" cy="327"/>
            </a:xfrm>
          </p:grpSpPr>
          <p:sp>
            <p:nvSpPr>
              <p:cNvPr id="54587" name="Freeform 1040"/>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54588" name="Freeform 1041"/>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54589" name="Freeform 1042"/>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54590" name="Freeform 1043"/>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54591" name="Freeform 1044"/>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54592" name="Freeform 1045"/>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54593" name="Freeform 1046"/>
            <p:cNvSpPr/>
            <p:nvPr/>
          </p:nvSpPr>
          <p:spPr>
            <a:xfrm>
              <a:off x="7169150" y="58070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54594" name="Freeform 1047"/>
            <p:cNvSpPr/>
            <p:nvPr/>
          </p:nvSpPr>
          <p:spPr>
            <a:xfrm>
              <a:off x="6897688" y="58134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4595" name="Freeform 1048"/>
            <p:cNvSpPr/>
            <p:nvPr/>
          </p:nvSpPr>
          <p:spPr>
            <a:xfrm>
              <a:off x="6899275" y="57991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54596" name="Freeform 1049"/>
            <p:cNvSpPr/>
            <p:nvPr/>
          </p:nvSpPr>
          <p:spPr>
            <a:xfrm>
              <a:off x="6899275" y="57388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54597" name="Freeform 1050"/>
            <p:cNvSpPr/>
            <p:nvPr/>
          </p:nvSpPr>
          <p:spPr>
            <a:xfrm>
              <a:off x="6907213" y="58023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4598" name="Freeform 1051"/>
            <p:cNvSpPr/>
            <p:nvPr/>
          </p:nvSpPr>
          <p:spPr>
            <a:xfrm flipV="1">
              <a:off x="7164388" y="57975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54599" name="Group 2"/>
            <p:cNvGrpSpPr/>
            <p:nvPr/>
          </p:nvGrpSpPr>
          <p:grpSpPr>
            <a:xfrm>
              <a:off x="5607050" y="3182938"/>
              <a:ext cx="317500" cy="246062"/>
              <a:chOff x="5581650" y="3128963"/>
              <a:chExt cx="423863" cy="320675"/>
            </a:xfrm>
          </p:grpSpPr>
          <p:pic>
            <p:nvPicPr>
              <p:cNvPr id="54600" name="Picture 1054" descr="laptop_keyboard"/>
              <p:cNvPicPr>
                <a:picLocks noChangeAspect="1"/>
              </p:cNvPicPr>
              <p:nvPr/>
            </p:nvPicPr>
            <p:blipFill>
              <a:blip r:embed="rId13"/>
              <a:stretch>
                <a:fillRect/>
              </a:stretch>
            </p:blipFill>
            <p:spPr>
              <a:xfrm rot="109064" flipH="1">
                <a:off x="5581650" y="3290888"/>
                <a:ext cx="363538" cy="158750"/>
              </a:xfrm>
              <a:prstGeom prst="rect">
                <a:avLst/>
              </a:prstGeom>
              <a:noFill/>
              <a:ln w="9525">
                <a:noFill/>
              </a:ln>
            </p:spPr>
          </p:pic>
          <p:sp>
            <p:nvSpPr>
              <p:cNvPr id="54601" name="Freeform 1055"/>
              <p:cNvSpPr/>
              <p:nvPr/>
            </p:nvSpPr>
            <p:spPr>
              <a:xfrm>
                <a:off x="5702300" y="3135313"/>
                <a:ext cx="292100"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54602" name="Picture 1056" descr="screen"/>
              <p:cNvPicPr>
                <a:picLocks noChangeAspect="1"/>
              </p:cNvPicPr>
              <p:nvPr/>
            </p:nvPicPr>
            <p:blipFill>
              <a:blip r:embed="rId14"/>
              <a:stretch>
                <a:fillRect/>
              </a:stretch>
            </p:blipFill>
            <p:spPr>
              <a:xfrm>
                <a:off x="5716588" y="3140075"/>
                <a:ext cx="266700" cy="190500"/>
              </a:xfrm>
              <a:prstGeom prst="rect">
                <a:avLst/>
              </a:prstGeom>
              <a:noFill/>
              <a:ln w="9525">
                <a:noFill/>
              </a:ln>
            </p:spPr>
          </p:pic>
          <p:sp>
            <p:nvSpPr>
              <p:cNvPr id="54603" name="Freeform 1057"/>
              <p:cNvSpPr/>
              <p:nvPr/>
            </p:nvSpPr>
            <p:spPr>
              <a:xfrm>
                <a:off x="5756275" y="3128963"/>
                <a:ext cx="247650"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54604" name="Freeform 1058"/>
              <p:cNvSpPr/>
              <p:nvPr/>
            </p:nvSpPr>
            <p:spPr>
              <a:xfrm>
                <a:off x="5700713" y="3128963"/>
                <a:ext cx="68262"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54605" name="Freeform 1059"/>
              <p:cNvSpPr/>
              <p:nvPr/>
            </p:nvSpPr>
            <p:spPr>
              <a:xfrm>
                <a:off x="5927725" y="3157538"/>
                <a:ext cx="74613"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54606" name="Freeform 1060"/>
              <p:cNvSpPr/>
              <p:nvPr/>
            </p:nvSpPr>
            <p:spPr>
              <a:xfrm>
                <a:off x="5699125" y="3281363"/>
                <a:ext cx="27146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54607" name="Freeform 1061"/>
              <p:cNvSpPr/>
              <p:nvPr/>
            </p:nvSpPr>
            <p:spPr>
              <a:xfrm>
                <a:off x="5935663" y="3159125"/>
                <a:ext cx="69850"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54608" name="Freeform 1062"/>
              <p:cNvSpPr/>
              <p:nvPr/>
            </p:nvSpPr>
            <p:spPr>
              <a:xfrm>
                <a:off x="5699125" y="3290888"/>
                <a:ext cx="242888"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54609" name="Group 1063"/>
              <p:cNvGrpSpPr/>
              <p:nvPr/>
            </p:nvGrpSpPr>
            <p:grpSpPr>
              <a:xfrm>
                <a:off x="5695950" y="3355975"/>
                <a:ext cx="80963" cy="38100"/>
                <a:chOff x="1740" y="2642"/>
                <a:chExt cx="752" cy="327"/>
              </a:xfrm>
            </p:grpSpPr>
            <p:sp>
              <p:nvSpPr>
                <p:cNvPr id="54610" name="Freeform 1064"/>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54611" name="Freeform 1065"/>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54612" name="Freeform 1066"/>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54613" name="Freeform 1067"/>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54614" name="Freeform 1068"/>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54615" name="Freeform 1069"/>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54616" name="Freeform 1070"/>
              <p:cNvSpPr/>
              <p:nvPr/>
            </p:nvSpPr>
            <p:spPr>
              <a:xfrm>
                <a:off x="5835650" y="3362325"/>
                <a:ext cx="10001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54617" name="Freeform 1071"/>
              <p:cNvSpPr/>
              <p:nvPr/>
            </p:nvSpPr>
            <p:spPr>
              <a:xfrm>
                <a:off x="5583238" y="3368675"/>
                <a:ext cx="254000"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4618" name="Freeform 1072"/>
              <p:cNvSpPr/>
              <p:nvPr/>
            </p:nvSpPr>
            <p:spPr>
              <a:xfrm>
                <a:off x="5583238" y="3354388"/>
                <a:ext cx="1587"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54619" name="Freeform 1073"/>
              <p:cNvSpPr/>
              <p:nvPr/>
            </p:nvSpPr>
            <p:spPr>
              <a:xfrm>
                <a:off x="5583238" y="3294063"/>
                <a:ext cx="117475"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54620" name="Freeform 1074"/>
              <p:cNvSpPr/>
              <p:nvPr/>
            </p:nvSpPr>
            <p:spPr>
              <a:xfrm>
                <a:off x="5591175" y="3357563"/>
                <a:ext cx="241300"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4621" name="Freeform 1075"/>
              <p:cNvSpPr/>
              <p:nvPr/>
            </p:nvSpPr>
            <p:spPr>
              <a:xfrm flipV="1">
                <a:off x="5830888" y="3352800"/>
                <a:ext cx="9842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grpSp>
          <p:nvGrpSpPr>
            <p:cNvPr id="54622" name="Group 1076"/>
            <p:cNvGrpSpPr/>
            <p:nvPr/>
          </p:nvGrpSpPr>
          <p:grpSpPr>
            <a:xfrm flipH="1">
              <a:off x="6156325" y="3300413"/>
              <a:ext cx="342900" cy="334962"/>
              <a:chOff x="2839" y="3501"/>
              <a:chExt cx="755" cy="803"/>
            </a:xfrm>
          </p:grpSpPr>
          <p:pic>
            <p:nvPicPr>
              <p:cNvPr id="54623" name="Picture 1077" descr="desktop_computer_stylized_medium"/>
              <p:cNvPicPr>
                <a:picLocks noChangeAspect="1"/>
              </p:cNvPicPr>
              <p:nvPr/>
            </p:nvPicPr>
            <p:blipFill>
              <a:blip r:embed="rId3"/>
              <a:stretch>
                <a:fillRect/>
              </a:stretch>
            </p:blipFill>
            <p:spPr>
              <a:xfrm>
                <a:off x="2839" y="3501"/>
                <a:ext cx="755" cy="803"/>
              </a:xfrm>
              <a:prstGeom prst="rect">
                <a:avLst/>
              </a:prstGeom>
              <a:noFill/>
              <a:ln w="9525">
                <a:noFill/>
              </a:ln>
            </p:spPr>
          </p:pic>
          <p:sp>
            <p:nvSpPr>
              <p:cNvPr id="54624" name="Freeform 1078"/>
              <p:cNvSpPr/>
              <p:nvPr/>
            </p:nvSpPr>
            <p:spPr>
              <a:xfrm>
                <a:off x="2916" y="3578"/>
                <a:ext cx="356" cy="368"/>
              </a:xfrm>
              <a:custGeom>
                <a:avLst/>
                <a:gdLst/>
                <a:ahLst/>
                <a:cxnLst>
                  <a:cxn ang="0">
                    <a:pos x="0" y="0"/>
                  </a:cxn>
                  <a:cxn ang="0">
                    <a:pos x="300" y="14"/>
                  </a:cxn>
                  <a:cxn ang="0">
                    <a:pos x="356" y="294"/>
                  </a:cxn>
                  <a:cxn ang="0">
                    <a:pos x="78" y="368"/>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pic>
          <p:nvPicPr>
            <p:cNvPr id="54625" name="Picture 1081" descr="laptop_keyboard"/>
            <p:cNvPicPr>
              <a:picLocks noChangeAspect="1"/>
            </p:cNvPicPr>
            <p:nvPr/>
          </p:nvPicPr>
          <p:blipFill>
            <a:blip r:embed="rId11"/>
            <a:stretch>
              <a:fillRect/>
            </a:stretch>
          </p:blipFill>
          <p:spPr>
            <a:xfrm rot="109064" flipH="1">
              <a:off x="7329488" y="5672138"/>
              <a:ext cx="388937" cy="158750"/>
            </a:xfrm>
            <a:prstGeom prst="rect">
              <a:avLst/>
            </a:prstGeom>
            <a:noFill/>
            <a:ln w="9525">
              <a:noFill/>
            </a:ln>
          </p:spPr>
        </p:pic>
        <p:sp>
          <p:nvSpPr>
            <p:cNvPr id="54626" name="Freeform 1082"/>
            <p:cNvSpPr/>
            <p:nvPr/>
          </p:nvSpPr>
          <p:spPr>
            <a:xfrm>
              <a:off x="7458075" y="5516563"/>
              <a:ext cx="312738" cy="207962"/>
            </a:xfrm>
            <a:custGeom>
              <a:avLst/>
              <a:gdLst/>
              <a:ahLst/>
              <a:cxnLst>
                <a:cxn ang="0">
                  <a:pos x="2147483647" y="0"/>
                </a:cxn>
                <a:cxn ang="0">
                  <a:pos x="0" y="2147483647"/>
                </a:cxn>
                <a:cxn ang="0">
                  <a:pos x="2147483647" y="2147483647"/>
                </a:cxn>
                <a:cxn ang="0">
                  <a:pos x="2147483647" y="2147483647"/>
                </a:cxn>
                <a:cxn ang="0">
                  <a:pos x="2147483647"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54627" name="Picture 1083" descr="screen"/>
            <p:cNvPicPr>
              <a:picLocks noChangeAspect="1"/>
            </p:cNvPicPr>
            <p:nvPr/>
          </p:nvPicPr>
          <p:blipFill>
            <a:blip r:embed="rId12"/>
            <a:stretch>
              <a:fillRect/>
            </a:stretch>
          </p:blipFill>
          <p:spPr>
            <a:xfrm>
              <a:off x="7473950" y="5521325"/>
              <a:ext cx="284163" cy="190500"/>
            </a:xfrm>
            <a:prstGeom prst="rect">
              <a:avLst/>
            </a:prstGeom>
            <a:noFill/>
            <a:ln w="9525">
              <a:noFill/>
            </a:ln>
          </p:spPr>
        </p:pic>
        <p:sp>
          <p:nvSpPr>
            <p:cNvPr id="54628" name="Freeform 1084"/>
            <p:cNvSpPr/>
            <p:nvPr/>
          </p:nvSpPr>
          <p:spPr>
            <a:xfrm>
              <a:off x="7515225" y="5510213"/>
              <a:ext cx="265113" cy="39687"/>
            </a:xfrm>
            <a:custGeom>
              <a:avLst/>
              <a:gdLst/>
              <a:ahLst/>
              <a:cxnLst>
                <a:cxn ang="0">
                  <a:pos x="2147483647" y="0"/>
                </a:cxn>
                <a:cxn ang="0">
                  <a:pos x="2147483647" y="2147483647"/>
                </a:cxn>
                <a:cxn ang="0">
                  <a:pos x="2147483647" y="2147483647"/>
                </a:cxn>
                <a:cxn ang="0">
                  <a:pos x="0" y="2147483647"/>
                </a:cxn>
                <a:cxn ang="0">
                  <a:pos x="2147483647"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54629" name="Freeform 1085"/>
            <p:cNvSpPr/>
            <p:nvPr/>
          </p:nvSpPr>
          <p:spPr>
            <a:xfrm>
              <a:off x="7456488" y="5510213"/>
              <a:ext cx="73025" cy="161925"/>
            </a:xfrm>
            <a:custGeom>
              <a:avLst/>
              <a:gdLst/>
              <a:ahLst/>
              <a:cxnLst>
                <a:cxn ang="0">
                  <a:pos x="2147483647" y="0"/>
                </a:cxn>
                <a:cxn ang="0">
                  <a:pos x="0" y="2147483647"/>
                </a:cxn>
                <a:cxn ang="0">
                  <a:pos x="2147483647" y="2147483647"/>
                </a:cxn>
                <a:cxn ang="0">
                  <a:pos x="2147483647" y="2147483647"/>
                </a:cxn>
                <a:cxn ang="0">
                  <a:pos x="2147483647"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54630" name="Freeform 1086"/>
            <p:cNvSpPr/>
            <p:nvPr/>
          </p:nvSpPr>
          <p:spPr>
            <a:xfrm>
              <a:off x="7699375" y="5538788"/>
              <a:ext cx="79375" cy="185737"/>
            </a:xfrm>
            <a:custGeom>
              <a:avLst/>
              <a:gdLst/>
              <a:ahLst/>
              <a:cxnLst>
                <a:cxn ang="0">
                  <a:pos x="2147483647" y="0"/>
                </a:cxn>
                <a:cxn ang="0">
                  <a:pos x="2147483647" y="2147483647"/>
                </a:cxn>
                <a:cxn ang="0">
                  <a:pos x="0" y="2147483647"/>
                </a:cxn>
                <a:cxn ang="0">
                  <a:pos x="2147483647" y="2147483647"/>
                </a:cxn>
                <a:cxn ang="0">
                  <a:pos x="2147483647"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54631" name="Freeform 1087"/>
            <p:cNvSpPr/>
            <p:nvPr/>
          </p:nvSpPr>
          <p:spPr>
            <a:xfrm>
              <a:off x="7454900" y="5662613"/>
              <a:ext cx="290513" cy="63500"/>
            </a:xfrm>
            <a:custGeom>
              <a:avLst/>
              <a:gdLst/>
              <a:ahLst/>
              <a:cxnLst>
                <a:cxn ang="0">
                  <a:pos x="2147483647" y="0"/>
                </a:cxn>
                <a:cxn ang="0">
                  <a:pos x="0" y="2147483647"/>
                </a:cxn>
                <a:cxn ang="0">
                  <a:pos x="2147483647" y="2147483647"/>
                </a:cxn>
                <a:cxn ang="0">
                  <a:pos x="2147483647" y="2147483647"/>
                </a:cxn>
                <a:cxn ang="0">
                  <a:pos x="2147483647"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54632" name="Freeform 1088"/>
            <p:cNvSpPr/>
            <p:nvPr/>
          </p:nvSpPr>
          <p:spPr>
            <a:xfrm>
              <a:off x="7707313" y="5540375"/>
              <a:ext cx="74612" cy="187325"/>
            </a:xfrm>
            <a:custGeom>
              <a:avLst/>
              <a:gdLst/>
              <a:ahLst/>
              <a:cxnLst>
                <a:cxn ang="0">
                  <a:pos x="2147483647" y="0"/>
                </a:cxn>
                <a:cxn ang="0">
                  <a:pos x="2147483647" y="0"/>
                </a:cxn>
                <a:cxn ang="0">
                  <a:pos x="2147483647" y="2147483647"/>
                </a:cxn>
                <a:cxn ang="0">
                  <a:pos x="0" y="2147483647"/>
                </a:cxn>
                <a:cxn ang="0">
                  <a:pos x="2147483647"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54633" name="Freeform 1089"/>
            <p:cNvSpPr/>
            <p:nvPr/>
          </p:nvSpPr>
          <p:spPr>
            <a:xfrm>
              <a:off x="7454900" y="5672138"/>
              <a:ext cx="258763" cy="61912"/>
            </a:xfrm>
            <a:custGeom>
              <a:avLst/>
              <a:gdLst/>
              <a:ahLst/>
              <a:cxnLst>
                <a:cxn ang="0">
                  <a:pos x="0" y="0"/>
                </a:cxn>
                <a:cxn ang="0">
                  <a:pos x="2147483647" y="2147483647"/>
                </a:cxn>
                <a:cxn ang="0">
                  <a:pos x="2147483647" y="2147483647"/>
                </a:cxn>
                <a:cxn ang="0">
                  <a:pos x="2147483647" y="2147483647"/>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54634" name="Group 1090"/>
            <p:cNvGrpSpPr/>
            <p:nvPr/>
          </p:nvGrpSpPr>
          <p:grpSpPr>
            <a:xfrm>
              <a:off x="7451725" y="5737225"/>
              <a:ext cx="87313" cy="38100"/>
              <a:chOff x="1740" y="2642"/>
              <a:chExt cx="752" cy="327"/>
            </a:xfrm>
          </p:grpSpPr>
          <p:sp>
            <p:nvSpPr>
              <p:cNvPr id="54635" name="Freeform 1091"/>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54636" name="Freeform 1092"/>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54637" name="Freeform 1093"/>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54638" name="Freeform 1094"/>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54639" name="Freeform 1095"/>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54640" name="Freeform 1096"/>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54641" name="Freeform 1097"/>
            <p:cNvSpPr/>
            <p:nvPr/>
          </p:nvSpPr>
          <p:spPr>
            <a:xfrm>
              <a:off x="7600950" y="5743575"/>
              <a:ext cx="106363" cy="80963"/>
            </a:xfrm>
            <a:custGeom>
              <a:avLst/>
              <a:gdLst/>
              <a:ahLst/>
              <a:cxnLst>
                <a:cxn ang="0">
                  <a:pos x="2147483647" y="2147483647"/>
                </a:cxn>
                <a:cxn ang="0">
                  <a:pos x="2147483647" y="0"/>
                </a:cxn>
                <a:cxn ang="0">
                  <a:pos x="2147483647" y="2147483647"/>
                </a:cxn>
                <a:cxn ang="0">
                  <a:pos x="0" y="2147483647"/>
                </a:cxn>
                <a:cxn ang="0">
                  <a:pos x="2147483647" y="2147483647"/>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54642" name="Freeform 1098"/>
            <p:cNvSpPr/>
            <p:nvPr/>
          </p:nvSpPr>
          <p:spPr>
            <a:xfrm>
              <a:off x="7329488" y="5749925"/>
              <a:ext cx="271462" cy="73025"/>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4643" name="Freeform 1099"/>
            <p:cNvSpPr/>
            <p:nvPr/>
          </p:nvSpPr>
          <p:spPr>
            <a:xfrm>
              <a:off x="7331075" y="5735638"/>
              <a:ext cx="1588" cy="15875"/>
            </a:xfrm>
            <a:custGeom>
              <a:avLst/>
              <a:gdLst/>
              <a:ahLst/>
              <a:cxnLst>
                <a:cxn ang="0">
                  <a:pos x="2147483647" y="2147483647"/>
                </a:cxn>
                <a:cxn ang="0">
                  <a:pos x="2147483647" y="2147483647"/>
                </a:cxn>
                <a:cxn ang="0">
                  <a:pos x="0" y="2147483647"/>
                </a:cxn>
                <a:cxn ang="0">
                  <a:pos x="2147483647" y="0"/>
                </a:cxn>
                <a:cxn ang="0">
                  <a:pos x="2147483647" y="2147483647"/>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54644" name="Freeform 1100"/>
            <p:cNvSpPr/>
            <p:nvPr/>
          </p:nvSpPr>
          <p:spPr>
            <a:xfrm>
              <a:off x="7331075" y="5675313"/>
              <a:ext cx="125413" cy="61912"/>
            </a:xfrm>
            <a:custGeom>
              <a:avLst/>
              <a:gdLst/>
              <a:ahLst/>
              <a:cxnLst>
                <a:cxn ang="0">
                  <a:pos x="2147483647" y="0"/>
                </a:cxn>
                <a:cxn ang="0">
                  <a:pos x="0" y="2147483647"/>
                </a:cxn>
                <a:cxn ang="0">
                  <a:pos x="2147483647" y="2147483647"/>
                </a:cxn>
                <a:cxn ang="0">
                  <a:pos x="2147483647" y="2147483647"/>
                </a:cxn>
                <a:cxn ang="0">
                  <a:pos x="2147483647"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54645" name="Freeform 1101"/>
            <p:cNvSpPr/>
            <p:nvPr/>
          </p:nvSpPr>
          <p:spPr>
            <a:xfrm>
              <a:off x="7339013" y="5738813"/>
              <a:ext cx="257175" cy="71437"/>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54646" name="Freeform 1102"/>
            <p:cNvSpPr/>
            <p:nvPr/>
          </p:nvSpPr>
          <p:spPr>
            <a:xfrm flipV="1">
              <a:off x="7596188" y="5734050"/>
              <a:ext cx="104775" cy="74613"/>
            </a:xfrm>
            <a:custGeom>
              <a:avLst/>
              <a:gdLst/>
              <a:ahLst/>
              <a:cxnLst>
                <a:cxn ang="0">
                  <a:pos x="2147483647" y="0"/>
                </a:cxn>
                <a:cxn ang="0">
                  <a:pos x="2147483647" y="0"/>
                </a:cxn>
                <a:cxn ang="0">
                  <a:pos x="2147483647" y="2147483647"/>
                </a:cxn>
                <a:cxn ang="0">
                  <a:pos x="2147483647" y="2147483647"/>
                </a:cxn>
                <a:cxn ang="0">
                  <a:pos x="0" y="2147483647"/>
                </a:cxn>
                <a:cxn ang="0">
                  <a:pos x="2147483647"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nvGrpSpPr>
            <p:cNvPr id="54647" name="Group 1103"/>
            <p:cNvGrpSpPr/>
            <p:nvPr/>
          </p:nvGrpSpPr>
          <p:grpSpPr>
            <a:xfrm>
              <a:off x="6351588" y="2493963"/>
              <a:ext cx="390525" cy="169862"/>
              <a:chOff x="4650" y="1129"/>
              <a:chExt cx="246" cy="95"/>
            </a:xfrm>
          </p:grpSpPr>
          <p:sp>
            <p:nvSpPr>
              <p:cNvPr id="5464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64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65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651" name="Group 1107"/>
              <p:cNvGrpSpPr/>
              <p:nvPr/>
            </p:nvGrpSpPr>
            <p:grpSpPr>
              <a:xfrm>
                <a:off x="4699" y="1145"/>
                <a:ext cx="138" cy="29"/>
                <a:chOff x="2468" y="1332"/>
                <a:chExt cx="310" cy="60"/>
              </a:xfrm>
            </p:grpSpPr>
            <p:sp>
              <p:nvSpPr>
                <p:cNvPr id="54652" name="Freeform 110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4653" name="Freeform 110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4654" name="Line 1110"/>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4655" name="Line 1111"/>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4656" name="Group 1112"/>
            <p:cNvGrpSpPr/>
            <p:nvPr/>
          </p:nvGrpSpPr>
          <p:grpSpPr>
            <a:xfrm>
              <a:off x="6051550" y="3641725"/>
              <a:ext cx="390525" cy="169863"/>
              <a:chOff x="4650" y="1129"/>
              <a:chExt cx="246" cy="95"/>
            </a:xfrm>
          </p:grpSpPr>
          <p:sp>
            <p:nvSpPr>
              <p:cNvPr id="5465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65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65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660" name="Group 1116"/>
              <p:cNvGrpSpPr/>
              <p:nvPr/>
            </p:nvGrpSpPr>
            <p:grpSpPr>
              <a:xfrm>
                <a:off x="4699" y="1145"/>
                <a:ext cx="138" cy="29"/>
                <a:chOff x="2468" y="1332"/>
                <a:chExt cx="310" cy="60"/>
              </a:xfrm>
            </p:grpSpPr>
            <p:sp>
              <p:nvSpPr>
                <p:cNvPr id="54661" name="Freeform 111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4662" name="Freeform 111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4663" name="Line 1119"/>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4664" name="Line 1120"/>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4665" name="Group 878"/>
            <p:cNvGrpSpPr/>
            <p:nvPr/>
          </p:nvGrpSpPr>
          <p:grpSpPr>
            <a:xfrm>
              <a:off x="5521325" y="3067050"/>
              <a:ext cx="374650" cy="82550"/>
              <a:chOff x="2199" y="955"/>
              <a:chExt cx="2547" cy="506"/>
            </a:xfrm>
          </p:grpSpPr>
          <p:sp>
            <p:nvSpPr>
              <p:cNvPr id="54666" name="Freeform 879"/>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667" name="Freeform 880"/>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668" name="Freeform 881"/>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669" name="Freeform 882"/>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670" name="Freeform 883"/>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671" name="Freeform 884"/>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grpSp>
          <p:nvGrpSpPr>
            <p:cNvPr id="54672" name="Group 1121"/>
            <p:cNvGrpSpPr/>
            <p:nvPr/>
          </p:nvGrpSpPr>
          <p:grpSpPr>
            <a:xfrm>
              <a:off x="6248400" y="4852988"/>
              <a:ext cx="617538" cy="247650"/>
              <a:chOff x="2356" y="1300"/>
              <a:chExt cx="555" cy="194"/>
            </a:xfrm>
          </p:grpSpPr>
          <p:sp>
            <p:nvSpPr>
              <p:cNvPr id="5467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67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67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676" name="Group 1125"/>
              <p:cNvGrpSpPr/>
              <p:nvPr/>
            </p:nvGrpSpPr>
            <p:grpSpPr>
              <a:xfrm>
                <a:off x="2468" y="1332"/>
                <a:ext cx="310" cy="60"/>
                <a:chOff x="2468" y="1332"/>
                <a:chExt cx="310" cy="60"/>
              </a:xfrm>
            </p:grpSpPr>
            <p:sp>
              <p:nvSpPr>
                <p:cNvPr id="54677" name="Freeform 112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54678" name="Freeform 112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54679" name="Line 1128"/>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54680" name="Line 1129"/>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54681" name="Group 1130"/>
            <p:cNvGrpSpPr/>
            <p:nvPr/>
          </p:nvGrpSpPr>
          <p:grpSpPr>
            <a:xfrm>
              <a:off x="6969125" y="4510088"/>
              <a:ext cx="617538" cy="247650"/>
              <a:chOff x="2356" y="1300"/>
              <a:chExt cx="555" cy="194"/>
            </a:xfrm>
          </p:grpSpPr>
          <p:sp>
            <p:nvSpPr>
              <p:cNvPr id="5468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68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68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685" name="Group 1134"/>
              <p:cNvGrpSpPr/>
              <p:nvPr/>
            </p:nvGrpSpPr>
            <p:grpSpPr>
              <a:xfrm>
                <a:off x="2468" y="1332"/>
                <a:ext cx="310" cy="60"/>
                <a:chOff x="2468" y="1332"/>
                <a:chExt cx="310" cy="60"/>
              </a:xfrm>
            </p:grpSpPr>
            <p:sp>
              <p:nvSpPr>
                <p:cNvPr id="54686" name="Freeform 113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54687" name="Freeform 113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54688" name="Line 1137"/>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54689" name="Line 1138"/>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54690" name="Group 1139"/>
            <p:cNvGrpSpPr/>
            <p:nvPr/>
          </p:nvGrpSpPr>
          <p:grpSpPr>
            <a:xfrm>
              <a:off x="7585075" y="4811713"/>
              <a:ext cx="617538" cy="247650"/>
              <a:chOff x="2356" y="1300"/>
              <a:chExt cx="555" cy="194"/>
            </a:xfrm>
          </p:grpSpPr>
          <p:sp>
            <p:nvSpPr>
              <p:cNvPr id="5469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469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469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4694" name="Group 1143"/>
              <p:cNvGrpSpPr/>
              <p:nvPr/>
            </p:nvGrpSpPr>
            <p:grpSpPr>
              <a:xfrm>
                <a:off x="2468" y="1332"/>
                <a:ext cx="310" cy="60"/>
                <a:chOff x="2468" y="1332"/>
                <a:chExt cx="310" cy="60"/>
              </a:xfrm>
            </p:grpSpPr>
            <p:sp>
              <p:nvSpPr>
                <p:cNvPr id="54695" name="Freeform 114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54696" name="Freeform 114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54697" name="Line 1146"/>
              <p:cNvSpPr/>
              <p:nvPr/>
            </p:nvSpPr>
            <p:spPr>
              <a:xfrm>
                <a:off x="2357" y="1361"/>
                <a:ext cx="0" cy="85"/>
              </a:xfrm>
              <a:prstGeom prst="line">
                <a:avLst/>
              </a:prstGeom>
              <a:ln w="9525" cap="flat" cmpd="sng">
                <a:solidFill>
                  <a:schemeClr val="tx1"/>
                </a:solidFill>
                <a:prstDash val="solid"/>
                <a:round/>
                <a:headEnd type="none" w="med" len="med"/>
                <a:tailEnd type="none" w="med" len="med"/>
              </a:ln>
            </p:spPr>
          </p:sp>
          <p:sp>
            <p:nvSpPr>
              <p:cNvPr id="54698" name="Line 1147"/>
              <p:cNvSpPr/>
              <p:nvPr/>
            </p:nvSpPr>
            <p:spPr>
              <a:xfrm>
                <a:off x="2907" y="1363"/>
                <a:ext cx="0" cy="82"/>
              </a:xfrm>
              <a:prstGeom prst="line">
                <a:avLst/>
              </a:prstGeom>
              <a:ln w="9525" cap="flat" cmpd="sng">
                <a:solidFill>
                  <a:schemeClr val="tx1"/>
                </a:solidFill>
                <a:prstDash val="solid"/>
                <a:round/>
                <a:headEnd type="none" w="med" len="med"/>
                <a:tailEnd type="none" w="med" len="med"/>
              </a:ln>
            </p:spPr>
          </p:sp>
        </p:grpSp>
        <p:grpSp>
          <p:nvGrpSpPr>
            <p:cNvPr id="54699" name="Group 3"/>
            <p:cNvGrpSpPr/>
            <p:nvPr/>
          </p:nvGrpSpPr>
          <p:grpSpPr>
            <a:xfrm>
              <a:off x="5964238" y="3135313"/>
              <a:ext cx="314325" cy="334962"/>
              <a:chOff x="5974579" y="3105349"/>
              <a:chExt cx="347997" cy="396620"/>
            </a:xfrm>
          </p:grpSpPr>
          <p:pic>
            <p:nvPicPr>
              <p:cNvPr id="54700" name="Picture 555" descr="fridge2.png"/>
              <p:cNvPicPr>
                <a:picLocks noChangeAspect="1"/>
              </p:cNvPicPr>
              <p:nvPr/>
            </p:nvPicPr>
            <p:blipFill>
              <a:blip r:embed="rId15"/>
              <a:stretch>
                <a:fillRect/>
              </a:stretch>
            </p:blipFill>
            <p:spPr>
              <a:xfrm>
                <a:off x="6074343" y="3164942"/>
                <a:ext cx="189578" cy="337027"/>
              </a:xfrm>
              <a:prstGeom prst="rect">
                <a:avLst/>
              </a:prstGeom>
              <a:noFill/>
              <a:ln w="9525">
                <a:noFill/>
              </a:ln>
            </p:spPr>
          </p:pic>
          <p:pic>
            <p:nvPicPr>
              <p:cNvPr id="54701" name="Picture 1115" descr="antenna_stylized"/>
              <p:cNvPicPr>
                <a:picLocks noChangeAspect="1"/>
              </p:cNvPicPr>
              <p:nvPr/>
            </p:nvPicPr>
            <p:blipFill>
              <a:blip r:embed="rId16"/>
              <a:stretch>
                <a:fillRect/>
              </a:stretch>
            </p:blipFill>
            <p:spPr>
              <a:xfrm>
                <a:off x="5974579" y="3105349"/>
                <a:ext cx="347997" cy="167557"/>
              </a:xfrm>
              <a:prstGeom prst="rect">
                <a:avLst/>
              </a:prstGeom>
              <a:noFill/>
              <a:ln w="9525">
                <a:noFill/>
              </a:ln>
            </p:spPr>
          </p:pic>
        </p:grpSp>
        <p:pic>
          <p:nvPicPr>
            <p:cNvPr id="54702" name="Picture 603" descr="car_icon_small"/>
            <p:cNvPicPr>
              <a:picLocks noChangeAspect="1"/>
            </p:cNvPicPr>
            <p:nvPr/>
          </p:nvPicPr>
          <p:blipFill>
            <a:blip r:embed="rId17"/>
            <a:stretch>
              <a:fillRect/>
            </a:stretch>
          </p:blipFill>
          <p:spPr>
            <a:xfrm>
              <a:off x="6373813" y="1744663"/>
              <a:ext cx="849312" cy="168275"/>
            </a:xfrm>
            <a:prstGeom prst="rect">
              <a:avLst/>
            </a:prstGeom>
            <a:noFill/>
            <a:ln w="9525">
              <a:noFill/>
            </a:ln>
          </p:spPr>
        </p:pic>
        <p:pic>
          <p:nvPicPr>
            <p:cNvPr id="54703" name="Picture 814" descr="light2.png"/>
            <p:cNvPicPr>
              <a:picLocks noChangeAspect="1"/>
            </p:cNvPicPr>
            <p:nvPr/>
          </p:nvPicPr>
          <p:blipFill>
            <a:blip r:embed="rId18"/>
            <a:stretch>
              <a:fillRect/>
            </a:stretch>
          </p:blipFill>
          <p:spPr>
            <a:xfrm flipH="1">
              <a:off x="6707188" y="2019300"/>
              <a:ext cx="92075" cy="406400"/>
            </a:xfrm>
            <a:prstGeom prst="rect">
              <a:avLst/>
            </a:prstGeom>
            <a:noFill/>
            <a:ln w="9525">
              <a:noFill/>
            </a:ln>
          </p:spPr>
        </p:pic>
        <p:pic>
          <p:nvPicPr>
            <p:cNvPr id="54704" name="Picture 1017" descr="antenna_stylized"/>
            <p:cNvPicPr>
              <a:picLocks noChangeAspect="1"/>
            </p:cNvPicPr>
            <p:nvPr/>
          </p:nvPicPr>
          <p:blipFill>
            <a:blip r:embed="rId8"/>
            <a:stretch>
              <a:fillRect/>
            </a:stretch>
          </p:blipFill>
          <p:spPr>
            <a:xfrm>
              <a:off x="6511925" y="1946275"/>
              <a:ext cx="531813" cy="223838"/>
            </a:xfrm>
            <a:prstGeom prst="rect">
              <a:avLst/>
            </a:prstGeom>
            <a:noFill/>
            <a:ln w="9525">
              <a:noFill/>
            </a:ln>
          </p:spPr>
        </p:pic>
        <p:pic>
          <p:nvPicPr>
            <p:cNvPr id="54705" name="Picture 1017" descr="antenna_stylized"/>
            <p:cNvPicPr>
              <a:picLocks noChangeAspect="1"/>
            </p:cNvPicPr>
            <p:nvPr/>
          </p:nvPicPr>
          <p:blipFill>
            <a:blip r:embed="rId8"/>
            <a:stretch>
              <a:fillRect/>
            </a:stretch>
          </p:blipFill>
          <p:spPr>
            <a:xfrm>
              <a:off x="6586538" y="1685925"/>
              <a:ext cx="530225" cy="223838"/>
            </a:xfrm>
            <a:prstGeom prst="rect">
              <a:avLst/>
            </a:prstGeom>
            <a:noFill/>
            <a:ln w="9525">
              <a:noFill/>
            </a:ln>
          </p:spPr>
        </p:pic>
        <p:grpSp>
          <p:nvGrpSpPr>
            <p:cNvPr id="54706" name="Group 870"/>
            <p:cNvGrpSpPr/>
            <p:nvPr/>
          </p:nvGrpSpPr>
          <p:grpSpPr>
            <a:xfrm>
              <a:off x="5588000" y="1546225"/>
              <a:ext cx="477838" cy="107950"/>
              <a:chOff x="2199" y="955"/>
              <a:chExt cx="2547" cy="506"/>
            </a:xfrm>
          </p:grpSpPr>
          <p:sp>
            <p:nvSpPr>
              <p:cNvPr id="54707" name="Freeform 871"/>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08" name="Freeform 872"/>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09" name="Freeform 873"/>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10" name="Freeform 874"/>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11" name="Freeform 875"/>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12" name="Freeform 876"/>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grpSp>
          <p:nvGrpSpPr>
            <p:cNvPr id="54713" name="Group 870"/>
            <p:cNvGrpSpPr/>
            <p:nvPr/>
          </p:nvGrpSpPr>
          <p:grpSpPr>
            <a:xfrm>
              <a:off x="6481763" y="1935163"/>
              <a:ext cx="479425" cy="107950"/>
              <a:chOff x="2199" y="955"/>
              <a:chExt cx="2547" cy="506"/>
            </a:xfrm>
          </p:grpSpPr>
          <p:sp>
            <p:nvSpPr>
              <p:cNvPr id="54714" name="Freeform 871"/>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15" name="Freeform 872"/>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16" name="Freeform 873"/>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17" name="Freeform 874"/>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18" name="Freeform 875"/>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19" name="Freeform 876"/>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grpSp>
          <p:nvGrpSpPr>
            <p:cNvPr id="54720" name="Group 878"/>
            <p:cNvGrpSpPr/>
            <p:nvPr/>
          </p:nvGrpSpPr>
          <p:grpSpPr>
            <a:xfrm>
              <a:off x="5935663" y="3106738"/>
              <a:ext cx="373062" cy="82550"/>
              <a:chOff x="2199" y="955"/>
              <a:chExt cx="2547" cy="506"/>
            </a:xfrm>
          </p:grpSpPr>
          <p:sp>
            <p:nvSpPr>
              <p:cNvPr id="54721" name="Freeform 879"/>
              <p:cNvSpPr/>
              <p:nvPr/>
            </p:nvSpPr>
            <p:spPr>
              <a:xfrm>
                <a:off x="2199" y="1166"/>
                <a:ext cx="260" cy="281"/>
              </a:xfrm>
              <a:custGeom>
                <a:avLst/>
                <a:gdLst/>
                <a:ahLst/>
                <a:cxnLst>
                  <a:cxn ang="0">
                    <a:pos x="260" y="0"/>
                  </a:cxn>
                  <a:cxn ang="0">
                    <a:pos x="42" y="112"/>
                  </a:cxn>
                  <a:cxn ang="0">
                    <a:pos x="35" y="211"/>
                  </a:cxn>
                  <a:cxn ang="0">
                    <a:pos x="253" y="281"/>
                  </a:cxn>
                </a:cxnLst>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22" name="Freeform 880"/>
              <p:cNvSpPr/>
              <p:nvPr/>
            </p:nvSpPr>
            <p:spPr>
              <a:xfrm>
                <a:off x="2482" y="1040"/>
                <a:ext cx="900" cy="421"/>
              </a:xfrm>
              <a:custGeom>
                <a:avLst/>
                <a:gdLst/>
                <a:ahLst/>
                <a:cxnLst>
                  <a:cxn ang="0">
                    <a:pos x="531" y="0"/>
                  </a:cxn>
                  <a:cxn ang="0">
                    <a:pos x="279" y="77"/>
                  </a:cxn>
                  <a:cxn ang="0">
                    <a:pos x="68" y="182"/>
                  </a:cxn>
                  <a:cxn ang="0">
                    <a:pos x="33" y="323"/>
                  </a:cxn>
                  <a:cxn ang="0">
                    <a:pos x="328" y="400"/>
                  </a:cxn>
                  <a:cxn ang="0">
                    <a:pos x="812" y="421"/>
                  </a:cxn>
                  <a:cxn ang="0">
                    <a:pos x="855" y="400"/>
                  </a:cxn>
                </a:cxnLst>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23" name="Freeform 881"/>
              <p:cNvSpPr/>
              <p:nvPr/>
            </p:nvSpPr>
            <p:spPr>
              <a:xfrm>
                <a:off x="2782" y="1068"/>
                <a:ext cx="428" cy="269"/>
              </a:xfrm>
              <a:custGeom>
                <a:avLst/>
                <a:gdLst/>
                <a:ahLst/>
                <a:cxnLst>
                  <a:cxn ang="0">
                    <a:pos x="428" y="0"/>
                  </a:cxn>
                  <a:cxn ang="0">
                    <a:pos x="217" y="35"/>
                  </a:cxn>
                  <a:cxn ang="0">
                    <a:pos x="21" y="140"/>
                  </a:cxn>
                  <a:cxn ang="0">
                    <a:pos x="91" y="246"/>
                  </a:cxn>
                  <a:cxn ang="0">
                    <a:pos x="231" y="267"/>
                  </a:cxn>
                  <a:cxn ang="0">
                    <a:pos x="414" y="260"/>
                  </a:cxn>
                </a:cxnLst>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24" name="Freeform 882"/>
              <p:cNvSpPr/>
              <p:nvPr/>
            </p:nvSpPr>
            <p:spPr>
              <a:xfrm>
                <a:off x="3554" y="1075"/>
                <a:ext cx="377" cy="239"/>
              </a:xfrm>
              <a:custGeom>
                <a:avLst/>
                <a:gdLst/>
                <a:ahLst/>
                <a:cxnLst>
                  <a:cxn ang="0">
                    <a:pos x="42" y="239"/>
                  </a:cxn>
                  <a:cxn ang="0">
                    <a:pos x="335" y="146"/>
                  </a:cxn>
                  <a:cxn ang="0">
                    <a:pos x="342" y="47"/>
                  </a:cxn>
                  <a:cxn ang="0">
                    <a:pos x="0" y="0"/>
                  </a:cxn>
                </a:cxnLst>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25" name="Freeform 883"/>
              <p:cNvSpPr/>
              <p:nvPr/>
            </p:nvSpPr>
            <p:spPr>
              <a:xfrm>
                <a:off x="3646" y="997"/>
                <a:ext cx="660" cy="336"/>
              </a:xfrm>
              <a:custGeom>
                <a:avLst/>
                <a:gdLst/>
                <a:ahLst/>
                <a:cxnLst>
                  <a:cxn ang="0">
                    <a:pos x="463" y="1466"/>
                  </a:cxn>
                  <a:cxn ang="0">
                    <a:pos x="659" y="1238"/>
                  </a:cxn>
                  <a:cxn ang="0">
                    <a:pos x="819" y="934"/>
                  </a:cxn>
                  <a:cxn ang="0">
                    <a:pos x="846" y="523"/>
                  </a:cxn>
                  <a:cxn ang="0">
                    <a:pos x="620" y="293"/>
                  </a:cxn>
                  <a:cxn ang="0">
                    <a:pos x="0" y="0"/>
                  </a:cxn>
                </a:cxnLst>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sp>
            <p:nvSpPr>
              <p:cNvPr id="54726" name="Freeform 884"/>
              <p:cNvSpPr/>
              <p:nvPr/>
            </p:nvSpPr>
            <p:spPr>
              <a:xfrm>
                <a:off x="4116" y="955"/>
                <a:ext cx="630" cy="397"/>
              </a:xfrm>
              <a:custGeom>
                <a:avLst/>
                <a:gdLst/>
                <a:ahLst/>
                <a:cxnLst>
                  <a:cxn ang="0">
                    <a:pos x="320" y="397"/>
                  </a:cxn>
                  <a:cxn ang="0">
                    <a:pos x="468" y="345"/>
                  </a:cxn>
                  <a:cxn ang="0">
                    <a:pos x="590" y="275"/>
                  </a:cxn>
                  <a:cxn ang="0">
                    <a:pos x="611" y="181"/>
                  </a:cxn>
                  <a:cxn ang="0">
                    <a:pos x="439" y="129"/>
                  </a:cxn>
                  <a:cxn ang="0">
                    <a:pos x="0" y="0"/>
                  </a:cxn>
                </a:cxnLst>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solidFill>
                <a:prstDash val="solid"/>
                <a:round/>
                <a:headEnd type="none" w="med" len="med"/>
                <a:tailEnd type="none" w="med" len="med"/>
              </a:ln>
            </p:spPr>
            <p:txBody>
              <a:bodyPr/>
              <a:p>
                <a:endParaRPr lang="zh-CN" altLang="en-US"/>
              </a:p>
            </p:txBody>
          </p:sp>
        </p:grpSp>
        <p:grpSp>
          <p:nvGrpSpPr>
            <p:cNvPr id="54727" name="Group 347"/>
            <p:cNvGrpSpPr/>
            <p:nvPr/>
          </p:nvGrpSpPr>
          <p:grpSpPr>
            <a:xfrm>
              <a:off x="6220922" y="4838544"/>
              <a:ext cx="660165" cy="269566"/>
              <a:chOff x="1871277" y="1576300"/>
              <a:chExt cx="1128371" cy="437861"/>
            </a:xfrm>
          </p:grpSpPr>
          <p:sp>
            <p:nvSpPr>
              <p:cNvPr id="54728" name="Oval 48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89" name="Rectangle 48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30" name="Oval 48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1" name="Freeform 49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32" name="Freeform 49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33" name="Freeform 49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34" name="Freeform 49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4735" name="Straight Connector 494"/>
              <p:cNvCxnSpPr>
                <a:endCxn id="5473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4736" name="Straight Connector 495"/>
              <p:cNvCxnSpPr>
                <a:endCxn id="5473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737" name="Group 347"/>
            <p:cNvGrpSpPr/>
            <p:nvPr/>
          </p:nvGrpSpPr>
          <p:grpSpPr>
            <a:xfrm>
              <a:off x="6933466" y="4503243"/>
              <a:ext cx="660165" cy="269566"/>
              <a:chOff x="1871277" y="1576300"/>
              <a:chExt cx="1128371" cy="437861"/>
            </a:xfrm>
          </p:grpSpPr>
          <p:sp>
            <p:nvSpPr>
              <p:cNvPr id="54738" name="Oval 569"/>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1" name="Rectangle 57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40" name="Oval 57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3" name="Freeform 57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42" name="Freeform 57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43" name="Freeform 57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44" name="Freeform 57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4745" name="Straight Connector 576"/>
              <p:cNvCxnSpPr>
                <a:endCxn id="5474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4746" name="Straight Connector 577"/>
              <p:cNvCxnSpPr>
                <a:endCxn id="5474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747" name="Group 347"/>
            <p:cNvGrpSpPr/>
            <p:nvPr/>
          </p:nvGrpSpPr>
          <p:grpSpPr>
            <a:xfrm>
              <a:off x="7563920" y="4800505"/>
              <a:ext cx="660165" cy="269566"/>
              <a:chOff x="1871277" y="1576300"/>
              <a:chExt cx="1128371" cy="437861"/>
            </a:xfrm>
          </p:grpSpPr>
          <p:sp>
            <p:nvSpPr>
              <p:cNvPr id="54748" name="Oval 579"/>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1" name="Rectangle 58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50" name="Oval 58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3" name="Freeform 58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52" name="Freeform 58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53" name="Freeform 58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54" name="Freeform 58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4755" name="Straight Connector 586"/>
              <p:cNvCxnSpPr>
                <a:endCxn id="5475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4756" name="Straight Connector 587"/>
              <p:cNvCxnSpPr>
                <a:endCxn id="5475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757" name="Group 347"/>
            <p:cNvGrpSpPr/>
            <p:nvPr/>
          </p:nvGrpSpPr>
          <p:grpSpPr>
            <a:xfrm>
              <a:off x="6050373" y="3620176"/>
              <a:ext cx="425094" cy="228319"/>
              <a:chOff x="1871277" y="1576300"/>
              <a:chExt cx="1128371" cy="437861"/>
            </a:xfrm>
          </p:grpSpPr>
          <p:sp>
            <p:nvSpPr>
              <p:cNvPr id="54758" name="Oval 589"/>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1" name="Rectangle 59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60" name="Oval 59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3" name="Freeform 59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62" name="Freeform 59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63" name="Freeform 59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64" name="Freeform 59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4765" name="Straight Connector 596"/>
              <p:cNvCxnSpPr>
                <a:endCxn id="5476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4766" name="Straight Connector 597"/>
              <p:cNvCxnSpPr>
                <a:endCxn id="5476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767" name="Group 347"/>
            <p:cNvGrpSpPr/>
            <p:nvPr/>
          </p:nvGrpSpPr>
          <p:grpSpPr>
            <a:xfrm>
              <a:off x="6347637" y="2481965"/>
              <a:ext cx="403071" cy="202807"/>
              <a:chOff x="1871277" y="1576300"/>
              <a:chExt cx="1128371" cy="437861"/>
            </a:xfrm>
          </p:grpSpPr>
          <p:sp>
            <p:nvSpPr>
              <p:cNvPr id="54768" name="Oval 599"/>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01" name="Rectangle 60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70" name="Oval 60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03" name="Freeform 60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72" name="Freeform 60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73" name="Freeform 60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4774" name="Freeform 60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4775" name="Straight Connector 606"/>
              <p:cNvCxnSpPr>
                <a:endCxn id="5477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4776" name="Straight Connector 607"/>
              <p:cNvCxnSpPr>
                <a:endCxn id="5477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777" name="Group 1"/>
            <p:cNvGrpSpPr/>
            <p:nvPr/>
          </p:nvGrpSpPr>
          <p:grpSpPr>
            <a:xfrm>
              <a:off x="7678804" y="2388750"/>
              <a:ext cx="418211" cy="189727"/>
              <a:chOff x="7913987" y="1515773"/>
              <a:chExt cx="625138" cy="276534"/>
            </a:xfrm>
          </p:grpSpPr>
          <p:sp>
            <p:nvSpPr>
              <p:cNvPr id="54778" name="Oval 609"/>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11" name="Rectangle 610"/>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80" name="Oval 611"/>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13" name="Freeform 612"/>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82" name="Freeform 613"/>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783" name="Freeform 614"/>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784" name="Freeform 615"/>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4785" name="Straight Connector 616"/>
              <p:cNvCxnSpPr>
                <a:endCxn id="5478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4786" name="Straight Connector 617"/>
              <p:cNvCxnSpPr>
                <a:endCxn id="5478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787" name="Group 619"/>
            <p:cNvGrpSpPr/>
            <p:nvPr/>
          </p:nvGrpSpPr>
          <p:grpSpPr>
            <a:xfrm>
              <a:off x="7750570" y="2752811"/>
              <a:ext cx="418211" cy="189727"/>
              <a:chOff x="7913987" y="1515773"/>
              <a:chExt cx="625138" cy="276534"/>
            </a:xfrm>
          </p:grpSpPr>
          <p:sp>
            <p:nvSpPr>
              <p:cNvPr id="54788" name="Oval 620"/>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22" name="Rectangle 621"/>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90" name="Oval 622"/>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24" name="Freeform 623"/>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792" name="Freeform 624"/>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793" name="Freeform 625"/>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794" name="Freeform 626"/>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4795" name="Straight Connector 627"/>
              <p:cNvCxnSpPr>
                <a:endCxn id="5479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4796" name="Straight Connector 628"/>
              <p:cNvCxnSpPr>
                <a:endCxn id="5479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797" name="Group 629"/>
            <p:cNvGrpSpPr/>
            <p:nvPr/>
          </p:nvGrpSpPr>
          <p:grpSpPr>
            <a:xfrm>
              <a:off x="7187343" y="2485248"/>
              <a:ext cx="418211" cy="189727"/>
              <a:chOff x="7913987" y="1515773"/>
              <a:chExt cx="625138" cy="276534"/>
            </a:xfrm>
          </p:grpSpPr>
          <p:sp>
            <p:nvSpPr>
              <p:cNvPr id="54798" name="Oval 630"/>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32" name="Rectangle 631"/>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00" name="Oval 632"/>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34" name="Freeform 633"/>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02" name="Freeform 634"/>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03" name="Freeform 635"/>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04" name="Freeform 636"/>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4805" name="Straight Connector 637"/>
              <p:cNvCxnSpPr>
                <a:endCxn id="5480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4806" name="Straight Connector 638"/>
              <p:cNvCxnSpPr>
                <a:endCxn id="5480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807" name="Group 639"/>
            <p:cNvGrpSpPr/>
            <p:nvPr/>
          </p:nvGrpSpPr>
          <p:grpSpPr>
            <a:xfrm>
              <a:off x="7195275" y="2751878"/>
              <a:ext cx="418211" cy="189727"/>
              <a:chOff x="7913987" y="1515773"/>
              <a:chExt cx="625138" cy="276534"/>
            </a:xfrm>
          </p:grpSpPr>
          <p:sp>
            <p:nvSpPr>
              <p:cNvPr id="54808" name="Oval 640"/>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42" name="Rectangle 641"/>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10" name="Oval 642"/>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44" name="Freeform 643"/>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12" name="Freeform 644"/>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13" name="Freeform 645"/>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14" name="Freeform 646"/>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4815" name="Straight Connector 647"/>
              <p:cNvCxnSpPr>
                <a:endCxn id="5481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4816" name="Straight Connector 648"/>
              <p:cNvCxnSpPr>
                <a:endCxn id="5481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817" name="Group 649"/>
            <p:cNvGrpSpPr/>
            <p:nvPr/>
          </p:nvGrpSpPr>
          <p:grpSpPr>
            <a:xfrm>
              <a:off x="7088975" y="3633334"/>
              <a:ext cx="418211" cy="189727"/>
              <a:chOff x="7913987" y="1515773"/>
              <a:chExt cx="625138" cy="276534"/>
            </a:xfrm>
          </p:grpSpPr>
          <p:sp>
            <p:nvSpPr>
              <p:cNvPr id="54818" name="Oval 650"/>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52" name="Rectangle 651"/>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20" name="Oval 652"/>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54" name="Freeform 653"/>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22" name="Freeform 654"/>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23" name="Freeform 655"/>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24" name="Freeform 656"/>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4825" name="Straight Connector 657"/>
              <p:cNvCxnSpPr>
                <a:endCxn id="5482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4826" name="Straight Connector 658"/>
              <p:cNvCxnSpPr>
                <a:endCxn id="5482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827" name="Group 659"/>
            <p:cNvGrpSpPr/>
            <p:nvPr/>
          </p:nvGrpSpPr>
          <p:grpSpPr>
            <a:xfrm>
              <a:off x="7748699" y="3641266"/>
              <a:ext cx="418211" cy="189727"/>
              <a:chOff x="7913987" y="1515773"/>
              <a:chExt cx="625138" cy="276534"/>
            </a:xfrm>
          </p:grpSpPr>
          <p:sp>
            <p:nvSpPr>
              <p:cNvPr id="54828" name="Oval 660"/>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62" name="Rectangle 661"/>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30" name="Oval 662"/>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64" name="Freeform 663"/>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32" name="Freeform 664"/>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33" name="Freeform 665"/>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34" name="Freeform 666"/>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4835" name="Straight Connector 667"/>
              <p:cNvCxnSpPr>
                <a:endCxn id="5483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4836" name="Straight Connector 668"/>
              <p:cNvCxnSpPr>
                <a:endCxn id="5483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4837" name="Group 669"/>
            <p:cNvGrpSpPr/>
            <p:nvPr/>
          </p:nvGrpSpPr>
          <p:grpSpPr>
            <a:xfrm>
              <a:off x="7440813" y="3924693"/>
              <a:ext cx="418211" cy="189727"/>
              <a:chOff x="7913987" y="1515773"/>
              <a:chExt cx="625138" cy="276534"/>
            </a:xfrm>
          </p:grpSpPr>
          <p:sp>
            <p:nvSpPr>
              <p:cNvPr id="54838" name="Oval 670"/>
              <p:cNvSpPr/>
              <p:nvPr/>
            </p:nvSpPr>
            <p:spPr>
              <a:xfrm flipV="1">
                <a:off x="7915743" y="1593920"/>
                <a:ext cx="623382" cy="198387"/>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BFBFBF">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72" name="Rectangle 671"/>
              <p:cNvSpPr/>
              <p:nvPr/>
            </p:nvSpPr>
            <p:spPr bwMode="auto">
              <a:xfrm>
                <a:off x="7913987" y="1621841"/>
                <a:ext cx="625138" cy="7200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40" name="Oval 672"/>
              <p:cNvSpPr/>
              <p:nvPr/>
            </p:nvSpPr>
            <p:spPr>
              <a:xfrm flipV="1">
                <a:off x="7914388" y="1515773"/>
                <a:ext cx="623381" cy="198387"/>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74" name="Freeform 673"/>
              <p:cNvSpPr/>
              <p:nvPr/>
            </p:nvSpPr>
            <p:spPr bwMode="auto">
              <a:xfrm>
                <a:off x="8073783" y="1580694"/>
                <a:ext cx="303790" cy="9992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4842" name="Freeform 674"/>
              <p:cNvSpPr/>
              <p:nvPr/>
            </p:nvSpPr>
            <p:spPr>
              <a:xfrm>
                <a:off x="8042174" y="1555712"/>
                <a:ext cx="367006" cy="69068"/>
              </a:xfrm>
              <a:custGeom>
                <a:avLst/>
                <a:gdLst/>
                <a:ahLst/>
                <a:cxnLst>
                  <a:cxn ang="0">
                    <a:pos x="0" y="16897"/>
                  </a:cxn>
                  <a:cxn ang="0">
                    <a:pos x="64577" y="199"/>
                  </a:cxn>
                  <a:cxn ang="0">
                    <a:pos x="182917" y="38538"/>
                  </a:cxn>
                  <a:cxn ang="0">
                    <a:pos x="295814" y="0"/>
                  </a:cxn>
                  <a:cxn ang="0">
                    <a:pos x="367006" y="15336"/>
                  </a:cxn>
                  <a:cxn ang="0">
                    <a:pos x="314039" y="34193"/>
                  </a:cxn>
                  <a:cxn ang="0">
                    <a:pos x="296986" y="29109"/>
                  </a:cxn>
                  <a:cxn ang="0">
                    <a:pos x="184996" y="69068"/>
                  </a:cxn>
                  <a:cxn ang="0">
                    <a:pos x="70141" y="30579"/>
                  </a:cxn>
                  <a:cxn ang="0">
                    <a:pos x="51571" y="34733"/>
                  </a:cxn>
                  <a:cxn ang="0">
                    <a:pos x="0" y="16897"/>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43" name="Freeform 675"/>
              <p:cNvSpPr/>
              <p:nvPr/>
            </p:nvSpPr>
            <p:spPr>
              <a:xfrm>
                <a:off x="8282748" y="1614494"/>
                <a:ext cx="135212" cy="60251"/>
              </a:xfrm>
              <a:custGeom>
                <a:avLst/>
                <a:gdLst/>
                <a:ahLst/>
                <a:cxnLst>
                  <a:cxn ang="0">
                    <a:pos x="0" y="0"/>
                  </a:cxn>
                  <a:cxn ang="0">
                    <a:pos x="135212" y="46558"/>
                  </a:cxn>
                  <a:cxn ang="0">
                    <a:pos x="85589" y="60251"/>
                  </a:cxn>
                  <a:cxn ang="0">
                    <a:pos x="455" y="3183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54844" name="Freeform 676"/>
              <p:cNvSpPr/>
              <p:nvPr/>
            </p:nvSpPr>
            <p:spPr>
              <a:xfrm>
                <a:off x="8035150" y="1615964"/>
                <a:ext cx="133456" cy="60250"/>
              </a:xfrm>
              <a:custGeom>
                <a:avLst/>
                <a:gdLst/>
                <a:ahLst/>
                <a:cxnLst>
                  <a:cxn ang="0">
                    <a:pos x="131634" y="0"/>
                  </a:cxn>
                  <a:cxn ang="0">
                    <a:pos x="133456" y="29074"/>
                  </a:cxn>
                  <a:cxn ang="0">
                    <a:pos x="48281" y="60250"/>
                  </a:cxn>
                  <a:cxn ang="0">
                    <a:pos x="0" y="46589"/>
                  </a:cxn>
                  <a:cxn ang="0">
                    <a:pos x="131634"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54845" name="Straight Connector 677"/>
              <p:cNvCxnSpPr>
                <a:endCxn id="54840" idx="2"/>
              </p:cNvCxnSpPr>
              <p:nvPr/>
            </p:nvCxnSpPr>
            <p:spPr>
              <a:xfrm flipH="1" flipV="1">
                <a:off x="7914388" y="1615701"/>
                <a:ext cx="1756"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54846" name="Straight Connector 678"/>
              <p:cNvCxnSpPr>
                <a:endCxn id="54840" idx="2"/>
              </p:cNvCxnSpPr>
              <p:nvPr/>
            </p:nvCxnSpPr>
            <p:spPr>
              <a:xfrm flipH="1" flipV="1">
                <a:off x="8537368" y="1618903"/>
                <a:ext cx="1757" cy="76416"/>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6321" name="Group 101"/>
          <p:cNvGrpSpPr/>
          <p:nvPr/>
        </p:nvGrpSpPr>
        <p:grpSpPr>
          <a:xfrm>
            <a:off x="5143500" y="2905125"/>
            <a:ext cx="2178050" cy="1147763"/>
            <a:chOff x="5143500" y="2905125"/>
            <a:chExt cx="2178050" cy="1147763"/>
          </a:xfrm>
        </p:grpSpPr>
        <p:grpSp>
          <p:nvGrpSpPr>
            <p:cNvPr id="56322" name="Group 128"/>
            <p:cNvGrpSpPr/>
            <p:nvPr/>
          </p:nvGrpSpPr>
          <p:grpSpPr>
            <a:xfrm>
              <a:off x="5143500" y="2905125"/>
              <a:ext cx="2178050" cy="1147763"/>
              <a:chOff x="3240" y="1830"/>
              <a:chExt cx="1372" cy="723"/>
            </a:xfrm>
          </p:grpSpPr>
          <p:sp>
            <p:nvSpPr>
              <p:cNvPr id="56323" name="Freeform 129"/>
              <p:cNvSpPr/>
              <p:nvPr/>
            </p:nvSpPr>
            <p:spPr>
              <a:xfrm>
                <a:off x="3240" y="1830"/>
                <a:ext cx="1372" cy="723"/>
              </a:xfrm>
              <a:custGeom>
                <a:avLst/>
                <a:gdLst/>
                <a:ahLst/>
                <a:cxnLst>
                  <a:cxn ang="0">
                    <a:pos x="1509012" y="5729"/>
                  </a:cxn>
                  <a:cxn ang="0">
                    <a:pos x="1027025" y="40395"/>
                  </a:cxn>
                  <a:cxn ang="0">
                    <a:pos x="340902" y="58024"/>
                  </a:cxn>
                  <a:cxn ang="0">
                    <a:pos x="49874" y="194383"/>
                  </a:cxn>
                  <a:cxn ang="0">
                    <a:pos x="640932" y="256788"/>
                  </a:cxn>
                  <a:cxn ang="0">
                    <a:pos x="1233656" y="246677"/>
                  </a:cxn>
                  <a:cxn ang="0">
                    <a:pos x="2079640" y="256788"/>
                  </a:cxn>
                  <a:cxn ang="0">
                    <a:pos x="2485867" y="251149"/>
                  </a:cxn>
                  <a:cxn ang="0">
                    <a:pos x="2678580" y="215337"/>
                  </a:cxn>
                  <a:cxn ang="0">
                    <a:pos x="2671282" y="91397"/>
                  </a:cxn>
                  <a:cxn ang="0">
                    <a:pos x="2357408" y="19830"/>
                  </a:cxn>
                  <a:cxn ang="0">
                    <a:pos x="1509012" y="5729"/>
                  </a:cxn>
                </a:cxnLst>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tileRect/>
              </a:gradFill>
              <a:ln w="9525">
                <a:noFill/>
              </a:ln>
            </p:spPr>
            <p:txBody>
              <a:bodyPr/>
              <a:p>
                <a:endParaRPr lang="zh-CN" altLang="en-US"/>
              </a:p>
            </p:txBody>
          </p:sp>
          <p:sp>
            <p:nvSpPr>
              <p:cNvPr id="56324" name="Line 130"/>
              <p:cNvSpPr/>
              <p:nvPr/>
            </p:nvSpPr>
            <p:spPr>
              <a:xfrm flipV="1">
                <a:off x="3763" y="2053"/>
                <a:ext cx="106" cy="76"/>
              </a:xfrm>
              <a:prstGeom prst="line">
                <a:avLst/>
              </a:prstGeom>
              <a:ln w="9525" cap="flat" cmpd="sng">
                <a:solidFill>
                  <a:schemeClr val="tx1"/>
                </a:solidFill>
                <a:prstDash val="solid"/>
                <a:round/>
                <a:headEnd type="none" w="med" len="med"/>
                <a:tailEnd type="none" w="med" len="med"/>
              </a:ln>
            </p:spPr>
          </p:sp>
          <p:sp>
            <p:nvSpPr>
              <p:cNvPr id="56325" name="Line 131"/>
              <p:cNvSpPr/>
              <p:nvPr/>
            </p:nvSpPr>
            <p:spPr>
              <a:xfrm>
                <a:off x="3616" y="2204"/>
                <a:ext cx="0" cy="72"/>
              </a:xfrm>
              <a:prstGeom prst="line">
                <a:avLst/>
              </a:prstGeom>
              <a:ln w="9525" cap="flat" cmpd="sng">
                <a:solidFill>
                  <a:schemeClr val="tx1"/>
                </a:solidFill>
                <a:prstDash val="solid"/>
                <a:round/>
                <a:headEnd type="none" w="med" len="med"/>
                <a:tailEnd type="none" w="med" len="med"/>
              </a:ln>
            </p:spPr>
          </p:sp>
          <p:sp>
            <p:nvSpPr>
              <p:cNvPr id="56326" name="Line 132"/>
              <p:cNvSpPr/>
              <p:nvPr/>
            </p:nvSpPr>
            <p:spPr>
              <a:xfrm flipV="1">
                <a:off x="3763" y="2114"/>
                <a:ext cx="226" cy="252"/>
              </a:xfrm>
              <a:prstGeom prst="line">
                <a:avLst/>
              </a:prstGeom>
              <a:ln w="9525" cap="flat" cmpd="sng">
                <a:solidFill>
                  <a:schemeClr val="tx1"/>
                </a:solidFill>
                <a:prstDash val="solid"/>
                <a:round/>
                <a:headEnd type="none" w="med" len="med"/>
                <a:tailEnd type="none" w="med" len="med"/>
              </a:ln>
            </p:spPr>
          </p:sp>
          <p:sp>
            <p:nvSpPr>
              <p:cNvPr id="56327" name="Line 133"/>
              <p:cNvSpPr/>
              <p:nvPr/>
            </p:nvSpPr>
            <p:spPr>
              <a:xfrm>
                <a:off x="4076" y="2113"/>
                <a:ext cx="0" cy="171"/>
              </a:xfrm>
              <a:prstGeom prst="line">
                <a:avLst/>
              </a:prstGeom>
              <a:ln w="9525" cap="flat" cmpd="sng">
                <a:solidFill>
                  <a:schemeClr val="tx1"/>
                </a:solidFill>
                <a:prstDash val="solid"/>
                <a:round/>
                <a:headEnd type="none" w="med" len="med"/>
                <a:tailEnd type="none" w="med" len="med"/>
              </a:ln>
            </p:spPr>
          </p:sp>
          <p:sp>
            <p:nvSpPr>
              <p:cNvPr id="56328" name="Line 134"/>
              <p:cNvSpPr/>
              <p:nvPr/>
            </p:nvSpPr>
            <p:spPr>
              <a:xfrm>
                <a:off x="3779" y="2380"/>
                <a:ext cx="162" cy="0"/>
              </a:xfrm>
              <a:prstGeom prst="line">
                <a:avLst/>
              </a:prstGeom>
              <a:ln w="9525" cap="flat" cmpd="sng">
                <a:solidFill>
                  <a:schemeClr val="tx1"/>
                </a:solidFill>
                <a:prstDash val="solid"/>
                <a:round/>
                <a:headEnd type="none" w="med" len="med"/>
                <a:tailEnd type="none" w="med" len="med"/>
              </a:ln>
            </p:spPr>
          </p:sp>
          <p:sp>
            <p:nvSpPr>
              <p:cNvPr id="56329" name="Line 135"/>
              <p:cNvSpPr/>
              <p:nvPr/>
            </p:nvSpPr>
            <p:spPr>
              <a:xfrm>
                <a:off x="4255" y="2372"/>
                <a:ext cx="152" cy="0"/>
              </a:xfrm>
              <a:prstGeom prst="line">
                <a:avLst/>
              </a:prstGeom>
              <a:ln w="9525" cap="flat" cmpd="sng">
                <a:solidFill>
                  <a:schemeClr val="tx1"/>
                </a:solidFill>
                <a:prstDash val="solid"/>
                <a:round/>
                <a:headEnd type="none" w="med" len="med"/>
                <a:tailEnd type="none" w="med" len="med"/>
              </a:ln>
            </p:spPr>
          </p:sp>
          <p:grpSp>
            <p:nvGrpSpPr>
              <p:cNvPr id="56330" name="Group 136"/>
              <p:cNvGrpSpPr/>
              <p:nvPr/>
            </p:nvGrpSpPr>
            <p:grpSpPr>
              <a:xfrm>
                <a:off x="3860" y="1969"/>
                <a:ext cx="335" cy="148"/>
                <a:chOff x="4650" y="1129"/>
                <a:chExt cx="246" cy="95"/>
              </a:xfrm>
            </p:grpSpPr>
            <p:sp>
              <p:nvSpPr>
                <p:cNvPr id="5633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633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633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6334" name="Group 140"/>
                <p:cNvGrpSpPr/>
                <p:nvPr/>
              </p:nvGrpSpPr>
              <p:grpSpPr>
                <a:xfrm>
                  <a:off x="4699" y="1145"/>
                  <a:ext cx="138" cy="29"/>
                  <a:chOff x="2468" y="1332"/>
                  <a:chExt cx="310" cy="60"/>
                </a:xfrm>
              </p:grpSpPr>
              <p:sp>
                <p:nvSpPr>
                  <p:cNvPr id="56335" name="Freeform 141"/>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6336" name="Freeform 142"/>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6337" name="Line 143"/>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6338" name="Line 144"/>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6339" name="Group 145"/>
              <p:cNvGrpSpPr/>
              <p:nvPr/>
            </p:nvGrpSpPr>
            <p:grpSpPr>
              <a:xfrm>
                <a:off x="3922" y="2284"/>
                <a:ext cx="336" cy="154"/>
                <a:chOff x="4650" y="1129"/>
                <a:chExt cx="246" cy="95"/>
              </a:xfrm>
            </p:grpSpPr>
            <p:sp>
              <p:nvSpPr>
                <p:cNvPr id="56340"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6341"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6342"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6343" name="Group 149"/>
                <p:cNvGrpSpPr/>
                <p:nvPr/>
              </p:nvGrpSpPr>
              <p:grpSpPr>
                <a:xfrm>
                  <a:off x="4699" y="1145"/>
                  <a:ext cx="138" cy="29"/>
                  <a:chOff x="2468" y="1332"/>
                  <a:chExt cx="310" cy="60"/>
                </a:xfrm>
              </p:grpSpPr>
              <p:sp>
                <p:nvSpPr>
                  <p:cNvPr id="56344" name="Freeform 15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6345" name="Freeform 15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6346" name="Line 15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6347" name="Line 15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6348" name="Group 154"/>
              <p:cNvGrpSpPr/>
              <p:nvPr/>
            </p:nvGrpSpPr>
            <p:grpSpPr>
              <a:xfrm>
                <a:off x="3443" y="2054"/>
                <a:ext cx="335" cy="149"/>
                <a:chOff x="4650" y="1129"/>
                <a:chExt cx="246" cy="95"/>
              </a:xfrm>
            </p:grpSpPr>
            <p:sp>
              <p:nvSpPr>
                <p:cNvPr id="5634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635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635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6352" name="Group 158"/>
                <p:cNvGrpSpPr/>
                <p:nvPr/>
              </p:nvGrpSpPr>
              <p:grpSpPr>
                <a:xfrm>
                  <a:off x="4699" y="1145"/>
                  <a:ext cx="138" cy="29"/>
                  <a:chOff x="2468" y="1332"/>
                  <a:chExt cx="310" cy="60"/>
                </a:xfrm>
              </p:grpSpPr>
              <p:sp>
                <p:nvSpPr>
                  <p:cNvPr id="56353" name="Freeform 15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6354" name="Freeform 16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6355" name="Line 16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6356" name="Line 16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6357" name="Group 163"/>
              <p:cNvGrpSpPr/>
              <p:nvPr/>
            </p:nvGrpSpPr>
            <p:grpSpPr>
              <a:xfrm>
                <a:off x="3452" y="2284"/>
                <a:ext cx="336" cy="148"/>
                <a:chOff x="4650" y="1129"/>
                <a:chExt cx="246" cy="95"/>
              </a:xfrm>
            </p:grpSpPr>
            <p:sp>
              <p:nvSpPr>
                <p:cNvPr id="5635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635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636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6361" name="Group 167"/>
                <p:cNvGrpSpPr/>
                <p:nvPr/>
              </p:nvGrpSpPr>
              <p:grpSpPr>
                <a:xfrm>
                  <a:off x="4699" y="1145"/>
                  <a:ext cx="138" cy="29"/>
                  <a:chOff x="2468" y="1332"/>
                  <a:chExt cx="310" cy="60"/>
                </a:xfrm>
              </p:grpSpPr>
              <p:sp>
                <p:nvSpPr>
                  <p:cNvPr id="56362" name="Freeform 16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6363" name="Freeform 16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6364" name="Line 170"/>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6365" name="Line 171"/>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56366" name="Line 172"/>
              <p:cNvSpPr/>
              <p:nvPr/>
            </p:nvSpPr>
            <p:spPr>
              <a:xfrm>
                <a:off x="4422" y="2370"/>
                <a:ext cx="153" cy="0"/>
              </a:xfrm>
              <a:prstGeom prst="line">
                <a:avLst/>
              </a:prstGeom>
              <a:ln w="9525" cap="flat" cmpd="sng">
                <a:solidFill>
                  <a:schemeClr val="bg2"/>
                </a:solidFill>
                <a:prstDash val="dash"/>
                <a:round/>
                <a:headEnd type="none" w="med" len="med"/>
                <a:tailEnd type="none" w="med" len="med"/>
              </a:ln>
            </p:spPr>
          </p:sp>
          <p:sp>
            <p:nvSpPr>
              <p:cNvPr id="56367" name="Text Box 580"/>
              <p:cNvSpPr txBox="1"/>
              <p:nvPr/>
            </p:nvSpPr>
            <p:spPr>
              <a:xfrm>
                <a:off x="4231" y="1988"/>
                <a:ext cx="348" cy="231"/>
              </a:xfrm>
              <a:prstGeom prst="rect">
                <a:avLst/>
              </a:prstGeom>
              <a:noFill/>
              <a:ln w="9525">
                <a:noFill/>
              </a:ln>
            </p:spPr>
            <p:txBody>
              <a:bodyPr wrap="none" anchor="t" anchorCtr="0">
                <a:spAutoFit/>
              </a:bodyPr>
              <a:p>
                <a:pPr eaLnBrk="0" hangingPunct="0"/>
                <a:r>
                  <a:rPr lang="en-US" altLang="zh-CN" sz="1800" dirty="0">
                    <a:latin typeface="Arial" panose="020B0604020202020204" pitchFamily="34" charset="0"/>
                  </a:rPr>
                  <a:t>ISP</a:t>
                </a:r>
                <a:endParaRPr lang="en-US" altLang="zh-CN" sz="1800" dirty="0">
                  <a:latin typeface="Arial" panose="020B0604020202020204" pitchFamily="34" charset="0"/>
                </a:endParaRPr>
              </a:p>
            </p:txBody>
          </p:sp>
        </p:grpSp>
        <p:grpSp>
          <p:nvGrpSpPr>
            <p:cNvPr id="56368" name="Group 347"/>
            <p:cNvGrpSpPr/>
            <p:nvPr/>
          </p:nvGrpSpPr>
          <p:grpSpPr>
            <a:xfrm>
              <a:off x="5450519" y="3250491"/>
              <a:ext cx="569188" cy="269566"/>
              <a:chOff x="1871277" y="1576300"/>
              <a:chExt cx="1128371" cy="437861"/>
            </a:xfrm>
          </p:grpSpPr>
          <p:sp>
            <p:nvSpPr>
              <p:cNvPr id="56369" name="Oval 134"/>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6" name="Rectangle 13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6371" name="Oval 13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8" name="Freeform 13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6373" name="Freeform 13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6374" name="Freeform 13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6375" name="Freeform 14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6376" name="Straight Connector 141"/>
              <p:cNvCxnSpPr>
                <a:endCxn id="5637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6377" name="Straight Connector 142"/>
              <p:cNvCxnSpPr>
                <a:endCxn id="5637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6378" name="Group 347"/>
            <p:cNvGrpSpPr/>
            <p:nvPr/>
          </p:nvGrpSpPr>
          <p:grpSpPr>
            <a:xfrm>
              <a:off x="5463219" y="3606091"/>
              <a:ext cx="569188" cy="269566"/>
              <a:chOff x="1871277" y="1576300"/>
              <a:chExt cx="1128371" cy="437861"/>
            </a:xfrm>
          </p:grpSpPr>
          <p:sp>
            <p:nvSpPr>
              <p:cNvPr id="56379" name="Oval 12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7" name="Rectangle 12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6381" name="Oval 12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9" name="Freeform 12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6383" name="Freeform 12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6384" name="Freeform 13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6385" name="Freeform 13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6386" name="Straight Connector 132"/>
              <p:cNvCxnSpPr>
                <a:endCxn id="5638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6387" name="Straight Connector 133"/>
              <p:cNvCxnSpPr>
                <a:endCxn id="5638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6388" name="Group 347"/>
            <p:cNvGrpSpPr/>
            <p:nvPr/>
          </p:nvGrpSpPr>
          <p:grpSpPr>
            <a:xfrm>
              <a:off x="6107744" y="3120316"/>
              <a:ext cx="569188" cy="269566"/>
              <a:chOff x="1871277" y="1576300"/>
              <a:chExt cx="1128371" cy="437861"/>
            </a:xfrm>
          </p:grpSpPr>
          <p:sp>
            <p:nvSpPr>
              <p:cNvPr id="56389" name="Oval 11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8" name="Rectangle 11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6391" name="Oval 11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0" name="Freeform 11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6393" name="Freeform 12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6394" name="Freeform 12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6395" name="Freeform 12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6396" name="Straight Connector 123"/>
              <p:cNvCxnSpPr>
                <a:endCxn id="5639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6397" name="Straight Connector 124"/>
              <p:cNvCxnSpPr>
                <a:endCxn id="5639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6398" name="Group 347"/>
            <p:cNvGrpSpPr/>
            <p:nvPr/>
          </p:nvGrpSpPr>
          <p:grpSpPr>
            <a:xfrm>
              <a:off x="6207410" y="3622646"/>
              <a:ext cx="569188" cy="269566"/>
              <a:chOff x="1871277" y="1576300"/>
              <a:chExt cx="1128371" cy="437861"/>
            </a:xfrm>
          </p:grpSpPr>
          <p:sp>
            <p:nvSpPr>
              <p:cNvPr id="56399" name="Oval 10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9" name="Rectangle 10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6401" name="Oval 10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1" name="Freeform 11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6403" name="Freeform 11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6404" name="Freeform 11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6405" name="Freeform 11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6406" name="Straight Connector 114"/>
              <p:cNvCxnSpPr>
                <a:endCxn id="5640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6407" name="Straight Connector 115"/>
              <p:cNvCxnSpPr>
                <a:endCxn id="5640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sp>
        <p:nvSpPr>
          <p:cNvPr id="56408"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56409" name="Picture 4" descr="underline_base"/>
          <p:cNvPicPr/>
          <p:nvPr/>
        </p:nvPicPr>
        <p:blipFill>
          <a:blip r:embed="rId1"/>
          <a:stretch>
            <a:fillRect/>
          </a:stretch>
        </p:blipFill>
        <p:spPr>
          <a:xfrm>
            <a:off x="417513" y="860425"/>
            <a:ext cx="8348662" cy="190500"/>
          </a:xfrm>
          <a:prstGeom prst="rect">
            <a:avLst/>
          </a:prstGeom>
          <a:noFill/>
          <a:ln w="9525">
            <a:noFill/>
          </a:ln>
        </p:spPr>
      </p:pic>
      <p:sp>
        <p:nvSpPr>
          <p:cNvPr id="56410" name="Title 41"/>
          <p:cNvSpPr>
            <a:spLocks noGrp="1"/>
          </p:cNvSpPr>
          <p:nvPr>
            <p:ph type="title" idx="4294967295"/>
          </p:nvPr>
        </p:nvSpPr>
        <p:spPr>
          <a:xfrm>
            <a:off x="403225" y="228600"/>
            <a:ext cx="8567738" cy="835025"/>
          </a:xfrm>
        </p:spPr>
        <p:txBody>
          <a:bodyPr vert="horz" wrap="square" lIns="91440" tIns="45720" rIns="91440" bIns="45720" anchor="ctr" anchorCtr="0"/>
          <a:p>
            <a:pPr eaLnBrk="1" hangingPunct="1"/>
            <a:r>
              <a:rPr lang="en-US" altLang="zh-CN" sz="3600" dirty="0"/>
              <a:t>Access network: digital subscriber line </a:t>
            </a:r>
            <a:r>
              <a:rPr lang="en-US" altLang="zh-CN" sz="2800" dirty="0"/>
              <a:t>(DSL)</a:t>
            </a:r>
            <a:r>
              <a:rPr lang="zh-CN" altLang="en-US" sz="2800" dirty="0">
                <a:ea typeface="宋体" panose="02010600030101010101" pitchFamily="2" charset="-122"/>
              </a:rPr>
              <a:t>（数字用户线）</a:t>
            </a:r>
            <a:br>
              <a:rPr lang="en-US" altLang="zh-CN" sz="2800" dirty="0"/>
            </a:br>
            <a:endParaRPr lang="en-US" altLang="zh-CN" sz="2800" dirty="0"/>
          </a:p>
        </p:txBody>
      </p:sp>
      <p:sp>
        <p:nvSpPr>
          <p:cNvPr id="56411" name="Freeform 3"/>
          <p:cNvSpPr/>
          <p:nvPr/>
        </p:nvSpPr>
        <p:spPr>
          <a:xfrm>
            <a:off x="4305300" y="1501775"/>
            <a:ext cx="2216150" cy="147796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w="9525">
            <a:noFill/>
          </a:ln>
        </p:spPr>
        <p:txBody>
          <a:bodyPr/>
          <a:p>
            <a:endParaRPr lang="zh-CN" altLang="en-US"/>
          </a:p>
        </p:txBody>
      </p:sp>
      <p:sp>
        <p:nvSpPr>
          <p:cNvPr id="56412" name="Oval 9"/>
          <p:cNvSpPr/>
          <p:nvPr/>
        </p:nvSpPr>
        <p:spPr>
          <a:xfrm>
            <a:off x="5305425" y="2208213"/>
            <a:ext cx="193675" cy="193675"/>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6413" name="Oval 12"/>
          <p:cNvSpPr/>
          <p:nvPr/>
        </p:nvSpPr>
        <p:spPr>
          <a:xfrm>
            <a:off x="5686425" y="1836738"/>
            <a:ext cx="193675" cy="193675"/>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6414" name="Line 15"/>
          <p:cNvSpPr/>
          <p:nvPr/>
        </p:nvSpPr>
        <p:spPr>
          <a:xfrm flipV="1">
            <a:off x="5392738" y="1978025"/>
            <a:ext cx="317500" cy="336550"/>
          </a:xfrm>
          <a:prstGeom prst="line">
            <a:avLst/>
          </a:prstGeom>
          <a:ln w="9525" cap="flat" cmpd="sng">
            <a:solidFill>
              <a:schemeClr val="tx1"/>
            </a:solidFill>
            <a:prstDash val="solid"/>
            <a:round/>
            <a:headEnd type="none" w="med" len="med"/>
            <a:tailEnd type="none" w="med" len="med"/>
          </a:ln>
        </p:spPr>
      </p:sp>
      <p:sp>
        <p:nvSpPr>
          <p:cNvPr id="56415" name="Line 16"/>
          <p:cNvSpPr/>
          <p:nvPr/>
        </p:nvSpPr>
        <p:spPr>
          <a:xfrm>
            <a:off x="5786438" y="1954213"/>
            <a:ext cx="400050" cy="590550"/>
          </a:xfrm>
          <a:prstGeom prst="line">
            <a:avLst/>
          </a:prstGeom>
          <a:ln w="9525" cap="flat" cmpd="sng">
            <a:solidFill>
              <a:schemeClr val="tx1"/>
            </a:solidFill>
            <a:prstDash val="dash"/>
            <a:round/>
            <a:headEnd type="none" w="med" len="med"/>
            <a:tailEnd type="none" w="med" len="med"/>
          </a:ln>
        </p:spPr>
      </p:sp>
      <p:sp>
        <p:nvSpPr>
          <p:cNvPr id="56416" name="Rectangle 44"/>
          <p:cNvSpPr/>
          <p:nvPr/>
        </p:nvSpPr>
        <p:spPr>
          <a:xfrm>
            <a:off x="4584700" y="1957388"/>
            <a:ext cx="955675" cy="700087"/>
          </a:xfrm>
          <a:prstGeom prst="rect">
            <a:avLst/>
          </a:prstGeom>
          <a:noFill/>
          <a:ln w="9525" cap="flat" cmpd="sng">
            <a:solidFill>
              <a:schemeClr val="tx1"/>
            </a:solidFill>
            <a:prstDash val="dashDot"/>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6417" name="Text Box 45"/>
          <p:cNvSpPr txBox="1"/>
          <p:nvPr/>
        </p:nvSpPr>
        <p:spPr>
          <a:xfrm>
            <a:off x="4040188" y="1476375"/>
            <a:ext cx="1925637" cy="287338"/>
          </a:xfrm>
          <a:prstGeom prst="rect">
            <a:avLst/>
          </a:prstGeom>
          <a:noFill/>
          <a:ln w="9525">
            <a:noFill/>
          </a:ln>
        </p:spPr>
        <p:txBody>
          <a:bodyPr anchor="t" anchorCtr="0">
            <a:spAutoFit/>
          </a:bodyPr>
          <a:p>
            <a:pPr algn="ctr" eaLnBrk="0" hangingPunct="0">
              <a:lnSpc>
                <a:spcPct val="80000"/>
              </a:lnSpc>
            </a:pPr>
            <a:r>
              <a:rPr lang="en-US" altLang="zh-CN" sz="1600" dirty="0">
                <a:latin typeface="Arial" panose="020B0604020202020204" pitchFamily="34" charset="0"/>
              </a:rPr>
              <a:t>central office</a:t>
            </a:r>
            <a:endParaRPr lang="en-US" altLang="zh-CN" sz="1600" dirty="0">
              <a:latin typeface="Arial" panose="020B0604020202020204" pitchFamily="34" charset="0"/>
            </a:endParaRPr>
          </a:p>
        </p:txBody>
      </p:sp>
      <p:sp>
        <p:nvSpPr>
          <p:cNvPr id="56418" name="Line 14"/>
          <p:cNvSpPr/>
          <p:nvPr/>
        </p:nvSpPr>
        <p:spPr>
          <a:xfrm flipV="1">
            <a:off x="2690813" y="2363788"/>
            <a:ext cx="1938337" cy="0"/>
          </a:xfrm>
          <a:prstGeom prst="line">
            <a:avLst/>
          </a:prstGeom>
          <a:ln w="9525" cap="flat" cmpd="sng">
            <a:solidFill>
              <a:schemeClr val="tx1"/>
            </a:solidFill>
            <a:prstDash val="solid"/>
            <a:round/>
            <a:headEnd type="none" w="med" len="med"/>
            <a:tailEnd type="none" w="med" len="med"/>
          </a:ln>
        </p:spPr>
      </p:sp>
      <p:sp>
        <p:nvSpPr>
          <p:cNvPr id="56419" name="Text Box 17"/>
          <p:cNvSpPr txBox="1"/>
          <p:nvPr/>
        </p:nvSpPr>
        <p:spPr>
          <a:xfrm>
            <a:off x="5942013" y="1530350"/>
            <a:ext cx="1074737" cy="508000"/>
          </a:xfrm>
          <a:prstGeom prst="rect">
            <a:avLst/>
          </a:prstGeom>
          <a:noFill/>
          <a:ln w="9525">
            <a:noFill/>
          </a:ln>
        </p:spPr>
        <p:txBody>
          <a:bodyPr wrap="none" anchor="t" anchorCtr="0">
            <a:spAutoFit/>
          </a:bodyPr>
          <a:p>
            <a:pPr eaLnBrk="0" hangingPunct="0">
              <a:lnSpc>
                <a:spcPct val="85000"/>
              </a:lnSpc>
            </a:pPr>
            <a:r>
              <a:rPr lang="en-US" altLang="zh-CN" sz="1600" dirty="0">
                <a:latin typeface="Arial" panose="020B0604020202020204" pitchFamily="34" charset="0"/>
              </a:rPr>
              <a:t>telephone</a:t>
            </a:r>
            <a:endParaRPr lang="en-US" altLang="zh-CN" sz="1600" dirty="0">
              <a:latin typeface="Arial" panose="020B0604020202020204" pitchFamily="34" charset="0"/>
            </a:endParaRPr>
          </a:p>
          <a:p>
            <a:pPr eaLnBrk="0" hangingPunct="0">
              <a:lnSpc>
                <a:spcPct val="85000"/>
              </a:lnSpc>
            </a:pPr>
            <a:r>
              <a:rPr lang="en-US" altLang="zh-CN" sz="1600" dirty="0">
                <a:latin typeface="Arial" panose="020B0604020202020204" pitchFamily="34" charset="0"/>
              </a:rPr>
              <a:t>network</a:t>
            </a:r>
            <a:endParaRPr lang="en-US" altLang="zh-CN" sz="1600" dirty="0">
              <a:latin typeface="Arial" panose="020B0604020202020204" pitchFamily="34" charset="0"/>
            </a:endParaRPr>
          </a:p>
        </p:txBody>
      </p:sp>
      <p:grpSp>
        <p:nvGrpSpPr>
          <p:cNvPr id="56420" name="Group 108"/>
          <p:cNvGrpSpPr/>
          <p:nvPr/>
        </p:nvGrpSpPr>
        <p:grpSpPr>
          <a:xfrm>
            <a:off x="4641850" y="2074863"/>
            <a:ext cx="368300" cy="519112"/>
            <a:chOff x="1852" y="2562"/>
            <a:chExt cx="355" cy="471"/>
          </a:xfrm>
        </p:grpSpPr>
        <p:sp>
          <p:nvSpPr>
            <p:cNvPr id="56421" name="Freeform 109"/>
            <p:cNvSpPr/>
            <p:nvPr/>
          </p:nvSpPr>
          <p:spPr>
            <a:xfrm>
              <a:off x="1852" y="2621"/>
              <a:ext cx="318" cy="412"/>
            </a:xfrm>
            <a:custGeom>
              <a:avLst/>
              <a:gdLst/>
              <a:ahLst/>
              <a:cxnLst>
                <a:cxn ang="0">
                  <a:pos x="0" y="412"/>
                </a:cxn>
                <a:cxn ang="0">
                  <a:pos x="3" y="1"/>
                </a:cxn>
                <a:cxn ang="0">
                  <a:pos x="74" y="0"/>
                </a:cxn>
                <a:cxn ang="0">
                  <a:pos x="254" y="111"/>
                </a:cxn>
                <a:cxn ang="0">
                  <a:pos x="318" y="115"/>
                </a:cxn>
                <a:cxn ang="0">
                  <a:pos x="318" y="308"/>
                </a:cxn>
                <a:cxn ang="0">
                  <a:pos x="246" y="308"/>
                </a:cxn>
                <a:cxn ang="0">
                  <a:pos x="74" y="412"/>
                </a:cxn>
                <a:cxn ang="0">
                  <a:pos x="0" y="412"/>
                </a:cxn>
              </a:cxnLst>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tileRect/>
            </a:gradFill>
            <a:ln w="9525" cap="flat" cmpd="sng">
              <a:solidFill>
                <a:schemeClr val="tx1"/>
              </a:solidFill>
              <a:prstDash val="solid"/>
              <a:round/>
              <a:headEnd type="none" w="med" len="med"/>
              <a:tailEnd type="none" w="med" len="med"/>
            </a:ln>
          </p:spPr>
          <p:txBody>
            <a:bodyPr/>
            <a:p>
              <a:endParaRPr lang="zh-CN" altLang="en-US"/>
            </a:p>
          </p:txBody>
        </p:sp>
        <p:sp>
          <p:nvSpPr>
            <p:cNvPr id="56422" name="Freeform 110"/>
            <p:cNvSpPr/>
            <p:nvPr/>
          </p:nvSpPr>
          <p:spPr>
            <a:xfrm>
              <a:off x="1854" y="2562"/>
              <a:ext cx="353" cy="369"/>
            </a:xfrm>
            <a:custGeom>
              <a:avLst/>
              <a:gdLst/>
              <a:ahLst/>
              <a:cxnLst>
                <a:cxn ang="0">
                  <a:pos x="0" y="59"/>
                </a:cxn>
                <a:cxn ang="0">
                  <a:pos x="32" y="0"/>
                </a:cxn>
                <a:cxn ang="0">
                  <a:pos x="105" y="0"/>
                </a:cxn>
                <a:cxn ang="0">
                  <a:pos x="276" y="113"/>
                </a:cxn>
                <a:cxn ang="0">
                  <a:pos x="353" y="113"/>
                </a:cxn>
                <a:cxn ang="0">
                  <a:pos x="353" y="315"/>
                </a:cxn>
                <a:cxn ang="0">
                  <a:pos x="318" y="369"/>
                </a:cxn>
                <a:cxn ang="0">
                  <a:pos x="315" y="173"/>
                </a:cxn>
                <a:cxn ang="0">
                  <a:pos x="254" y="173"/>
                </a:cxn>
                <a:cxn ang="0">
                  <a:pos x="75" y="60"/>
                </a:cxn>
                <a:cxn ang="0">
                  <a:pos x="0" y="59"/>
                </a:cxn>
              </a:cxnLst>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cap="flat" cmpd="sng">
              <a:solidFill>
                <a:schemeClr val="tx1"/>
              </a:solidFill>
              <a:prstDash val="solid"/>
              <a:round/>
              <a:headEnd type="none" w="med" len="med"/>
              <a:tailEnd type="none" w="med" len="med"/>
            </a:ln>
          </p:spPr>
          <p:txBody>
            <a:bodyPr/>
            <a:p>
              <a:endParaRPr lang="zh-CN" altLang="en-US"/>
            </a:p>
          </p:txBody>
        </p:sp>
        <p:sp>
          <p:nvSpPr>
            <p:cNvPr id="56423" name="Line 111"/>
            <p:cNvSpPr/>
            <p:nvPr/>
          </p:nvSpPr>
          <p:spPr>
            <a:xfrm flipH="1">
              <a:off x="2167" y="2674"/>
              <a:ext cx="34" cy="62"/>
            </a:xfrm>
            <a:prstGeom prst="line">
              <a:avLst/>
            </a:prstGeom>
            <a:ln w="9525" cap="flat" cmpd="sng">
              <a:solidFill>
                <a:schemeClr val="tx1"/>
              </a:solidFill>
              <a:prstDash val="solid"/>
              <a:round/>
              <a:headEnd type="none" w="med" len="med"/>
              <a:tailEnd type="none" w="med" len="med"/>
            </a:ln>
          </p:spPr>
        </p:sp>
        <p:sp>
          <p:nvSpPr>
            <p:cNvPr id="56424" name="Line 112"/>
            <p:cNvSpPr/>
            <p:nvPr/>
          </p:nvSpPr>
          <p:spPr>
            <a:xfrm>
              <a:off x="1880" y="2830"/>
              <a:ext cx="260" cy="0"/>
            </a:xfrm>
            <a:prstGeom prst="line">
              <a:avLst/>
            </a:prstGeom>
            <a:ln w="9525" cap="flat" cmpd="sng">
              <a:solidFill>
                <a:schemeClr val="tx1"/>
              </a:solidFill>
              <a:prstDash val="solid"/>
              <a:round/>
              <a:headEnd type="none" w="med" len="med"/>
              <a:tailEnd type="triangle" w="med" len="med"/>
            </a:ln>
          </p:spPr>
        </p:sp>
        <p:sp>
          <p:nvSpPr>
            <p:cNvPr id="56425" name="Freeform 113"/>
            <p:cNvSpPr/>
            <p:nvPr/>
          </p:nvSpPr>
          <p:spPr>
            <a:xfrm>
              <a:off x="1874" y="2670"/>
              <a:ext cx="264" cy="105"/>
            </a:xfrm>
            <a:custGeom>
              <a:avLst/>
              <a:gdLst/>
              <a:ahLst/>
              <a:cxnLst>
                <a:cxn ang="0">
                  <a:pos x="0" y="0"/>
                </a:cxn>
                <a:cxn ang="0">
                  <a:pos x="52" y="0"/>
                </a:cxn>
                <a:cxn ang="0">
                  <a:pos x="207" y="105"/>
                </a:cxn>
                <a:cxn ang="0">
                  <a:pos x="264" y="105"/>
                </a:cxn>
              </a:cxnLst>
              <a:pathLst>
                <a:path w="264" h="105">
                  <a:moveTo>
                    <a:pt x="0" y="0"/>
                  </a:moveTo>
                  <a:lnTo>
                    <a:pt x="52" y="0"/>
                  </a:lnTo>
                  <a:lnTo>
                    <a:pt x="207" y="105"/>
                  </a:lnTo>
                  <a:lnTo>
                    <a:pt x="264" y="105"/>
                  </a:ln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56426" name="Freeform 114"/>
            <p:cNvSpPr/>
            <p:nvPr/>
          </p:nvSpPr>
          <p:spPr>
            <a:xfrm flipV="1">
              <a:off x="1874" y="2884"/>
              <a:ext cx="264" cy="105"/>
            </a:xfrm>
            <a:custGeom>
              <a:avLst/>
              <a:gdLst/>
              <a:ahLst/>
              <a:cxnLst>
                <a:cxn ang="0">
                  <a:pos x="0" y="0"/>
                </a:cxn>
                <a:cxn ang="0">
                  <a:pos x="52" y="0"/>
                </a:cxn>
                <a:cxn ang="0">
                  <a:pos x="207" y="105"/>
                </a:cxn>
                <a:cxn ang="0">
                  <a:pos x="264" y="105"/>
                </a:cxn>
              </a:cxnLst>
              <a:pathLst>
                <a:path w="264" h="105">
                  <a:moveTo>
                    <a:pt x="0" y="0"/>
                  </a:moveTo>
                  <a:lnTo>
                    <a:pt x="52" y="0"/>
                  </a:lnTo>
                  <a:lnTo>
                    <a:pt x="207" y="105"/>
                  </a:lnTo>
                  <a:lnTo>
                    <a:pt x="264" y="105"/>
                  </a:lnTo>
                </a:path>
              </a:pathLst>
            </a:custGeom>
            <a:noFill/>
            <a:ln w="9525" cap="flat" cmpd="sng">
              <a:solidFill>
                <a:schemeClr val="tx1"/>
              </a:solidFill>
              <a:prstDash val="solid"/>
              <a:round/>
              <a:headEnd type="none" w="med" len="med"/>
              <a:tailEnd type="triangle" w="med" len="med"/>
            </a:ln>
          </p:spPr>
          <p:txBody>
            <a:bodyPr/>
            <a:p>
              <a:endParaRPr lang="zh-CN" altLang="en-US"/>
            </a:p>
          </p:txBody>
        </p:sp>
      </p:grpSp>
      <p:sp>
        <p:nvSpPr>
          <p:cNvPr id="56427" name="Text Box 115"/>
          <p:cNvSpPr txBox="1"/>
          <p:nvPr/>
        </p:nvSpPr>
        <p:spPr>
          <a:xfrm>
            <a:off x="4321175" y="2619375"/>
            <a:ext cx="950913" cy="336550"/>
          </a:xfrm>
          <a:prstGeom prst="rect">
            <a:avLst/>
          </a:prstGeom>
          <a:noFill/>
          <a:ln w="9525">
            <a:noFill/>
          </a:ln>
        </p:spPr>
        <p:txBody>
          <a:bodyPr anchor="t" anchorCtr="0">
            <a:spAutoFit/>
          </a:bodyPr>
          <a:p>
            <a:r>
              <a:rPr lang="en-US" altLang="zh-CN" sz="1600" dirty="0">
                <a:latin typeface="Arial" panose="020B0604020202020204" pitchFamily="34" charset="0"/>
              </a:rPr>
              <a:t>DSLAM</a:t>
            </a:r>
            <a:endParaRPr lang="en-US" altLang="zh-CN" sz="1600" dirty="0">
              <a:latin typeface="Arial" panose="020B0604020202020204" pitchFamily="34" charset="0"/>
            </a:endParaRPr>
          </a:p>
        </p:txBody>
      </p:sp>
      <p:grpSp>
        <p:nvGrpSpPr>
          <p:cNvPr id="56428" name="Group 118"/>
          <p:cNvGrpSpPr/>
          <p:nvPr/>
        </p:nvGrpSpPr>
        <p:grpSpPr>
          <a:xfrm>
            <a:off x="3382963" y="1362075"/>
            <a:ext cx="796925" cy="658813"/>
            <a:chOff x="1671" y="1861"/>
            <a:chExt cx="502" cy="415"/>
          </a:xfrm>
        </p:grpSpPr>
        <p:sp>
          <p:nvSpPr>
            <p:cNvPr id="56429" name="Rectangle 116"/>
            <p:cNvSpPr/>
            <p:nvPr/>
          </p:nvSpPr>
          <p:spPr>
            <a:xfrm>
              <a:off x="1742" y="1966"/>
              <a:ext cx="360" cy="310"/>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6430" name="AutoShape 117"/>
            <p:cNvSpPr/>
            <p:nvPr/>
          </p:nvSpPr>
          <p:spPr>
            <a:xfrm>
              <a:off x="1671" y="1861"/>
              <a:ext cx="502" cy="129"/>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56431" name="Freeform 119"/>
          <p:cNvSpPr/>
          <p:nvPr/>
        </p:nvSpPr>
        <p:spPr>
          <a:xfrm>
            <a:off x="3986213" y="1951038"/>
            <a:ext cx="674687" cy="239712"/>
          </a:xfrm>
          <a:custGeom>
            <a:avLst/>
            <a:gdLst/>
            <a:ahLst/>
            <a:cxnLst>
              <a:cxn ang="0">
                <a:pos x="0" y="0"/>
              </a:cxn>
              <a:cxn ang="0">
                <a:pos x="0" y="2147483647"/>
              </a:cxn>
              <a:cxn ang="0">
                <a:pos x="2147483647" y="2147483647"/>
              </a:cxn>
            </a:cxnLst>
            <a:pathLst>
              <a:path w="425" h="151">
                <a:moveTo>
                  <a:pt x="0" y="0"/>
                </a:moveTo>
                <a:lnTo>
                  <a:pt x="0" y="151"/>
                </a:lnTo>
                <a:lnTo>
                  <a:pt x="425" y="151"/>
                </a:lnTo>
              </a:path>
            </a:pathLst>
          </a:custGeom>
          <a:noFill/>
          <a:ln w="9525" cap="flat" cmpd="sng">
            <a:solidFill>
              <a:schemeClr val="bg2"/>
            </a:solidFill>
            <a:prstDash val="solid"/>
            <a:round/>
            <a:headEnd type="none" w="med" len="med"/>
            <a:tailEnd type="none" w="med" len="med"/>
          </a:ln>
        </p:spPr>
        <p:txBody>
          <a:bodyPr/>
          <a:p>
            <a:endParaRPr lang="zh-CN" altLang="en-US"/>
          </a:p>
        </p:txBody>
      </p:sp>
      <p:sp>
        <p:nvSpPr>
          <p:cNvPr id="56432" name="Line 120"/>
          <p:cNvSpPr/>
          <p:nvPr/>
        </p:nvSpPr>
        <p:spPr>
          <a:xfrm>
            <a:off x="5014913" y="2316163"/>
            <a:ext cx="377825" cy="0"/>
          </a:xfrm>
          <a:prstGeom prst="line">
            <a:avLst/>
          </a:prstGeom>
          <a:ln w="9525" cap="flat" cmpd="sng">
            <a:solidFill>
              <a:schemeClr val="tx1"/>
            </a:solidFill>
            <a:prstDash val="solid"/>
            <a:round/>
            <a:headEnd type="none" w="med" len="med"/>
            <a:tailEnd type="none" w="med" len="med"/>
          </a:ln>
        </p:spPr>
      </p:sp>
      <p:sp>
        <p:nvSpPr>
          <p:cNvPr id="56433" name="Freeform 123"/>
          <p:cNvSpPr/>
          <p:nvPr/>
        </p:nvSpPr>
        <p:spPr>
          <a:xfrm>
            <a:off x="5014913" y="2384425"/>
            <a:ext cx="463550" cy="1009650"/>
          </a:xfrm>
          <a:custGeom>
            <a:avLst/>
            <a:gdLst/>
            <a:ahLst/>
            <a:cxnLst>
              <a:cxn ang="0">
                <a:pos x="0" y="0"/>
              </a:cxn>
              <a:cxn ang="0">
                <a:pos x="2147483647" y="0"/>
              </a:cxn>
              <a:cxn ang="0">
                <a:pos x="2147483647" y="2147483647"/>
              </a:cxn>
              <a:cxn ang="0">
                <a:pos x="2147483647" y="2147483647"/>
              </a:cxn>
            </a:cxnLst>
            <a:pathLst>
              <a:path w="292" h="636">
                <a:moveTo>
                  <a:pt x="0" y="0"/>
                </a:moveTo>
                <a:lnTo>
                  <a:pt x="130" y="0"/>
                </a:lnTo>
                <a:lnTo>
                  <a:pt x="130" y="636"/>
                </a:lnTo>
                <a:lnTo>
                  <a:pt x="292" y="636"/>
                </a:lnTo>
              </a:path>
            </a:pathLst>
          </a:custGeom>
          <a:noFill/>
          <a:ln w="9525" cap="flat" cmpd="sng">
            <a:solidFill>
              <a:schemeClr val="tx1"/>
            </a:solidFill>
            <a:prstDash val="solid"/>
            <a:round/>
            <a:headEnd type="none" w="med" len="med"/>
            <a:tailEnd type="none" w="med" len="med"/>
          </a:ln>
        </p:spPr>
        <p:txBody>
          <a:bodyPr/>
          <a:p>
            <a:endParaRPr lang="zh-CN" altLang="en-US"/>
          </a:p>
        </p:txBody>
      </p:sp>
      <p:grpSp>
        <p:nvGrpSpPr>
          <p:cNvPr id="13" name="Group 135"/>
          <p:cNvGrpSpPr/>
          <p:nvPr/>
        </p:nvGrpSpPr>
        <p:grpSpPr>
          <a:xfrm>
            <a:off x="777875" y="2441575"/>
            <a:ext cx="3117850" cy="1611313"/>
            <a:chOff x="490" y="1538"/>
            <a:chExt cx="1964" cy="1015"/>
          </a:xfrm>
        </p:grpSpPr>
        <p:sp>
          <p:nvSpPr>
            <p:cNvPr id="56435" name="Text Box 124"/>
            <p:cNvSpPr txBox="1"/>
            <p:nvPr/>
          </p:nvSpPr>
          <p:spPr>
            <a:xfrm>
              <a:off x="490" y="2102"/>
              <a:ext cx="1809" cy="451"/>
            </a:xfrm>
            <a:prstGeom prst="rect">
              <a:avLst/>
            </a:prstGeom>
            <a:noFill/>
            <a:ln w="9525">
              <a:noFill/>
            </a:ln>
          </p:spPr>
          <p:txBody>
            <a:bodyPr wrap="none" anchor="t" anchorCtr="0">
              <a:spAutoFit/>
            </a:bodyPr>
            <a:p>
              <a:pPr algn="r" eaLnBrk="0" hangingPunct="0">
                <a:lnSpc>
                  <a:spcPct val="85000"/>
                </a:lnSpc>
              </a:pPr>
              <a:r>
                <a:rPr lang="en-US" altLang="zh-CN" sz="1600" i="1" dirty="0">
                  <a:latin typeface="Arial" panose="020B0604020202020204" pitchFamily="34" charset="0"/>
                </a:rPr>
                <a:t>voice, data transmitted</a:t>
              </a:r>
              <a:endParaRPr lang="en-US" altLang="zh-CN" sz="1600" i="1" dirty="0">
                <a:latin typeface="Arial" panose="020B0604020202020204" pitchFamily="34" charset="0"/>
              </a:endParaRPr>
            </a:p>
            <a:p>
              <a:pPr algn="r" eaLnBrk="0" hangingPunct="0">
                <a:lnSpc>
                  <a:spcPct val="85000"/>
                </a:lnSpc>
              </a:pPr>
              <a:r>
                <a:rPr lang="en-US" altLang="zh-CN" sz="1600" i="1" dirty="0">
                  <a:latin typeface="Arial" panose="020B0604020202020204" pitchFamily="34" charset="0"/>
                </a:rPr>
                <a:t>at different frequencies over</a:t>
              </a:r>
              <a:endParaRPr lang="en-US" altLang="zh-CN" sz="1600" i="1" dirty="0">
                <a:latin typeface="Arial" panose="020B0604020202020204" pitchFamily="34" charset="0"/>
              </a:endParaRPr>
            </a:p>
            <a:p>
              <a:pPr algn="r" eaLnBrk="0" hangingPunct="0">
                <a:lnSpc>
                  <a:spcPct val="85000"/>
                </a:lnSpc>
              </a:pPr>
              <a:r>
                <a:rPr lang="en-US" altLang="zh-CN" sz="1600" i="1" dirty="0">
                  <a:solidFill>
                    <a:srgbClr val="CC0000"/>
                  </a:solidFill>
                  <a:latin typeface="Arial" panose="020B0604020202020204" pitchFamily="34" charset="0"/>
                </a:rPr>
                <a:t>dedicated </a:t>
              </a:r>
              <a:r>
                <a:rPr lang="en-US" altLang="zh-CN" sz="1600" i="1" dirty="0">
                  <a:latin typeface="Arial" panose="020B0604020202020204" pitchFamily="34" charset="0"/>
                </a:rPr>
                <a:t>line to central office</a:t>
              </a:r>
              <a:endParaRPr lang="en-US" altLang="zh-CN" sz="1600" i="1" dirty="0">
                <a:latin typeface="Arial" panose="020B0604020202020204" pitchFamily="34" charset="0"/>
              </a:endParaRPr>
            </a:p>
          </p:txBody>
        </p:sp>
        <p:sp>
          <p:nvSpPr>
            <p:cNvPr id="56436" name="Line 125"/>
            <p:cNvSpPr/>
            <p:nvPr/>
          </p:nvSpPr>
          <p:spPr>
            <a:xfrm flipV="1">
              <a:off x="2093" y="1538"/>
              <a:ext cx="361" cy="584"/>
            </a:xfrm>
            <a:prstGeom prst="line">
              <a:avLst/>
            </a:prstGeom>
            <a:ln w="9525" cap="flat" cmpd="sng">
              <a:solidFill>
                <a:srgbClr val="CC0000"/>
              </a:solidFill>
              <a:prstDash val="solid"/>
              <a:round/>
              <a:headEnd type="none" w="med" len="med"/>
              <a:tailEnd type="none" w="med" len="med"/>
            </a:ln>
          </p:spPr>
        </p:sp>
      </p:grpSp>
      <p:sp>
        <p:nvSpPr>
          <p:cNvPr id="224384" name="Rectangle 52"/>
          <p:cNvSpPr/>
          <p:nvPr/>
        </p:nvSpPr>
        <p:spPr>
          <a:xfrm>
            <a:off x="0" y="3995738"/>
            <a:ext cx="9118600" cy="2659062"/>
          </a:xfrm>
          <a:prstGeom prst="rect">
            <a:avLst/>
          </a:prstGeom>
          <a:noFill/>
          <a:ln w="9525">
            <a:noFill/>
          </a:ln>
        </p:spPr>
        <p:txBody>
          <a:bodyPr anchor="t" anchorCtr="0">
            <a:spAutoFit/>
          </a:bodyPr>
          <a:p>
            <a:pPr marL="342900" indent="-342900" eaLnBrk="0" hangingPunct="0">
              <a:spcBef>
                <a:spcPct val="20000"/>
              </a:spcBef>
              <a:buClr>
                <a:schemeClr val="accent2"/>
              </a:buClr>
              <a:buSzPct val="85000"/>
            </a:pPr>
            <a:endParaRPr lang="en-US" altLang="zh-CN" dirty="0">
              <a:solidFill>
                <a:srgbClr val="FF0000"/>
              </a:solidFill>
              <a:latin typeface="Comic Sans MS" panose="030F0702030302020204" charset="0"/>
            </a:endParaRPr>
          </a:p>
          <a:p>
            <a:pPr marL="738505" lvl="1" indent="-281305" eaLnBrk="0" hangingPunct="0">
              <a:lnSpc>
                <a:spcPct val="85000"/>
              </a:lnSpc>
              <a:spcBef>
                <a:spcPct val="20000"/>
              </a:spcBef>
              <a:buClr>
                <a:srgbClr val="000099"/>
              </a:buClr>
              <a:buSzPct val="100000"/>
              <a:buFont typeface="Wingdings" panose="05000000000000000000" pitchFamily="2" charset="2"/>
              <a:buChar char="§"/>
            </a:pPr>
            <a:r>
              <a:rPr lang="en-US" altLang="zh-CN" dirty="0">
                <a:latin typeface="Gill Sans MT" panose="020B0502020104020203" charset="0"/>
              </a:rPr>
              <a:t>use </a:t>
            </a:r>
            <a:r>
              <a:rPr lang="en-US" altLang="zh-CN" i="1" dirty="0">
                <a:solidFill>
                  <a:srgbClr val="CC0000"/>
                </a:solidFill>
                <a:latin typeface="Gill Sans MT" panose="020B0502020104020203" charset="0"/>
              </a:rPr>
              <a:t>existing</a:t>
            </a:r>
            <a:r>
              <a:rPr lang="en-US" altLang="zh-CN" dirty="0">
                <a:latin typeface="Gill Sans MT" panose="020B0502020104020203" charset="0"/>
              </a:rPr>
              <a:t> telephone line to central office DSLAM</a:t>
            </a:r>
            <a:r>
              <a:rPr lang="zh-CN" altLang="en-US" dirty="0">
                <a:latin typeface="Gill Sans MT" panose="020B0502020104020203" charset="0"/>
                <a:ea typeface="宋体" panose="02010600030101010101" pitchFamily="2" charset="-122"/>
              </a:rPr>
              <a:t>（</a:t>
            </a:r>
            <a:r>
              <a:rPr lang="zh-CN" altLang="en-US" sz="2000" dirty="0">
                <a:latin typeface="Gill Sans MT" panose="020B0502020104020203" charset="0"/>
                <a:ea typeface="宋体" panose="02010600030101010101" pitchFamily="2" charset="-122"/>
              </a:rPr>
              <a:t>数字用户线接入复用器）</a:t>
            </a:r>
            <a:endParaRPr lang="en-US" altLang="zh-CN" sz="2000" dirty="0">
              <a:latin typeface="Gill Sans MT" panose="020B0502020104020203" charset="0"/>
            </a:endParaRPr>
          </a:p>
          <a:p>
            <a:pPr marL="1148080" lvl="2" indent="-233680" eaLnBrk="0" hangingPunct="0">
              <a:lnSpc>
                <a:spcPct val="85000"/>
              </a:lnSpc>
              <a:spcBef>
                <a:spcPct val="20000"/>
              </a:spcBef>
              <a:buClr>
                <a:srgbClr val="000099"/>
              </a:buClr>
              <a:buFont typeface="Arial" panose="020B0604020202020204" pitchFamily="34" charset="0"/>
              <a:buChar char="•"/>
            </a:pPr>
            <a:r>
              <a:rPr lang="en-US" altLang="zh-CN" dirty="0">
                <a:latin typeface="Gill Sans MT" panose="020B0502020104020203" charset="0"/>
              </a:rPr>
              <a:t>data over DSL phone line goes to Internet</a:t>
            </a:r>
            <a:endParaRPr lang="en-US" altLang="zh-CN" dirty="0">
              <a:latin typeface="Gill Sans MT" panose="020B0502020104020203" charset="0"/>
            </a:endParaRPr>
          </a:p>
          <a:p>
            <a:pPr marL="1148080" lvl="2" indent="-233680" eaLnBrk="0" hangingPunct="0">
              <a:lnSpc>
                <a:spcPct val="85000"/>
              </a:lnSpc>
              <a:spcBef>
                <a:spcPct val="20000"/>
              </a:spcBef>
              <a:buClr>
                <a:srgbClr val="000099"/>
              </a:buClr>
              <a:buFont typeface="Arial" panose="020B0604020202020204" pitchFamily="34" charset="0"/>
              <a:buChar char="•"/>
            </a:pPr>
            <a:r>
              <a:rPr lang="en-US" altLang="zh-CN" dirty="0">
                <a:latin typeface="Gill Sans MT" panose="020B0502020104020203" charset="0"/>
              </a:rPr>
              <a:t>voice over DSL phone line goes to telephone net</a:t>
            </a:r>
            <a:endParaRPr lang="en-US" altLang="zh-CN" dirty="0">
              <a:latin typeface="Gill Sans MT" panose="020B0502020104020203" charset="0"/>
            </a:endParaRPr>
          </a:p>
          <a:p>
            <a:pPr marL="738505" lvl="1" indent="-281305" eaLnBrk="0" hangingPunct="0">
              <a:lnSpc>
                <a:spcPct val="85000"/>
              </a:lnSpc>
              <a:spcBef>
                <a:spcPct val="20000"/>
              </a:spcBef>
              <a:buClr>
                <a:srgbClr val="000099"/>
              </a:buClr>
              <a:buSzPct val="100000"/>
              <a:buFont typeface="Wingdings" panose="05000000000000000000" pitchFamily="2" charset="2"/>
              <a:buChar char="§"/>
            </a:pPr>
            <a:r>
              <a:rPr lang="en-US" altLang="zh-CN" dirty="0">
                <a:latin typeface="Gill Sans MT" panose="020B0502020104020203" charset="0"/>
              </a:rPr>
              <a:t>&lt; 2.5 Mbps upstream transmission rate (typically &lt; 1 Mbps)</a:t>
            </a:r>
            <a:endParaRPr lang="en-US" altLang="zh-CN" dirty="0">
              <a:latin typeface="Gill Sans MT" panose="020B0502020104020203" charset="0"/>
            </a:endParaRPr>
          </a:p>
          <a:p>
            <a:pPr marL="738505" lvl="1" indent="-281305" eaLnBrk="0" hangingPunct="0">
              <a:lnSpc>
                <a:spcPct val="85000"/>
              </a:lnSpc>
              <a:spcBef>
                <a:spcPct val="20000"/>
              </a:spcBef>
              <a:buClr>
                <a:srgbClr val="000099"/>
              </a:buClr>
              <a:buSzPct val="100000"/>
              <a:buFont typeface="Wingdings" panose="05000000000000000000" pitchFamily="2" charset="2"/>
              <a:buChar char="§"/>
            </a:pPr>
            <a:r>
              <a:rPr lang="en-US" altLang="zh-CN" dirty="0">
                <a:latin typeface="Gill Sans MT" panose="020B0502020104020203" charset="0"/>
              </a:rPr>
              <a:t>&lt; 24 Mbps downstream transmission rate (typically &lt; 10 Mbps)</a:t>
            </a:r>
            <a:endParaRPr lang="en-US" altLang="zh-CN" dirty="0">
              <a:latin typeface="Gill Sans MT" panose="020B0502020104020203" charset="0"/>
            </a:endParaRPr>
          </a:p>
        </p:txBody>
      </p:sp>
      <p:sp>
        <p:nvSpPr>
          <p:cNvPr id="56438" name="Rectangle 90"/>
          <p:cNvSpPr/>
          <p:nvPr/>
        </p:nvSpPr>
        <p:spPr>
          <a:xfrm>
            <a:off x="1238250" y="1814513"/>
            <a:ext cx="1978025" cy="1395412"/>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6439" name="Line 7"/>
          <p:cNvSpPr/>
          <p:nvPr/>
        </p:nvSpPr>
        <p:spPr>
          <a:xfrm flipV="1">
            <a:off x="1724025" y="2365375"/>
            <a:ext cx="365125" cy="1588"/>
          </a:xfrm>
          <a:prstGeom prst="line">
            <a:avLst/>
          </a:prstGeom>
          <a:ln w="9525" cap="flat" cmpd="sng">
            <a:solidFill>
              <a:schemeClr val="tx1"/>
            </a:solidFill>
            <a:prstDash val="solid"/>
            <a:round/>
            <a:headEnd type="none" w="med" len="med"/>
            <a:tailEnd type="none" w="med" len="med"/>
          </a:ln>
        </p:spPr>
      </p:sp>
      <p:sp>
        <p:nvSpPr>
          <p:cNvPr id="56440" name="Text Box 39"/>
          <p:cNvSpPr txBox="1"/>
          <p:nvPr/>
        </p:nvSpPr>
        <p:spPr>
          <a:xfrm>
            <a:off x="1985963" y="2471738"/>
            <a:ext cx="774700" cy="431800"/>
          </a:xfrm>
          <a:prstGeom prst="rect">
            <a:avLst/>
          </a:prstGeom>
          <a:noFill/>
          <a:ln w="9525">
            <a:noFill/>
          </a:ln>
        </p:spPr>
        <p:txBody>
          <a:bodyPr wrap="none" anchor="t" anchorCtr="0">
            <a:spAutoFit/>
          </a:bodyPr>
          <a:p>
            <a:pPr algn="ctr" eaLnBrk="0" hangingPunct="0">
              <a:lnSpc>
                <a:spcPct val="80000"/>
              </a:lnSpc>
            </a:pPr>
            <a:r>
              <a:rPr lang="en-US" altLang="zh-CN" sz="1400" dirty="0">
                <a:latin typeface="Arial" panose="020B0604020202020204" pitchFamily="34" charset="0"/>
              </a:rPr>
              <a:t>DSL</a:t>
            </a: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modem</a:t>
            </a:r>
            <a:endParaRPr lang="en-US" altLang="zh-CN" sz="1400" dirty="0">
              <a:latin typeface="Arial" panose="020B0604020202020204" pitchFamily="34" charset="0"/>
            </a:endParaRPr>
          </a:p>
        </p:txBody>
      </p:sp>
      <p:sp>
        <p:nvSpPr>
          <p:cNvPr id="56441" name="Text Box 41"/>
          <p:cNvSpPr txBox="1"/>
          <p:nvPr/>
        </p:nvSpPr>
        <p:spPr>
          <a:xfrm>
            <a:off x="2663825" y="2495550"/>
            <a:ext cx="706438" cy="261938"/>
          </a:xfrm>
          <a:prstGeom prst="rect">
            <a:avLst/>
          </a:prstGeom>
          <a:noFill/>
          <a:ln w="9525">
            <a:noFill/>
          </a:ln>
        </p:spPr>
        <p:txBody>
          <a:bodyPr wrap="none" anchor="t" anchorCtr="0">
            <a:spAutoFit/>
          </a:bodyPr>
          <a:p>
            <a:pPr algn="ctr" eaLnBrk="0" hangingPunct="0">
              <a:lnSpc>
                <a:spcPct val="80000"/>
              </a:lnSpc>
            </a:pPr>
            <a:r>
              <a:rPr lang="en-US" altLang="zh-CN" sz="1400" dirty="0">
                <a:latin typeface="Arial" panose="020B0604020202020204" pitchFamily="34" charset="0"/>
              </a:rPr>
              <a:t>splitter</a:t>
            </a:r>
            <a:endParaRPr lang="en-US" altLang="zh-CN" sz="1400" dirty="0">
              <a:latin typeface="Arial" panose="020B0604020202020204" pitchFamily="34" charset="0"/>
            </a:endParaRPr>
          </a:p>
        </p:txBody>
      </p:sp>
      <p:grpSp>
        <p:nvGrpSpPr>
          <p:cNvPr id="56442" name="Group 94"/>
          <p:cNvGrpSpPr/>
          <p:nvPr/>
        </p:nvGrpSpPr>
        <p:grpSpPr>
          <a:xfrm>
            <a:off x="2079625" y="2252663"/>
            <a:ext cx="614363" cy="220662"/>
            <a:chOff x="322" y="890"/>
            <a:chExt cx="872" cy="339"/>
          </a:xfrm>
        </p:grpSpPr>
        <p:sp>
          <p:nvSpPr>
            <p:cNvPr id="56443" name="Rectangle 95"/>
            <p:cNvSpPr/>
            <p:nvPr/>
          </p:nvSpPr>
          <p:spPr>
            <a:xfrm>
              <a:off x="322" y="1005"/>
              <a:ext cx="872" cy="22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6444" name="Rectangle 96"/>
            <p:cNvSpPr/>
            <p:nvPr/>
          </p:nvSpPr>
          <p:spPr>
            <a:xfrm>
              <a:off x="394" y="1073"/>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6445" name="Rectangle 97"/>
            <p:cNvSpPr/>
            <p:nvPr/>
          </p:nvSpPr>
          <p:spPr>
            <a:xfrm>
              <a:off x="466" y="1073"/>
              <a:ext cx="56"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6446" name="Rectangle 98"/>
            <p:cNvSpPr/>
            <p:nvPr/>
          </p:nvSpPr>
          <p:spPr>
            <a:xfrm>
              <a:off x="541" y="1070"/>
              <a:ext cx="56"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6447" name="Rectangle 99"/>
            <p:cNvSpPr/>
            <p:nvPr/>
          </p:nvSpPr>
          <p:spPr>
            <a:xfrm>
              <a:off x="615" y="1070"/>
              <a:ext cx="56"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6448" name="AutoShape 100"/>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grpSp>
      <p:sp>
        <p:nvSpPr>
          <p:cNvPr id="56449" name="AutoShape 102"/>
          <p:cNvSpPr/>
          <p:nvPr/>
        </p:nvSpPr>
        <p:spPr>
          <a:xfrm>
            <a:off x="955675" y="1403350"/>
            <a:ext cx="2498725" cy="468313"/>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6450" name="Rectangle 103"/>
          <p:cNvSpPr/>
          <p:nvPr/>
        </p:nvSpPr>
        <p:spPr>
          <a:xfrm>
            <a:off x="2933700" y="2303463"/>
            <a:ext cx="166688" cy="144462"/>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6451" name="Freeform 104"/>
          <p:cNvSpPr/>
          <p:nvPr/>
        </p:nvSpPr>
        <p:spPr>
          <a:xfrm>
            <a:off x="2409825" y="1858963"/>
            <a:ext cx="604838" cy="434975"/>
          </a:xfrm>
          <a:custGeom>
            <a:avLst/>
            <a:gdLst/>
            <a:ahLst/>
            <a:cxnLst>
              <a:cxn ang="0">
                <a:pos x="2147483647" y="2147483647"/>
              </a:cxn>
              <a:cxn ang="0">
                <a:pos x="2147483647" y="2147483647"/>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graphicFrame>
        <p:nvGraphicFramePr>
          <p:cNvPr id="56452" name="Object 3"/>
          <p:cNvGraphicFramePr>
            <a:graphicFrameLocks noChangeAspect="1"/>
          </p:cNvGraphicFramePr>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spid="_x0000_s3077" name="" r:id="rId2" imgW="681990" imgH="480695" progId="MS_ClipArt_Gallery.2">
                  <p:embed/>
                </p:oleObj>
              </mc:Choice>
              <mc:Fallback>
                <p:oleObj name="" r:id="rId2" imgW="681990" imgH="480695" progId="MS_ClipArt_Gallery.2">
                  <p:embed/>
                  <p:pic>
                    <p:nvPicPr>
                      <p:cNvPr id="0" name="图片 3076"/>
                      <p:cNvPicPr/>
                      <p:nvPr/>
                    </p:nvPicPr>
                    <p:blipFill>
                      <a:blip r:embed="rId3"/>
                      <a:stretch>
                        <a:fillRect/>
                      </a:stretch>
                    </p:blipFill>
                    <p:spPr>
                      <a:xfrm>
                        <a:off x="2070100" y="1655763"/>
                        <a:ext cx="490538" cy="369887"/>
                      </a:xfrm>
                      <a:prstGeom prst="rect">
                        <a:avLst/>
                      </a:prstGeom>
                      <a:noFill/>
                      <a:ln w="38100">
                        <a:noFill/>
                        <a:miter/>
                      </a:ln>
                    </p:spPr>
                  </p:pic>
                </p:oleObj>
              </mc:Fallback>
            </mc:AlternateContent>
          </a:graphicData>
        </a:graphic>
      </p:graphicFrame>
      <p:sp>
        <p:nvSpPr>
          <p:cNvPr id="56453" name="Line 130"/>
          <p:cNvSpPr/>
          <p:nvPr/>
        </p:nvSpPr>
        <p:spPr>
          <a:xfrm flipH="1">
            <a:off x="2697163" y="2365375"/>
            <a:ext cx="239712" cy="0"/>
          </a:xfrm>
          <a:prstGeom prst="line">
            <a:avLst/>
          </a:prstGeom>
          <a:ln w="9525" cap="flat" cmpd="sng">
            <a:solidFill>
              <a:schemeClr val="tx1"/>
            </a:solidFill>
            <a:prstDash val="solid"/>
            <a:round/>
            <a:headEnd type="none" w="med" len="med"/>
            <a:tailEnd type="none" w="med" len="med"/>
          </a:ln>
        </p:spPr>
      </p:sp>
      <p:sp>
        <p:nvSpPr>
          <p:cNvPr id="56454" name="AutoShape 131"/>
          <p:cNvSpPr/>
          <p:nvPr/>
        </p:nvSpPr>
        <p:spPr>
          <a:xfrm>
            <a:off x="4445000" y="1703388"/>
            <a:ext cx="1206500" cy="261937"/>
          </a:xfrm>
          <a:prstGeom prst="triangle">
            <a:avLst>
              <a:gd name="adj" fmla="val 50000"/>
            </a:avLst>
          </a:prstGeom>
          <a:noFill/>
          <a:ln w="9525" cap="flat" cmpd="sng">
            <a:solidFill>
              <a:schemeClr val="tx1"/>
            </a:solidFill>
            <a:prstDash val="dashDot"/>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5" name="Group 136"/>
          <p:cNvGrpSpPr/>
          <p:nvPr/>
        </p:nvGrpSpPr>
        <p:grpSpPr>
          <a:xfrm>
            <a:off x="3678238" y="2867025"/>
            <a:ext cx="1323975" cy="1174750"/>
            <a:chOff x="2317" y="1806"/>
            <a:chExt cx="834" cy="740"/>
          </a:xfrm>
        </p:grpSpPr>
        <p:sp>
          <p:nvSpPr>
            <p:cNvPr id="56456" name="Line 132"/>
            <p:cNvSpPr/>
            <p:nvPr/>
          </p:nvSpPr>
          <p:spPr>
            <a:xfrm flipV="1">
              <a:off x="2671" y="1806"/>
              <a:ext cx="268" cy="433"/>
            </a:xfrm>
            <a:prstGeom prst="line">
              <a:avLst/>
            </a:prstGeom>
            <a:ln w="9525" cap="flat" cmpd="sng">
              <a:solidFill>
                <a:srgbClr val="CC0000"/>
              </a:solidFill>
              <a:prstDash val="solid"/>
              <a:round/>
              <a:headEnd type="none" w="med" len="med"/>
              <a:tailEnd type="none" w="med" len="med"/>
            </a:ln>
          </p:spPr>
        </p:sp>
        <p:sp>
          <p:nvSpPr>
            <p:cNvPr id="56457" name="Text Box 133"/>
            <p:cNvSpPr txBox="1"/>
            <p:nvPr/>
          </p:nvSpPr>
          <p:spPr>
            <a:xfrm>
              <a:off x="2317" y="2226"/>
              <a:ext cx="834" cy="320"/>
            </a:xfrm>
            <a:prstGeom prst="rect">
              <a:avLst/>
            </a:prstGeom>
            <a:noFill/>
            <a:ln w="9525">
              <a:noFill/>
            </a:ln>
          </p:spPr>
          <p:txBody>
            <a:bodyPr wrap="none" anchor="t" anchorCtr="0">
              <a:spAutoFit/>
            </a:bodyPr>
            <a:p>
              <a:pPr algn="r" eaLnBrk="0" hangingPunct="0">
                <a:lnSpc>
                  <a:spcPct val="85000"/>
                </a:lnSpc>
              </a:pPr>
              <a:r>
                <a:rPr lang="en-US" altLang="zh-CN" sz="1600" i="1" dirty="0">
                  <a:latin typeface="Arial" panose="020B0604020202020204" pitchFamily="34" charset="0"/>
                </a:rPr>
                <a:t>DSL access </a:t>
              </a:r>
              <a:endParaRPr lang="en-US" altLang="zh-CN" sz="1600" i="1" dirty="0">
                <a:latin typeface="Arial" panose="020B0604020202020204" pitchFamily="34" charset="0"/>
              </a:endParaRPr>
            </a:p>
            <a:p>
              <a:pPr algn="r" eaLnBrk="0" hangingPunct="0">
                <a:lnSpc>
                  <a:spcPct val="85000"/>
                </a:lnSpc>
              </a:pPr>
              <a:r>
                <a:rPr lang="en-US" altLang="zh-CN" sz="1600" i="1" dirty="0">
                  <a:latin typeface="Arial" panose="020B0604020202020204" pitchFamily="34" charset="0"/>
                </a:rPr>
                <a:t>multiplexer</a:t>
              </a:r>
              <a:endParaRPr lang="en-US" altLang="zh-CN" sz="1600" i="1" dirty="0">
                <a:latin typeface="Arial" panose="020B0604020202020204" pitchFamily="34" charset="0"/>
              </a:endParaRPr>
            </a:p>
          </p:txBody>
        </p:sp>
      </p:grpSp>
      <p:grpSp>
        <p:nvGrpSpPr>
          <p:cNvPr id="56458" name="Group 141"/>
          <p:cNvGrpSpPr/>
          <p:nvPr/>
        </p:nvGrpSpPr>
        <p:grpSpPr>
          <a:xfrm>
            <a:off x="1143000" y="2043113"/>
            <a:ext cx="642938" cy="644525"/>
            <a:chOff x="-44" y="1473"/>
            <a:chExt cx="981" cy="1105"/>
          </a:xfrm>
        </p:grpSpPr>
        <p:pic>
          <p:nvPicPr>
            <p:cNvPr id="56459" name="Picture 142"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56460" name="Freeform 143"/>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5646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58370" name="Title 41"/>
          <p:cNvSpPr/>
          <p:nvPr/>
        </p:nvSpPr>
        <p:spPr>
          <a:xfrm>
            <a:off x="381000" y="239713"/>
            <a:ext cx="7046913" cy="835025"/>
          </a:xfrm>
          <a:prstGeom prst="rect">
            <a:avLst/>
          </a:prstGeom>
          <a:noFill/>
          <a:ln w="9525">
            <a:noFill/>
          </a:ln>
        </p:spPr>
        <p:txBody>
          <a:bodyPr anchor="ctr" anchorCtr="0"/>
          <a:p>
            <a:r>
              <a:rPr lang="en-US" altLang="zh-CN" sz="3600" dirty="0">
                <a:solidFill>
                  <a:srgbClr val="000099"/>
                </a:solidFill>
                <a:latin typeface="Gill Sans MT" panose="020B0502020104020203" charset="0"/>
              </a:rPr>
              <a:t>Access network: cable</a:t>
            </a:r>
            <a:r>
              <a:rPr lang="en-US" altLang="zh-CN" sz="2800" dirty="0">
                <a:solidFill>
                  <a:srgbClr val="000099"/>
                </a:solidFill>
                <a:latin typeface="Gill Sans MT" panose="020B0502020104020203" charset="0"/>
              </a:rPr>
              <a:t>(</a:t>
            </a:r>
            <a:r>
              <a:rPr lang="zh-CN" altLang="en-US" sz="2800" dirty="0">
                <a:solidFill>
                  <a:srgbClr val="000099"/>
                </a:solidFill>
                <a:latin typeface="Gill Sans MT" panose="020B0502020104020203" charset="0"/>
                <a:ea typeface="宋体" panose="02010600030101010101" pitchFamily="2" charset="-122"/>
              </a:rPr>
              <a:t>电缆</a:t>
            </a:r>
            <a:r>
              <a:rPr lang="en-US" altLang="zh-CN" sz="2800" dirty="0">
                <a:solidFill>
                  <a:srgbClr val="000099"/>
                </a:solidFill>
                <a:latin typeface="Gill Sans MT" panose="020B0502020104020203" charset="0"/>
                <a:ea typeface="宋体" panose="02010600030101010101" pitchFamily="2" charset="-122"/>
              </a:rPr>
              <a:t>)</a:t>
            </a:r>
            <a:r>
              <a:rPr lang="en-US" altLang="zh-CN" sz="3600" dirty="0">
                <a:solidFill>
                  <a:srgbClr val="000099"/>
                </a:solidFill>
                <a:latin typeface="Gill Sans MT" panose="020B0502020104020203" charset="0"/>
              </a:rPr>
              <a:t>network</a:t>
            </a:r>
            <a:endParaRPr lang="en-US" altLang="zh-CN" sz="3600" dirty="0">
              <a:solidFill>
                <a:srgbClr val="000099"/>
              </a:solidFill>
              <a:latin typeface="Gill Sans MT" panose="020B0502020104020203" charset="0"/>
            </a:endParaRPr>
          </a:p>
        </p:txBody>
      </p:sp>
      <p:sp>
        <p:nvSpPr>
          <p:cNvPr id="58371" name="Rectangle 60"/>
          <p:cNvSpPr/>
          <p:nvPr/>
        </p:nvSpPr>
        <p:spPr>
          <a:xfrm>
            <a:off x="657225" y="1651000"/>
            <a:ext cx="1793875" cy="92551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72" name="Line 7"/>
          <p:cNvSpPr/>
          <p:nvPr/>
        </p:nvSpPr>
        <p:spPr>
          <a:xfrm flipV="1">
            <a:off x="958850" y="2201863"/>
            <a:ext cx="365125" cy="1587"/>
          </a:xfrm>
          <a:prstGeom prst="line">
            <a:avLst/>
          </a:prstGeom>
          <a:ln w="9525" cap="flat" cmpd="sng">
            <a:solidFill>
              <a:schemeClr val="tx1"/>
            </a:solidFill>
            <a:prstDash val="solid"/>
            <a:round/>
            <a:headEnd type="none" w="med" len="med"/>
            <a:tailEnd type="none" w="med" len="med"/>
          </a:ln>
        </p:spPr>
      </p:sp>
      <p:sp>
        <p:nvSpPr>
          <p:cNvPr id="58373" name="Text Box 39"/>
          <p:cNvSpPr txBox="1"/>
          <p:nvPr/>
        </p:nvSpPr>
        <p:spPr>
          <a:xfrm>
            <a:off x="1120775" y="2352675"/>
            <a:ext cx="774700" cy="431800"/>
          </a:xfrm>
          <a:prstGeom prst="rect">
            <a:avLst/>
          </a:prstGeom>
          <a:noFill/>
          <a:ln w="9525">
            <a:noFill/>
          </a:ln>
        </p:spPr>
        <p:txBody>
          <a:bodyPr wrap="none" anchor="t" anchorCtr="0">
            <a:spAutoFit/>
          </a:bodyPr>
          <a:p>
            <a:pPr algn="ctr" eaLnBrk="0" hangingPunct="0">
              <a:lnSpc>
                <a:spcPct val="80000"/>
              </a:lnSpc>
            </a:pPr>
            <a:r>
              <a:rPr lang="en-US" altLang="zh-CN" sz="1400" dirty="0">
                <a:latin typeface="Arial" panose="020B0604020202020204" pitchFamily="34" charset="0"/>
              </a:rPr>
              <a:t>cable</a:t>
            </a: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modem</a:t>
            </a:r>
            <a:endParaRPr lang="en-US" altLang="zh-CN" sz="1400" dirty="0">
              <a:latin typeface="Arial" panose="020B0604020202020204" pitchFamily="34" charset="0"/>
            </a:endParaRPr>
          </a:p>
        </p:txBody>
      </p:sp>
      <p:sp>
        <p:nvSpPr>
          <p:cNvPr id="58374" name="Text Box 41"/>
          <p:cNvSpPr txBox="1"/>
          <p:nvPr/>
        </p:nvSpPr>
        <p:spPr>
          <a:xfrm>
            <a:off x="1787525" y="2354263"/>
            <a:ext cx="706438" cy="261937"/>
          </a:xfrm>
          <a:prstGeom prst="rect">
            <a:avLst/>
          </a:prstGeom>
          <a:noFill/>
          <a:ln w="9525">
            <a:noFill/>
          </a:ln>
        </p:spPr>
        <p:txBody>
          <a:bodyPr wrap="none" anchor="t" anchorCtr="0">
            <a:spAutoFit/>
          </a:bodyPr>
          <a:p>
            <a:pPr algn="ctr" eaLnBrk="0" hangingPunct="0">
              <a:lnSpc>
                <a:spcPct val="80000"/>
              </a:lnSpc>
            </a:pPr>
            <a:r>
              <a:rPr lang="en-US" altLang="zh-CN" sz="1400" dirty="0">
                <a:latin typeface="Arial" panose="020B0604020202020204" pitchFamily="34" charset="0"/>
              </a:rPr>
              <a:t>splitter</a:t>
            </a:r>
            <a:endParaRPr lang="en-US" altLang="zh-CN" sz="1400" dirty="0">
              <a:latin typeface="Arial" panose="020B0604020202020204" pitchFamily="34" charset="0"/>
            </a:endParaRPr>
          </a:p>
        </p:txBody>
      </p:sp>
      <p:grpSp>
        <p:nvGrpSpPr>
          <p:cNvPr id="58375" name="Group 64"/>
          <p:cNvGrpSpPr/>
          <p:nvPr/>
        </p:nvGrpSpPr>
        <p:grpSpPr>
          <a:xfrm>
            <a:off x="1304925" y="2078038"/>
            <a:ext cx="614363" cy="220662"/>
            <a:chOff x="322" y="890"/>
            <a:chExt cx="872" cy="339"/>
          </a:xfrm>
        </p:grpSpPr>
        <p:sp>
          <p:nvSpPr>
            <p:cNvPr id="58376" name="Rectangle 65"/>
            <p:cNvSpPr/>
            <p:nvPr/>
          </p:nvSpPr>
          <p:spPr>
            <a:xfrm>
              <a:off x="322" y="1005"/>
              <a:ext cx="872" cy="22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77" name="Rectangle 66"/>
            <p:cNvSpPr/>
            <p:nvPr/>
          </p:nvSpPr>
          <p:spPr>
            <a:xfrm>
              <a:off x="394" y="1073"/>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78" name="Rectangle 67"/>
            <p:cNvSpPr/>
            <p:nvPr/>
          </p:nvSpPr>
          <p:spPr>
            <a:xfrm>
              <a:off x="466" y="1073"/>
              <a:ext cx="56"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79" name="Rectangle 68"/>
            <p:cNvSpPr/>
            <p:nvPr/>
          </p:nvSpPr>
          <p:spPr>
            <a:xfrm>
              <a:off x="541" y="1070"/>
              <a:ext cx="56"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80" name="Rectangle 69"/>
            <p:cNvSpPr/>
            <p:nvPr/>
          </p:nvSpPr>
          <p:spPr>
            <a:xfrm>
              <a:off x="615" y="1070"/>
              <a:ext cx="56"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81" name="AutoShape 70"/>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sp>
        <p:nvSpPr>
          <p:cNvPr id="58382" name="AutoShape 72"/>
          <p:cNvSpPr/>
          <p:nvPr/>
        </p:nvSpPr>
        <p:spPr>
          <a:xfrm>
            <a:off x="419100" y="1239838"/>
            <a:ext cx="2268538" cy="468312"/>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83" name="Rectangle 73"/>
          <p:cNvSpPr/>
          <p:nvPr/>
        </p:nvSpPr>
        <p:spPr>
          <a:xfrm>
            <a:off x="2035175" y="2139950"/>
            <a:ext cx="166688" cy="144463"/>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84" name="Freeform 74"/>
          <p:cNvSpPr/>
          <p:nvPr/>
        </p:nvSpPr>
        <p:spPr>
          <a:xfrm>
            <a:off x="1644650" y="1695450"/>
            <a:ext cx="479425" cy="434975"/>
          </a:xfrm>
          <a:custGeom>
            <a:avLst/>
            <a:gdLst/>
            <a:ahLst/>
            <a:cxnLst>
              <a:cxn ang="0">
                <a:pos x="2147483647" y="2147483647"/>
              </a:cxn>
              <a:cxn ang="0">
                <a:pos x="2147483647" y="2147483647"/>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385" name="Line 95"/>
          <p:cNvSpPr/>
          <p:nvPr/>
        </p:nvSpPr>
        <p:spPr>
          <a:xfrm flipH="1">
            <a:off x="1943100" y="2201863"/>
            <a:ext cx="239713" cy="0"/>
          </a:xfrm>
          <a:prstGeom prst="line">
            <a:avLst/>
          </a:prstGeom>
          <a:ln w="9525" cap="flat" cmpd="sng">
            <a:solidFill>
              <a:schemeClr val="tx1"/>
            </a:solidFill>
            <a:prstDash val="solid"/>
            <a:round/>
            <a:headEnd type="none" w="med" len="med"/>
            <a:tailEnd type="none" w="med" len="med"/>
          </a:ln>
        </p:spPr>
      </p:sp>
      <p:pic>
        <p:nvPicPr>
          <p:cNvPr id="58386" name="Picture 96" descr="tv"/>
          <p:cNvPicPr>
            <a:picLocks noChangeAspect="1"/>
          </p:cNvPicPr>
          <p:nvPr/>
        </p:nvPicPr>
        <p:blipFill>
          <a:blip r:embed="rId1"/>
          <a:stretch>
            <a:fillRect/>
          </a:stretch>
        </p:blipFill>
        <p:spPr>
          <a:xfrm>
            <a:off x="1200150" y="1355725"/>
            <a:ext cx="755650" cy="674688"/>
          </a:xfrm>
          <a:prstGeom prst="rect">
            <a:avLst/>
          </a:prstGeom>
          <a:noFill/>
          <a:ln w="9525">
            <a:noFill/>
          </a:ln>
        </p:spPr>
      </p:pic>
      <p:grpSp>
        <p:nvGrpSpPr>
          <p:cNvPr id="58387" name="Group 117"/>
          <p:cNvGrpSpPr/>
          <p:nvPr/>
        </p:nvGrpSpPr>
        <p:grpSpPr>
          <a:xfrm>
            <a:off x="2676525" y="1470025"/>
            <a:ext cx="850900" cy="527050"/>
            <a:chOff x="-490" y="1664"/>
            <a:chExt cx="1429" cy="842"/>
          </a:xfrm>
        </p:grpSpPr>
        <p:sp>
          <p:nvSpPr>
            <p:cNvPr id="58388" name="AutoShape 111"/>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8389" name="Group 116"/>
            <p:cNvGrpSpPr/>
            <p:nvPr/>
          </p:nvGrpSpPr>
          <p:grpSpPr>
            <a:xfrm>
              <a:off x="-427" y="1737"/>
              <a:ext cx="1217" cy="769"/>
              <a:chOff x="-427" y="1737"/>
              <a:chExt cx="1217" cy="769"/>
            </a:xfrm>
          </p:grpSpPr>
          <p:sp>
            <p:nvSpPr>
              <p:cNvPr id="58390" name="Rectangle 99"/>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91"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8392" name="Group 103"/>
              <p:cNvGrpSpPr/>
              <p:nvPr/>
            </p:nvGrpSpPr>
            <p:grpSpPr>
              <a:xfrm>
                <a:off x="68" y="2192"/>
                <a:ext cx="387" cy="139"/>
                <a:chOff x="322" y="890"/>
                <a:chExt cx="872" cy="339"/>
              </a:xfrm>
            </p:grpSpPr>
            <p:sp>
              <p:nvSpPr>
                <p:cNvPr id="58393" name="Rectangle 104"/>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94" name="Rectangle 105"/>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95" name="Rectangle 106"/>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96" name="Rectangle 107"/>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97" name="Rectangle 108"/>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398" name="AutoShape 109"/>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8399" name="Picture 110"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8400" name="Rectangle 112"/>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01" name="Freeform 113"/>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402" name="Line 114"/>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8403" name="Picture 115" descr="tv"/>
              <p:cNvPicPr>
                <a:picLocks noChangeAspect="1"/>
              </p:cNvPicPr>
              <p:nvPr/>
            </p:nvPicPr>
            <p:blipFill>
              <a:blip r:embed="rId3"/>
              <a:stretch>
                <a:fillRect/>
              </a:stretch>
            </p:blipFill>
            <p:spPr>
              <a:xfrm>
                <a:off x="2" y="1737"/>
                <a:ext cx="476" cy="425"/>
              </a:xfrm>
              <a:prstGeom prst="rect">
                <a:avLst/>
              </a:prstGeom>
              <a:noFill/>
              <a:ln w="9525">
                <a:noFill/>
              </a:ln>
            </p:spPr>
          </p:pic>
        </p:grpSp>
      </p:grpSp>
      <p:grpSp>
        <p:nvGrpSpPr>
          <p:cNvPr id="58404" name="Group 118"/>
          <p:cNvGrpSpPr/>
          <p:nvPr/>
        </p:nvGrpSpPr>
        <p:grpSpPr>
          <a:xfrm>
            <a:off x="3578225" y="1463675"/>
            <a:ext cx="850900" cy="527050"/>
            <a:chOff x="-490" y="1664"/>
            <a:chExt cx="1429" cy="842"/>
          </a:xfrm>
        </p:grpSpPr>
        <p:sp>
          <p:nvSpPr>
            <p:cNvPr id="58405" name="AutoShape 119"/>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8406" name="Group 120"/>
            <p:cNvGrpSpPr/>
            <p:nvPr/>
          </p:nvGrpSpPr>
          <p:grpSpPr>
            <a:xfrm>
              <a:off x="-427" y="1737"/>
              <a:ext cx="1217" cy="769"/>
              <a:chOff x="-427" y="1737"/>
              <a:chExt cx="1217" cy="769"/>
            </a:xfrm>
          </p:grpSpPr>
          <p:sp>
            <p:nvSpPr>
              <p:cNvPr id="58407" name="Rectangle 121"/>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08"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8409" name="Group 123"/>
              <p:cNvGrpSpPr/>
              <p:nvPr/>
            </p:nvGrpSpPr>
            <p:grpSpPr>
              <a:xfrm>
                <a:off x="68" y="2192"/>
                <a:ext cx="387" cy="139"/>
                <a:chOff x="322" y="890"/>
                <a:chExt cx="872" cy="339"/>
              </a:xfrm>
            </p:grpSpPr>
            <p:sp>
              <p:nvSpPr>
                <p:cNvPr id="58410" name="Rectangle 124"/>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11" name="Rectangle 125"/>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12" name="Rectangle 126"/>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13" name="Rectangle 127"/>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14" name="Rectangle 128"/>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15" name="AutoShape 129"/>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8416" name="Picture 130"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8417" name="Rectangle 131"/>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18" name="Freeform 132"/>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419" name="Line 133"/>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8420" name="Picture 134" descr="tv"/>
              <p:cNvPicPr>
                <a:picLocks noChangeAspect="1"/>
              </p:cNvPicPr>
              <p:nvPr/>
            </p:nvPicPr>
            <p:blipFill>
              <a:blip r:embed="rId3"/>
              <a:stretch>
                <a:fillRect/>
              </a:stretch>
            </p:blipFill>
            <p:spPr>
              <a:xfrm>
                <a:off x="2" y="1737"/>
                <a:ext cx="476" cy="425"/>
              </a:xfrm>
              <a:prstGeom prst="rect">
                <a:avLst/>
              </a:prstGeom>
              <a:noFill/>
              <a:ln w="9525">
                <a:noFill/>
              </a:ln>
            </p:spPr>
          </p:pic>
        </p:grpSp>
      </p:grpSp>
      <p:grpSp>
        <p:nvGrpSpPr>
          <p:cNvPr id="58421" name="Group 135"/>
          <p:cNvGrpSpPr/>
          <p:nvPr/>
        </p:nvGrpSpPr>
        <p:grpSpPr>
          <a:xfrm>
            <a:off x="2763838" y="2309813"/>
            <a:ext cx="850900" cy="527050"/>
            <a:chOff x="-490" y="1664"/>
            <a:chExt cx="1429" cy="842"/>
          </a:xfrm>
        </p:grpSpPr>
        <p:sp>
          <p:nvSpPr>
            <p:cNvPr id="58422" name="AutoShape 136"/>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8423" name="Group 137"/>
            <p:cNvGrpSpPr/>
            <p:nvPr/>
          </p:nvGrpSpPr>
          <p:grpSpPr>
            <a:xfrm>
              <a:off x="-427" y="1737"/>
              <a:ext cx="1217" cy="769"/>
              <a:chOff x="-427" y="1737"/>
              <a:chExt cx="1217" cy="769"/>
            </a:xfrm>
          </p:grpSpPr>
          <p:sp>
            <p:nvSpPr>
              <p:cNvPr id="58424" name="Rectangle 138"/>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25"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8426" name="Group 140"/>
              <p:cNvGrpSpPr/>
              <p:nvPr/>
            </p:nvGrpSpPr>
            <p:grpSpPr>
              <a:xfrm>
                <a:off x="68" y="2192"/>
                <a:ext cx="387" cy="139"/>
                <a:chOff x="322" y="890"/>
                <a:chExt cx="872" cy="339"/>
              </a:xfrm>
            </p:grpSpPr>
            <p:sp>
              <p:nvSpPr>
                <p:cNvPr id="58427" name="Rectangle 141"/>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28" name="Rectangle 142"/>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29" name="Rectangle 143"/>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30" name="Rectangle 144"/>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31" name="Rectangle 145"/>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32" name="AutoShape 146"/>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8433" name="Picture 147"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8434" name="Rectangle 148"/>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35" name="Freeform 149"/>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436" name="Line 150"/>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8437" name="Picture 151" descr="tv"/>
              <p:cNvPicPr>
                <a:picLocks noChangeAspect="1"/>
              </p:cNvPicPr>
              <p:nvPr/>
            </p:nvPicPr>
            <p:blipFill>
              <a:blip r:embed="rId3"/>
              <a:stretch>
                <a:fillRect/>
              </a:stretch>
            </p:blipFill>
            <p:spPr>
              <a:xfrm>
                <a:off x="2" y="1737"/>
                <a:ext cx="476" cy="425"/>
              </a:xfrm>
              <a:prstGeom prst="rect">
                <a:avLst/>
              </a:prstGeom>
              <a:noFill/>
              <a:ln w="9525">
                <a:noFill/>
              </a:ln>
            </p:spPr>
          </p:pic>
        </p:grpSp>
      </p:grpSp>
      <p:grpSp>
        <p:nvGrpSpPr>
          <p:cNvPr id="58438" name="Group 152"/>
          <p:cNvGrpSpPr/>
          <p:nvPr/>
        </p:nvGrpSpPr>
        <p:grpSpPr>
          <a:xfrm>
            <a:off x="3630613" y="2319338"/>
            <a:ext cx="850900" cy="527050"/>
            <a:chOff x="-490" y="1664"/>
            <a:chExt cx="1429" cy="842"/>
          </a:xfrm>
        </p:grpSpPr>
        <p:sp>
          <p:nvSpPr>
            <p:cNvPr id="58439" name="AutoShape 153"/>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8440" name="Group 154"/>
            <p:cNvGrpSpPr/>
            <p:nvPr/>
          </p:nvGrpSpPr>
          <p:grpSpPr>
            <a:xfrm>
              <a:off x="-427" y="1737"/>
              <a:ext cx="1217" cy="769"/>
              <a:chOff x="-427" y="1737"/>
              <a:chExt cx="1217" cy="769"/>
            </a:xfrm>
          </p:grpSpPr>
          <p:sp>
            <p:nvSpPr>
              <p:cNvPr id="58441" name="Rectangle 155"/>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42"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8443" name="Group 157"/>
              <p:cNvGrpSpPr/>
              <p:nvPr/>
            </p:nvGrpSpPr>
            <p:grpSpPr>
              <a:xfrm>
                <a:off x="68" y="2192"/>
                <a:ext cx="387" cy="139"/>
                <a:chOff x="322" y="890"/>
                <a:chExt cx="872" cy="339"/>
              </a:xfrm>
            </p:grpSpPr>
            <p:sp>
              <p:nvSpPr>
                <p:cNvPr id="58444" name="Rectangle 158"/>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45" name="Rectangle 159"/>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46" name="Rectangle 160"/>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47" name="Rectangle 161"/>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48" name="Rectangle 162"/>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49" name="AutoShape 163"/>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8450" name="Picture 164"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8451" name="Rectangle 165"/>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52" name="Freeform 166"/>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453" name="Line 167"/>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8454" name="Picture 168" descr="tv"/>
              <p:cNvPicPr>
                <a:picLocks noChangeAspect="1"/>
              </p:cNvPicPr>
              <p:nvPr/>
            </p:nvPicPr>
            <p:blipFill>
              <a:blip r:embed="rId3"/>
              <a:stretch>
                <a:fillRect/>
              </a:stretch>
            </p:blipFill>
            <p:spPr>
              <a:xfrm>
                <a:off x="2" y="1737"/>
                <a:ext cx="476" cy="425"/>
              </a:xfrm>
              <a:prstGeom prst="rect">
                <a:avLst/>
              </a:prstGeom>
              <a:noFill/>
              <a:ln w="9525">
                <a:noFill/>
              </a:ln>
            </p:spPr>
          </p:pic>
        </p:grpSp>
      </p:grpSp>
      <p:sp>
        <p:nvSpPr>
          <p:cNvPr id="58455" name="Line 169"/>
          <p:cNvSpPr/>
          <p:nvPr/>
        </p:nvSpPr>
        <p:spPr>
          <a:xfrm>
            <a:off x="2217738" y="2212975"/>
            <a:ext cx="3690937" cy="0"/>
          </a:xfrm>
          <a:prstGeom prst="line">
            <a:avLst/>
          </a:prstGeom>
          <a:ln w="19050" cap="flat" cmpd="sng">
            <a:solidFill>
              <a:schemeClr val="tx1"/>
            </a:solidFill>
            <a:prstDash val="solid"/>
            <a:round/>
            <a:headEnd type="none" w="med" len="med"/>
            <a:tailEnd type="none" w="med" len="med"/>
          </a:ln>
        </p:spPr>
      </p:sp>
      <p:grpSp>
        <p:nvGrpSpPr>
          <p:cNvPr id="58456" name="Group 170"/>
          <p:cNvGrpSpPr/>
          <p:nvPr/>
        </p:nvGrpSpPr>
        <p:grpSpPr>
          <a:xfrm>
            <a:off x="4719638" y="1471613"/>
            <a:ext cx="850900" cy="527050"/>
            <a:chOff x="-490" y="1664"/>
            <a:chExt cx="1429" cy="842"/>
          </a:xfrm>
        </p:grpSpPr>
        <p:sp>
          <p:nvSpPr>
            <p:cNvPr id="58457" name="AutoShape 171"/>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8458" name="Group 172"/>
            <p:cNvGrpSpPr/>
            <p:nvPr/>
          </p:nvGrpSpPr>
          <p:grpSpPr>
            <a:xfrm>
              <a:off x="-427" y="1737"/>
              <a:ext cx="1217" cy="769"/>
              <a:chOff x="-427" y="1737"/>
              <a:chExt cx="1217" cy="769"/>
            </a:xfrm>
          </p:grpSpPr>
          <p:sp>
            <p:nvSpPr>
              <p:cNvPr id="58459" name="Rectangle 173"/>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60"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8461" name="Group 175"/>
              <p:cNvGrpSpPr/>
              <p:nvPr/>
            </p:nvGrpSpPr>
            <p:grpSpPr>
              <a:xfrm>
                <a:off x="68" y="2192"/>
                <a:ext cx="387" cy="139"/>
                <a:chOff x="322" y="890"/>
                <a:chExt cx="872" cy="339"/>
              </a:xfrm>
            </p:grpSpPr>
            <p:sp>
              <p:nvSpPr>
                <p:cNvPr id="58462" name="Rectangle 176"/>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63" name="Rectangle 177"/>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64" name="Rectangle 178"/>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65" name="Rectangle 179"/>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66" name="Rectangle 180"/>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67" name="AutoShape 181"/>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8468" name="Picture 182"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8469" name="Rectangle 183"/>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8470" name="Freeform 184"/>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471" name="Line 185"/>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8472" name="Picture 186" descr="tv"/>
              <p:cNvPicPr>
                <a:picLocks noChangeAspect="1"/>
              </p:cNvPicPr>
              <p:nvPr/>
            </p:nvPicPr>
            <p:blipFill>
              <a:blip r:embed="rId3"/>
              <a:stretch>
                <a:fillRect/>
              </a:stretch>
            </p:blipFill>
            <p:spPr>
              <a:xfrm>
                <a:off x="2" y="1737"/>
                <a:ext cx="476" cy="425"/>
              </a:xfrm>
              <a:prstGeom prst="rect">
                <a:avLst/>
              </a:prstGeom>
              <a:noFill/>
              <a:ln w="9525">
                <a:noFill/>
              </a:ln>
            </p:spPr>
          </p:pic>
        </p:grpSp>
      </p:grpSp>
      <p:sp>
        <p:nvSpPr>
          <p:cNvPr id="58473" name="Text Box 204"/>
          <p:cNvSpPr txBox="1"/>
          <p:nvPr/>
        </p:nvSpPr>
        <p:spPr>
          <a:xfrm>
            <a:off x="4330700" y="1541463"/>
            <a:ext cx="488950" cy="457200"/>
          </a:xfrm>
          <a:prstGeom prst="rect">
            <a:avLst/>
          </a:prstGeom>
          <a:noFill/>
          <a:ln w="9525">
            <a:noFill/>
          </a:ln>
        </p:spPr>
        <p:txBody>
          <a:bodyPr wrap="none" anchor="t" anchorCtr="0">
            <a:spAutoFit/>
          </a:bodyPr>
          <a:p>
            <a:pPr eaLnBrk="0" hangingPunct="0"/>
            <a:r>
              <a:rPr lang="en-US" altLang="zh-CN" dirty="0">
                <a:solidFill>
                  <a:srgbClr val="969696"/>
                </a:solidFill>
                <a:latin typeface="Times New Roman" panose="02020603050405020304" charset="0"/>
              </a:rPr>
              <a:t>…</a:t>
            </a:r>
            <a:endParaRPr lang="en-US" altLang="zh-CN" dirty="0">
              <a:solidFill>
                <a:srgbClr val="969696"/>
              </a:solidFill>
              <a:latin typeface="Times New Roman" panose="02020603050405020304" charset="0"/>
            </a:endParaRPr>
          </a:p>
        </p:txBody>
      </p:sp>
      <p:sp>
        <p:nvSpPr>
          <p:cNvPr id="58474" name="Line 205"/>
          <p:cNvSpPr/>
          <p:nvPr/>
        </p:nvSpPr>
        <p:spPr>
          <a:xfrm flipH="1">
            <a:off x="3311525" y="1882775"/>
            <a:ext cx="3175" cy="333375"/>
          </a:xfrm>
          <a:prstGeom prst="line">
            <a:avLst/>
          </a:prstGeom>
          <a:ln w="9525" cap="flat" cmpd="sng">
            <a:solidFill>
              <a:schemeClr val="tx1"/>
            </a:solidFill>
            <a:prstDash val="solid"/>
            <a:round/>
            <a:headEnd type="none" w="med" len="med"/>
            <a:tailEnd type="none" w="med" len="med"/>
          </a:ln>
        </p:spPr>
      </p:sp>
      <p:sp>
        <p:nvSpPr>
          <p:cNvPr id="58475" name="Line 206"/>
          <p:cNvSpPr/>
          <p:nvPr/>
        </p:nvSpPr>
        <p:spPr>
          <a:xfrm flipH="1">
            <a:off x="4216400" y="1882775"/>
            <a:ext cx="3175" cy="333375"/>
          </a:xfrm>
          <a:prstGeom prst="line">
            <a:avLst/>
          </a:prstGeom>
          <a:ln w="9525" cap="flat" cmpd="sng">
            <a:solidFill>
              <a:schemeClr val="tx1"/>
            </a:solidFill>
            <a:prstDash val="solid"/>
            <a:round/>
            <a:headEnd type="none" w="med" len="med"/>
            <a:tailEnd type="none" w="med" len="med"/>
          </a:ln>
        </p:spPr>
      </p:sp>
      <p:sp>
        <p:nvSpPr>
          <p:cNvPr id="58476" name="Line 207"/>
          <p:cNvSpPr/>
          <p:nvPr/>
        </p:nvSpPr>
        <p:spPr>
          <a:xfrm flipH="1">
            <a:off x="5353050" y="1882775"/>
            <a:ext cx="3175" cy="333375"/>
          </a:xfrm>
          <a:prstGeom prst="line">
            <a:avLst/>
          </a:prstGeom>
          <a:ln w="9525" cap="flat" cmpd="sng">
            <a:solidFill>
              <a:schemeClr val="tx1"/>
            </a:solidFill>
            <a:prstDash val="solid"/>
            <a:round/>
            <a:headEnd type="none" w="med" len="med"/>
            <a:tailEnd type="none" w="med" len="med"/>
          </a:ln>
        </p:spPr>
      </p:sp>
      <p:sp>
        <p:nvSpPr>
          <p:cNvPr id="58477" name="Freeform 208"/>
          <p:cNvSpPr/>
          <p:nvPr/>
        </p:nvSpPr>
        <p:spPr>
          <a:xfrm>
            <a:off x="4302125" y="2219325"/>
            <a:ext cx="127000" cy="476250"/>
          </a:xfrm>
          <a:custGeom>
            <a:avLst/>
            <a:gdLst/>
            <a:ahLst/>
            <a:cxnLst>
              <a:cxn ang="0">
                <a:pos x="0" y="2147483647"/>
              </a:cxn>
              <a:cxn ang="0">
                <a:pos x="2147483647" y="2147483647"/>
              </a:cxn>
              <a:cxn ang="0">
                <a:pos x="2147483647" y="0"/>
              </a:cxn>
            </a:cxnLst>
            <a:pathLst>
              <a:path w="80" h="300">
                <a:moveTo>
                  <a:pt x="0" y="300"/>
                </a:moveTo>
                <a:lnTo>
                  <a:pt x="80" y="300"/>
                </a:lnTo>
                <a:lnTo>
                  <a:pt x="8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478" name="Freeform 209"/>
          <p:cNvSpPr/>
          <p:nvPr/>
        </p:nvSpPr>
        <p:spPr>
          <a:xfrm>
            <a:off x="3435350" y="2212975"/>
            <a:ext cx="127000" cy="476250"/>
          </a:xfrm>
          <a:custGeom>
            <a:avLst/>
            <a:gdLst/>
            <a:ahLst/>
            <a:cxnLst>
              <a:cxn ang="0">
                <a:pos x="0" y="2147483647"/>
              </a:cxn>
              <a:cxn ang="0">
                <a:pos x="2147483647" y="2147483647"/>
              </a:cxn>
              <a:cxn ang="0">
                <a:pos x="2147483647" y="0"/>
              </a:cxn>
            </a:cxnLst>
            <a:pathLst>
              <a:path w="80" h="300">
                <a:moveTo>
                  <a:pt x="0" y="300"/>
                </a:moveTo>
                <a:lnTo>
                  <a:pt x="80" y="300"/>
                </a:lnTo>
                <a:lnTo>
                  <a:pt x="8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479" name="Rectangle 44"/>
          <p:cNvSpPr/>
          <p:nvPr/>
        </p:nvSpPr>
        <p:spPr>
          <a:xfrm>
            <a:off x="5646738" y="1787525"/>
            <a:ext cx="955675" cy="700088"/>
          </a:xfrm>
          <a:prstGeom prst="rect">
            <a:avLst/>
          </a:prstGeom>
          <a:noFill/>
          <a:ln w="9525" cap="flat" cmpd="sng">
            <a:solidFill>
              <a:schemeClr val="tx1"/>
            </a:solidFill>
            <a:prstDash val="dashDot"/>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8480" name="Text Box 45"/>
          <p:cNvSpPr txBox="1"/>
          <p:nvPr/>
        </p:nvSpPr>
        <p:spPr>
          <a:xfrm>
            <a:off x="5157788" y="1250950"/>
            <a:ext cx="1925637" cy="296863"/>
          </a:xfrm>
          <a:prstGeom prst="rect">
            <a:avLst/>
          </a:prstGeom>
          <a:noFill/>
          <a:ln w="9525">
            <a:noFill/>
          </a:ln>
        </p:spPr>
        <p:txBody>
          <a:bodyPr anchor="t" anchorCtr="0">
            <a:spAutoFit/>
          </a:bodyPr>
          <a:p>
            <a:pPr algn="ctr" eaLnBrk="0" hangingPunct="0">
              <a:lnSpc>
                <a:spcPct val="80000"/>
              </a:lnSpc>
            </a:pPr>
            <a:r>
              <a:rPr lang="en-US" altLang="zh-CN" sz="1600" dirty="0">
                <a:latin typeface="Arial" panose="020B0604020202020204" pitchFamily="34" charset="0"/>
              </a:rPr>
              <a:t>cable headend</a:t>
            </a:r>
            <a:endParaRPr lang="en-US" altLang="zh-CN" sz="1600" dirty="0">
              <a:latin typeface="Arial" panose="020B0604020202020204" pitchFamily="34" charset="0"/>
            </a:endParaRPr>
          </a:p>
        </p:txBody>
      </p:sp>
      <p:sp>
        <p:nvSpPr>
          <p:cNvPr id="58481" name="Freeform 216"/>
          <p:cNvSpPr/>
          <p:nvPr/>
        </p:nvSpPr>
        <p:spPr>
          <a:xfrm>
            <a:off x="5903913" y="1970088"/>
            <a:ext cx="330200" cy="454025"/>
          </a:xfrm>
          <a:custGeom>
            <a:avLst/>
            <a:gdLst/>
            <a:ahLst/>
            <a:cxnLst>
              <a:cxn ang="0">
                <a:pos x="0"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Lst>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tileRect/>
          </a:gradFill>
          <a:ln w="9525" cap="flat" cmpd="sng">
            <a:solidFill>
              <a:schemeClr val="tx1"/>
            </a:solidFill>
            <a:prstDash val="solid"/>
            <a:round/>
            <a:headEnd type="none" w="med" len="med"/>
            <a:tailEnd type="none" w="med" len="med"/>
          </a:ln>
        </p:spPr>
        <p:txBody>
          <a:bodyPr/>
          <a:p>
            <a:endParaRPr lang="zh-CN" altLang="en-US"/>
          </a:p>
        </p:txBody>
      </p:sp>
      <p:sp>
        <p:nvSpPr>
          <p:cNvPr id="58482" name="Freeform 217"/>
          <p:cNvSpPr/>
          <p:nvPr/>
        </p:nvSpPr>
        <p:spPr>
          <a:xfrm>
            <a:off x="5905500" y="1905000"/>
            <a:ext cx="366713" cy="406400"/>
          </a:xfrm>
          <a:custGeom>
            <a:avLst/>
            <a:gdLst/>
            <a:ahLst/>
            <a:cxnLst>
              <a:cxn ang="0">
                <a:pos x="0"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cap="flat" cmpd="sng">
            <a:solidFill>
              <a:schemeClr val="tx1"/>
            </a:solidFill>
            <a:prstDash val="solid"/>
            <a:round/>
            <a:headEnd type="none" w="med" len="med"/>
            <a:tailEnd type="none" w="med" len="med"/>
          </a:ln>
        </p:spPr>
        <p:txBody>
          <a:bodyPr/>
          <a:p>
            <a:endParaRPr lang="zh-CN" altLang="en-US"/>
          </a:p>
        </p:txBody>
      </p:sp>
      <p:sp>
        <p:nvSpPr>
          <p:cNvPr id="58483" name="Line 218"/>
          <p:cNvSpPr/>
          <p:nvPr/>
        </p:nvSpPr>
        <p:spPr>
          <a:xfrm flipH="1">
            <a:off x="6230938" y="2028825"/>
            <a:ext cx="34925" cy="68263"/>
          </a:xfrm>
          <a:prstGeom prst="line">
            <a:avLst/>
          </a:prstGeom>
          <a:ln w="9525" cap="flat" cmpd="sng">
            <a:solidFill>
              <a:schemeClr val="tx1"/>
            </a:solidFill>
            <a:prstDash val="solid"/>
            <a:round/>
            <a:headEnd type="none" w="med" len="med"/>
            <a:tailEnd type="none" w="med" len="med"/>
          </a:ln>
        </p:spPr>
      </p:sp>
      <p:sp>
        <p:nvSpPr>
          <p:cNvPr id="58484" name="Line 219"/>
          <p:cNvSpPr/>
          <p:nvPr/>
        </p:nvSpPr>
        <p:spPr>
          <a:xfrm>
            <a:off x="5932488" y="2200275"/>
            <a:ext cx="268287" cy="0"/>
          </a:xfrm>
          <a:prstGeom prst="line">
            <a:avLst/>
          </a:prstGeom>
          <a:ln w="9525" cap="flat" cmpd="sng">
            <a:solidFill>
              <a:schemeClr val="tx1"/>
            </a:solidFill>
            <a:prstDash val="solid"/>
            <a:round/>
            <a:headEnd type="none" w="med" len="med"/>
            <a:tailEnd type="triangle" w="med" len="med"/>
          </a:ln>
        </p:spPr>
      </p:sp>
      <p:sp>
        <p:nvSpPr>
          <p:cNvPr id="58485" name="Freeform 220"/>
          <p:cNvSpPr/>
          <p:nvPr/>
        </p:nvSpPr>
        <p:spPr>
          <a:xfrm>
            <a:off x="5926138" y="2024063"/>
            <a:ext cx="274637" cy="115887"/>
          </a:xfrm>
          <a:custGeom>
            <a:avLst/>
            <a:gdLst/>
            <a:ahLst/>
            <a:cxnLst>
              <a:cxn ang="0">
                <a:pos x="0" y="0"/>
              </a:cxn>
              <a:cxn ang="0">
                <a:pos x="2147483647" y="0"/>
              </a:cxn>
              <a:cxn ang="0">
                <a:pos x="2147483647" y="2147483647"/>
              </a:cxn>
              <a:cxn ang="0">
                <a:pos x="2147483647" y="2147483647"/>
              </a:cxn>
            </a:cxnLst>
            <a:pathLst>
              <a:path w="264" h="105">
                <a:moveTo>
                  <a:pt x="0" y="0"/>
                </a:moveTo>
                <a:lnTo>
                  <a:pt x="52" y="0"/>
                </a:lnTo>
                <a:lnTo>
                  <a:pt x="207" y="105"/>
                </a:lnTo>
                <a:lnTo>
                  <a:pt x="264" y="105"/>
                </a:ln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58486" name="Freeform 221"/>
          <p:cNvSpPr/>
          <p:nvPr/>
        </p:nvSpPr>
        <p:spPr>
          <a:xfrm flipV="1">
            <a:off x="5926138" y="2260600"/>
            <a:ext cx="274637" cy="114300"/>
          </a:xfrm>
          <a:custGeom>
            <a:avLst/>
            <a:gdLst/>
            <a:ahLst/>
            <a:cxnLst>
              <a:cxn ang="0">
                <a:pos x="0" y="0"/>
              </a:cxn>
              <a:cxn ang="0">
                <a:pos x="2147483647" y="0"/>
              </a:cxn>
              <a:cxn ang="0">
                <a:pos x="2147483647" y="2147483647"/>
              </a:cxn>
              <a:cxn ang="0">
                <a:pos x="2147483647" y="2147483647"/>
              </a:cxn>
            </a:cxnLst>
            <a:pathLst>
              <a:path w="264" h="105">
                <a:moveTo>
                  <a:pt x="0" y="0"/>
                </a:moveTo>
                <a:lnTo>
                  <a:pt x="52" y="0"/>
                </a:lnTo>
                <a:lnTo>
                  <a:pt x="207" y="105"/>
                </a:lnTo>
                <a:lnTo>
                  <a:pt x="264" y="105"/>
                </a:ln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58487" name="AutoShape 225"/>
          <p:cNvSpPr/>
          <p:nvPr/>
        </p:nvSpPr>
        <p:spPr>
          <a:xfrm>
            <a:off x="5507038" y="1524000"/>
            <a:ext cx="1206500" cy="261938"/>
          </a:xfrm>
          <a:prstGeom prst="triangle">
            <a:avLst>
              <a:gd name="adj" fmla="val 50000"/>
            </a:avLst>
          </a:prstGeom>
          <a:noFill/>
          <a:ln w="9525" cap="flat" cmpd="sng">
            <a:solidFill>
              <a:schemeClr val="tx1"/>
            </a:solidFill>
            <a:prstDash val="dashDot"/>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8" name="Group 37"/>
          <p:cNvGrpSpPr/>
          <p:nvPr/>
        </p:nvGrpSpPr>
        <p:grpSpPr>
          <a:xfrm>
            <a:off x="3417888" y="3186113"/>
            <a:ext cx="2043112" cy="958850"/>
            <a:chOff x="2505" y="826"/>
            <a:chExt cx="1287" cy="604"/>
          </a:xfrm>
        </p:grpSpPr>
        <p:sp>
          <p:nvSpPr>
            <p:cNvPr id="58489" name="Line 38"/>
            <p:cNvSpPr/>
            <p:nvPr/>
          </p:nvSpPr>
          <p:spPr>
            <a:xfrm flipH="1">
              <a:off x="2505" y="1115"/>
              <a:ext cx="128" cy="293"/>
            </a:xfrm>
            <a:prstGeom prst="line">
              <a:avLst/>
            </a:prstGeom>
            <a:ln w="9525" cap="flat" cmpd="sng">
              <a:solidFill>
                <a:schemeClr val="tx1"/>
              </a:solidFill>
              <a:prstDash val="solid"/>
              <a:round/>
              <a:headEnd type="none" w="med" len="med"/>
              <a:tailEnd type="triangle" w="med" len="med"/>
            </a:ln>
          </p:spPr>
        </p:sp>
        <p:sp>
          <p:nvSpPr>
            <p:cNvPr id="58490" name="Freeform 39"/>
            <p:cNvSpPr/>
            <p:nvPr/>
          </p:nvSpPr>
          <p:spPr>
            <a:xfrm>
              <a:off x="2548" y="826"/>
              <a:ext cx="562" cy="266"/>
            </a:xfrm>
            <a:custGeom>
              <a:avLst/>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491" name="Freeform 40"/>
            <p:cNvSpPr/>
            <p:nvPr/>
          </p:nvSpPr>
          <p:spPr>
            <a:xfrm>
              <a:off x="3523" y="830"/>
              <a:ext cx="269" cy="266"/>
            </a:xfrm>
            <a:custGeom>
              <a:avLst/>
              <a:gdLst/>
              <a:ahLst/>
              <a:cxnLst>
                <a:cxn ang="0">
                  <a:pos x="0" y="264"/>
                </a:cxn>
                <a:cxn ang="0">
                  <a:pos x="0" y="6"/>
                </a:cxn>
                <a:cxn ang="0">
                  <a:pos x="0" y="266"/>
                </a:cxn>
                <a:cxn ang="0">
                  <a:pos x="0" y="0"/>
                </a:cxn>
                <a:cxn ang="0">
                  <a:pos x="0" y="264"/>
                </a:cxn>
                <a:cxn ang="0">
                  <a:pos x="0" y="8"/>
                </a:cxn>
                <a:cxn ang="0">
                  <a:pos x="0" y="266"/>
                </a:cxn>
                <a:cxn ang="0">
                  <a:pos x="0" y="8"/>
                </a:cxn>
                <a:cxn ang="0">
                  <a:pos x="0" y="264"/>
                </a:cxn>
                <a:cxn ang="0">
                  <a:pos x="0" y="6"/>
                </a:cxn>
                <a:cxn ang="0">
                  <a:pos x="0" y="266"/>
                </a:cxn>
              </a:cxnLst>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8492" name="Line 41"/>
            <p:cNvSpPr/>
            <p:nvPr/>
          </p:nvSpPr>
          <p:spPr>
            <a:xfrm flipH="1">
              <a:off x="3433" y="1137"/>
              <a:ext cx="128" cy="293"/>
            </a:xfrm>
            <a:prstGeom prst="line">
              <a:avLst/>
            </a:prstGeom>
            <a:ln w="9525" cap="flat" cmpd="sng">
              <a:solidFill>
                <a:schemeClr val="tx1"/>
              </a:solidFill>
              <a:prstDash val="solid"/>
              <a:round/>
              <a:headEnd type="none" w="med" len="med"/>
              <a:tailEnd type="triangle" w="med" len="med"/>
            </a:ln>
          </p:spPr>
        </p:sp>
      </p:grpSp>
      <p:grpSp>
        <p:nvGrpSpPr>
          <p:cNvPr id="19" name="Group 42"/>
          <p:cNvGrpSpPr/>
          <p:nvPr/>
        </p:nvGrpSpPr>
        <p:grpSpPr>
          <a:xfrm>
            <a:off x="2708275" y="3343275"/>
            <a:ext cx="3021013" cy="2114550"/>
            <a:chOff x="2606" y="951"/>
            <a:chExt cx="1903" cy="1332"/>
          </a:xfrm>
        </p:grpSpPr>
        <p:sp>
          <p:nvSpPr>
            <p:cNvPr id="58494" name="Text Box 43"/>
            <p:cNvSpPr txBox="1"/>
            <p:nvPr/>
          </p:nvSpPr>
          <p:spPr>
            <a:xfrm>
              <a:off x="3378" y="2071"/>
              <a:ext cx="655" cy="212"/>
            </a:xfrm>
            <a:prstGeom prst="rect">
              <a:avLst/>
            </a:prstGeom>
            <a:noFill/>
            <a:ln w="9525">
              <a:noFill/>
            </a:ln>
          </p:spPr>
          <p:txBody>
            <a:bodyPr wrap="none" anchor="t" anchorCtr="0">
              <a:spAutoFit/>
            </a:bodyPr>
            <a:p>
              <a:pPr algn="ctr"/>
              <a:r>
                <a:rPr lang="en-US" altLang="zh-CN" sz="1600" dirty="0">
                  <a:latin typeface="Arial" panose="020B0604020202020204" pitchFamily="34" charset="0"/>
                </a:rPr>
                <a:t>Channels</a:t>
              </a:r>
              <a:endParaRPr lang="en-US" altLang="zh-CN" sz="1600" dirty="0">
                <a:latin typeface="Arial" panose="020B0604020202020204" pitchFamily="34" charset="0"/>
              </a:endParaRPr>
            </a:p>
          </p:txBody>
        </p:sp>
        <p:sp>
          <p:nvSpPr>
            <p:cNvPr id="58495" name="Line 44"/>
            <p:cNvSpPr/>
            <p:nvPr/>
          </p:nvSpPr>
          <p:spPr>
            <a:xfrm>
              <a:off x="2994" y="951"/>
              <a:ext cx="0" cy="978"/>
            </a:xfrm>
            <a:prstGeom prst="line">
              <a:avLst/>
            </a:prstGeom>
            <a:ln w="9525" cap="flat" cmpd="sng">
              <a:solidFill>
                <a:schemeClr val="tx1"/>
              </a:solidFill>
              <a:prstDash val="solid"/>
              <a:round/>
              <a:headEnd type="none" w="med" len="med"/>
              <a:tailEnd type="none" w="med" len="med"/>
            </a:ln>
          </p:spPr>
        </p:sp>
        <p:sp>
          <p:nvSpPr>
            <p:cNvPr id="58496" name="Line 45"/>
            <p:cNvSpPr/>
            <p:nvPr/>
          </p:nvSpPr>
          <p:spPr>
            <a:xfrm flipV="1">
              <a:off x="2988" y="1935"/>
              <a:ext cx="1464" cy="0"/>
            </a:xfrm>
            <a:prstGeom prst="line">
              <a:avLst/>
            </a:prstGeom>
            <a:ln w="9525" cap="flat" cmpd="sng">
              <a:solidFill>
                <a:schemeClr val="tx1"/>
              </a:solidFill>
              <a:prstDash val="solid"/>
              <a:round/>
              <a:headEnd type="none" w="med" len="med"/>
              <a:tailEnd type="none" w="med" len="med"/>
            </a:ln>
          </p:spPr>
        </p:sp>
        <p:sp>
          <p:nvSpPr>
            <p:cNvPr id="58497" name="Text Box 46"/>
            <p:cNvSpPr txBox="1"/>
            <p:nvPr/>
          </p:nvSpPr>
          <p:spPr>
            <a:xfrm>
              <a:off x="2978" y="1408"/>
              <a:ext cx="178" cy="538"/>
            </a:xfrm>
            <a:prstGeom prst="rect">
              <a:avLst/>
            </a:prstGeom>
            <a:noFill/>
            <a:ln w="9525">
              <a:noFill/>
            </a:ln>
          </p:spPr>
          <p:txBody>
            <a:bodyPr wrap="none" anchor="t" anchorCtr="0">
              <a:spAutoFit/>
            </a:bodyPr>
            <a:p>
              <a:pPr algn="ctr"/>
              <a:r>
                <a:rPr lang="en-US" altLang="zh-CN" sz="1000" dirty="0">
                  <a:latin typeface="Arial" panose="020B0604020202020204" pitchFamily="34" charset="0"/>
                </a:rPr>
                <a:t>V</a:t>
              </a:r>
              <a:endParaRPr lang="en-US" altLang="zh-CN" sz="1000" dirty="0">
                <a:latin typeface="Arial" panose="020B0604020202020204" pitchFamily="34" charset="0"/>
              </a:endParaRPr>
            </a:p>
            <a:p>
              <a:pPr algn="ctr"/>
              <a:r>
                <a:rPr lang="en-US" altLang="zh-CN" sz="1000" dirty="0">
                  <a:latin typeface="Arial" panose="020B0604020202020204" pitchFamily="34" charset="0"/>
                </a:rPr>
                <a:t>I</a:t>
              </a:r>
              <a:endParaRPr lang="en-US" altLang="zh-CN" sz="1000" dirty="0">
                <a:latin typeface="Arial" panose="020B0604020202020204" pitchFamily="34" charset="0"/>
              </a:endParaRPr>
            </a:p>
            <a:p>
              <a:pPr algn="ctr"/>
              <a:r>
                <a:rPr lang="en-US" altLang="zh-CN" sz="1000" dirty="0">
                  <a:latin typeface="Arial" panose="020B0604020202020204" pitchFamily="34" charset="0"/>
                </a:rPr>
                <a:t>D</a:t>
              </a:r>
              <a:endParaRPr lang="en-US" altLang="zh-CN" sz="1000" dirty="0">
                <a:latin typeface="Arial" panose="020B0604020202020204" pitchFamily="34" charset="0"/>
              </a:endParaRPr>
            </a:p>
            <a:p>
              <a:pPr algn="ctr"/>
              <a:r>
                <a:rPr lang="en-US" altLang="zh-CN" sz="1000" dirty="0">
                  <a:latin typeface="Arial" panose="020B0604020202020204" pitchFamily="34" charset="0"/>
                </a:rPr>
                <a:t>E</a:t>
              </a:r>
              <a:endParaRPr lang="en-US" altLang="zh-CN" sz="1000" dirty="0">
                <a:latin typeface="Arial" panose="020B0604020202020204" pitchFamily="34" charset="0"/>
              </a:endParaRPr>
            </a:p>
            <a:p>
              <a:pPr algn="ctr"/>
              <a:r>
                <a:rPr lang="en-US" altLang="zh-CN" sz="1000" dirty="0">
                  <a:latin typeface="Arial" panose="020B0604020202020204" pitchFamily="34" charset="0"/>
                </a:rPr>
                <a:t>O</a:t>
              </a:r>
              <a:endParaRPr lang="en-US" altLang="zh-CN" sz="1000" dirty="0">
                <a:latin typeface="Arial" panose="020B0604020202020204" pitchFamily="34" charset="0"/>
              </a:endParaRPr>
            </a:p>
          </p:txBody>
        </p:sp>
        <p:sp>
          <p:nvSpPr>
            <p:cNvPr id="58498" name="Line 47"/>
            <p:cNvSpPr/>
            <p:nvPr/>
          </p:nvSpPr>
          <p:spPr>
            <a:xfrm>
              <a:off x="3150" y="1863"/>
              <a:ext cx="0" cy="144"/>
            </a:xfrm>
            <a:prstGeom prst="line">
              <a:avLst/>
            </a:prstGeom>
            <a:ln w="9525" cap="flat" cmpd="sng">
              <a:solidFill>
                <a:schemeClr val="tx1"/>
              </a:solidFill>
              <a:prstDash val="solid"/>
              <a:round/>
              <a:headEnd type="none" w="med" len="med"/>
              <a:tailEnd type="none" w="med" len="med"/>
            </a:ln>
          </p:spPr>
        </p:sp>
        <p:sp>
          <p:nvSpPr>
            <p:cNvPr id="58499" name="Text Box 48"/>
            <p:cNvSpPr txBox="1"/>
            <p:nvPr/>
          </p:nvSpPr>
          <p:spPr>
            <a:xfrm>
              <a:off x="3152" y="1408"/>
              <a:ext cx="178" cy="538"/>
            </a:xfrm>
            <a:prstGeom prst="rect">
              <a:avLst/>
            </a:prstGeom>
            <a:noFill/>
            <a:ln w="9525">
              <a:noFill/>
            </a:ln>
          </p:spPr>
          <p:txBody>
            <a:bodyPr wrap="none" anchor="t" anchorCtr="0">
              <a:spAutoFit/>
            </a:bodyPr>
            <a:p>
              <a:pPr algn="ctr"/>
              <a:r>
                <a:rPr lang="en-US" altLang="zh-CN" sz="1000" dirty="0">
                  <a:latin typeface="Arial" panose="020B0604020202020204" pitchFamily="34" charset="0"/>
                </a:rPr>
                <a:t>V</a:t>
              </a:r>
              <a:endParaRPr lang="en-US" altLang="zh-CN" sz="1000" dirty="0">
                <a:latin typeface="Arial" panose="020B0604020202020204" pitchFamily="34" charset="0"/>
              </a:endParaRPr>
            </a:p>
            <a:p>
              <a:pPr algn="ctr"/>
              <a:r>
                <a:rPr lang="en-US" altLang="zh-CN" sz="1000" dirty="0">
                  <a:latin typeface="Arial" panose="020B0604020202020204" pitchFamily="34" charset="0"/>
                </a:rPr>
                <a:t>I</a:t>
              </a:r>
              <a:endParaRPr lang="en-US" altLang="zh-CN" sz="1000" dirty="0">
                <a:latin typeface="Arial" panose="020B0604020202020204" pitchFamily="34" charset="0"/>
              </a:endParaRPr>
            </a:p>
            <a:p>
              <a:pPr algn="ctr"/>
              <a:r>
                <a:rPr lang="en-US" altLang="zh-CN" sz="1000" dirty="0">
                  <a:latin typeface="Arial" panose="020B0604020202020204" pitchFamily="34" charset="0"/>
                </a:rPr>
                <a:t>D</a:t>
              </a:r>
              <a:endParaRPr lang="en-US" altLang="zh-CN" sz="1000" dirty="0">
                <a:latin typeface="Arial" panose="020B0604020202020204" pitchFamily="34" charset="0"/>
              </a:endParaRPr>
            </a:p>
            <a:p>
              <a:pPr algn="ctr"/>
              <a:r>
                <a:rPr lang="en-US" altLang="zh-CN" sz="1000" dirty="0">
                  <a:latin typeface="Arial" panose="020B0604020202020204" pitchFamily="34" charset="0"/>
                </a:rPr>
                <a:t>E</a:t>
              </a:r>
              <a:endParaRPr lang="en-US" altLang="zh-CN" sz="1000" dirty="0">
                <a:latin typeface="Arial" panose="020B0604020202020204" pitchFamily="34" charset="0"/>
              </a:endParaRPr>
            </a:p>
            <a:p>
              <a:pPr algn="ctr"/>
              <a:r>
                <a:rPr lang="en-US" altLang="zh-CN" sz="1000" dirty="0">
                  <a:latin typeface="Arial" panose="020B0604020202020204" pitchFamily="34" charset="0"/>
                </a:rPr>
                <a:t>O</a:t>
              </a:r>
              <a:endParaRPr lang="en-US" altLang="zh-CN" sz="1000" dirty="0">
                <a:latin typeface="Arial" panose="020B0604020202020204" pitchFamily="34" charset="0"/>
              </a:endParaRPr>
            </a:p>
          </p:txBody>
        </p:sp>
        <p:sp>
          <p:nvSpPr>
            <p:cNvPr id="58500" name="Text Box 49"/>
            <p:cNvSpPr txBox="1"/>
            <p:nvPr/>
          </p:nvSpPr>
          <p:spPr>
            <a:xfrm>
              <a:off x="3338" y="1408"/>
              <a:ext cx="178" cy="538"/>
            </a:xfrm>
            <a:prstGeom prst="rect">
              <a:avLst/>
            </a:prstGeom>
            <a:noFill/>
            <a:ln w="9525">
              <a:noFill/>
            </a:ln>
          </p:spPr>
          <p:txBody>
            <a:bodyPr wrap="none" anchor="t" anchorCtr="0">
              <a:spAutoFit/>
            </a:bodyPr>
            <a:p>
              <a:pPr algn="ctr"/>
              <a:r>
                <a:rPr lang="en-US" altLang="zh-CN" sz="1000" dirty="0">
                  <a:latin typeface="Arial" panose="020B0604020202020204" pitchFamily="34" charset="0"/>
                </a:rPr>
                <a:t>V</a:t>
              </a:r>
              <a:endParaRPr lang="en-US" altLang="zh-CN" sz="1000" dirty="0">
                <a:latin typeface="Arial" panose="020B0604020202020204" pitchFamily="34" charset="0"/>
              </a:endParaRPr>
            </a:p>
            <a:p>
              <a:pPr algn="ctr"/>
              <a:r>
                <a:rPr lang="en-US" altLang="zh-CN" sz="1000" dirty="0">
                  <a:latin typeface="Arial" panose="020B0604020202020204" pitchFamily="34" charset="0"/>
                </a:rPr>
                <a:t>I</a:t>
              </a:r>
              <a:endParaRPr lang="en-US" altLang="zh-CN" sz="1000" dirty="0">
                <a:latin typeface="Arial" panose="020B0604020202020204" pitchFamily="34" charset="0"/>
              </a:endParaRPr>
            </a:p>
            <a:p>
              <a:pPr algn="ctr"/>
              <a:r>
                <a:rPr lang="en-US" altLang="zh-CN" sz="1000" dirty="0">
                  <a:latin typeface="Arial" panose="020B0604020202020204" pitchFamily="34" charset="0"/>
                </a:rPr>
                <a:t>D</a:t>
              </a:r>
              <a:endParaRPr lang="en-US" altLang="zh-CN" sz="1000" dirty="0">
                <a:latin typeface="Arial" panose="020B0604020202020204" pitchFamily="34" charset="0"/>
              </a:endParaRPr>
            </a:p>
            <a:p>
              <a:pPr algn="ctr"/>
              <a:r>
                <a:rPr lang="en-US" altLang="zh-CN" sz="1000" dirty="0">
                  <a:latin typeface="Arial" panose="020B0604020202020204" pitchFamily="34" charset="0"/>
                </a:rPr>
                <a:t>E</a:t>
              </a:r>
              <a:endParaRPr lang="en-US" altLang="zh-CN" sz="1000" dirty="0">
                <a:latin typeface="Arial" panose="020B0604020202020204" pitchFamily="34" charset="0"/>
              </a:endParaRPr>
            </a:p>
            <a:p>
              <a:pPr algn="ctr"/>
              <a:r>
                <a:rPr lang="en-US" altLang="zh-CN" sz="1000" dirty="0">
                  <a:latin typeface="Arial" panose="020B0604020202020204" pitchFamily="34" charset="0"/>
                </a:rPr>
                <a:t>O</a:t>
              </a:r>
              <a:endParaRPr lang="en-US" altLang="zh-CN" sz="1000" dirty="0">
                <a:latin typeface="Arial" panose="020B0604020202020204" pitchFamily="34" charset="0"/>
              </a:endParaRPr>
            </a:p>
          </p:txBody>
        </p:sp>
        <p:sp>
          <p:nvSpPr>
            <p:cNvPr id="58501" name="Text Box 50"/>
            <p:cNvSpPr txBox="1"/>
            <p:nvPr/>
          </p:nvSpPr>
          <p:spPr>
            <a:xfrm>
              <a:off x="3524" y="1408"/>
              <a:ext cx="178" cy="538"/>
            </a:xfrm>
            <a:prstGeom prst="rect">
              <a:avLst/>
            </a:prstGeom>
            <a:noFill/>
            <a:ln w="9525">
              <a:noFill/>
            </a:ln>
          </p:spPr>
          <p:txBody>
            <a:bodyPr wrap="none" anchor="t" anchorCtr="0">
              <a:spAutoFit/>
            </a:bodyPr>
            <a:p>
              <a:pPr algn="ctr"/>
              <a:r>
                <a:rPr lang="en-US" altLang="zh-CN" sz="1000" dirty="0">
                  <a:latin typeface="Arial" panose="020B0604020202020204" pitchFamily="34" charset="0"/>
                </a:rPr>
                <a:t>V</a:t>
              </a:r>
              <a:endParaRPr lang="en-US" altLang="zh-CN" sz="1000" dirty="0">
                <a:latin typeface="Arial" panose="020B0604020202020204" pitchFamily="34" charset="0"/>
              </a:endParaRPr>
            </a:p>
            <a:p>
              <a:pPr algn="ctr"/>
              <a:r>
                <a:rPr lang="en-US" altLang="zh-CN" sz="1000" dirty="0">
                  <a:latin typeface="Arial" panose="020B0604020202020204" pitchFamily="34" charset="0"/>
                </a:rPr>
                <a:t>I</a:t>
              </a:r>
              <a:endParaRPr lang="en-US" altLang="zh-CN" sz="1000" dirty="0">
                <a:latin typeface="Arial" panose="020B0604020202020204" pitchFamily="34" charset="0"/>
              </a:endParaRPr>
            </a:p>
            <a:p>
              <a:pPr algn="ctr"/>
              <a:r>
                <a:rPr lang="en-US" altLang="zh-CN" sz="1000" dirty="0">
                  <a:latin typeface="Arial" panose="020B0604020202020204" pitchFamily="34" charset="0"/>
                </a:rPr>
                <a:t>D</a:t>
              </a:r>
              <a:endParaRPr lang="en-US" altLang="zh-CN" sz="1000" dirty="0">
                <a:latin typeface="Arial" panose="020B0604020202020204" pitchFamily="34" charset="0"/>
              </a:endParaRPr>
            </a:p>
            <a:p>
              <a:pPr algn="ctr"/>
              <a:r>
                <a:rPr lang="en-US" altLang="zh-CN" sz="1000" dirty="0">
                  <a:latin typeface="Arial" panose="020B0604020202020204" pitchFamily="34" charset="0"/>
                </a:rPr>
                <a:t>E</a:t>
              </a:r>
              <a:endParaRPr lang="en-US" altLang="zh-CN" sz="1000" dirty="0">
                <a:latin typeface="Arial" panose="020B0604020202020204" pitchFamily="34" charset="0"/>
              </a:endParaRPr>
            </a:p>
            <a:p>
              <a:pPr algn="ctr"/>
              <a:r>
                <a:rPr lang="en-US" altLang="zh-CN" sz="1000" dirty="0">
                  <a:latin typeface="Arial" panose="020B0604020202020204" pitchFamily="34" charset="0"/>
                </a:rPr>
                <a:t>O</a:t>
              </a:r>
              <a:endParaRPr lang="en-US" altLang="zh-CN" sz="1000" dirty="0">
                <a:latin typeface="Arial" panose="020B0604020202020204" pitchFamily="34" charset="0"/>
              </a:endParaRPr>
            </a:p>
          </p:txBody>
        </p:sp>
        <p:sp>
          <p:nvSpPr>
            <p:cNvPr id="58502" name="Text Box 51"/>
            <p:cNvSpPr txBox="1"/>
            <p:nvPr/>
          </p:nvSpPr>
          <p:spPr>
            <a:xfrm>
              <a:off x="3710" y="1408"/>
              <a:ext cx="178" cy="538"/>
            </a:xfrm>
            <a:prstGeom prst="rect">
              <a:avLst/>
            </a:prstGeom>
            <a:noFill/>
            <a:ln w="9525">
              <a:noFill/>
            </a:ln>
          </p:spPr>
          <p:txBody>
            <a:bodyPr wrap="none" anchor="t" anchorCtr="0">
              <a:spAutoFit/>
            </a:bodyPr>
            <a:p>
              <a:pPr algn="ctr"/>
              <a:r>
                <a:rPr lang="en-US" altLang="zh-CN" sz="1000" dirty="0">
                  <a:latin typeface="Arial" panose="020B0604020202020204" pitchFamily="34" charset="0"/>
                </a:rPr>
                <a:t>V</a:t>
              </a:r>
              <a:endParaRPr lang="en-US" altLang="zh-CN" sz="1000" dirty="0">
                <a:latin typeface="Arial" panose="020B0604020202020204" pitchFamily="34" charset="0"/>
              </a:endParaRPr>
            </a:p>
            <a:p>
              <a:pPr algn="ctr"/>
              <a:r>
                <a:rPr lang="en-US" altLang="zh-CN" sz="1000" dirty="0">
                  <a:latin typeface="Arial" panose="020B0604020202020204" pitchFamily="34" charset="0"/>
                </a:rPr>
                <a:t>I</a:t>
              </a:r>
              <a:endParaRPr lang="en-US" altLang="zh-CN" sz="1000" dirty="0">
                <a:latin typeface="Arial" panose="020B0604020202020204" pitchFamily="34" charset="0"/>
              </a:endParaRPr>
            </a:p>
            <a:p>
              <a:pPr algn="ctr"/>
              <a:r>
                <a:rPr lang="en-US" altLang="zh-CN" sz="1000" dirty="0">
                  <a:latin typeface="Arial" panose="020B0604020202020204" pitchFamily="34" charset="0"/>
                </a:rPr>
                <a:t>D</a:t>
              </a:r>
              <a:endParaRPr lang="en-US" altLang="zh-CN" sz="1000" dirty="0">
                <a:latin typeface="Arial" panose="020B0604020202020204" pitchFamily="34" charset="0"/>
              </a:endParaRPr>
            </a:p>
            <a:p>
              <a:pPr algn="ctr"/>
              <a:r>
                <a:rPr lang="en-US" altLang="zh-CN" sz="1000" dirty="0">
                  <a:latin typeface="Arial" panose="020B0604020202020204" pitchFamily="34" charset="0"/>
                </a:rPr>
                <a:t>E</a:t>
              </a:r>
              <a:endParaRPr lang="en-US" altLang="zh-CN" sz="1000" dirty="0">
                <a:latin typeface="Arial" panose="020B0604020202020204" pitchFamily="34" charset="0"/>
              </a:endParaRPr>
            </a:p>
            <a:p>
              <a:pPr algn="ctr"/>
              <a:r>
                <a:rPr lang="en-US" altLang="zh-CN" sz="1000" dirty="0">
                  <a:latin typeface="Arial" panose="020B0604020202020204" pitchFamily="34" charset="0"/>
                </a:rPr>
                <a:t>O</a:t>
              </a:r>
              <a:endParaRPr lang="en-US" altLang="zh-CN" sz="1000" dirty="0">
                <a:latin typeface="Arial" panose="020B0604020202020204" pitchFamily="34" charset="0"/>
              </a:endParaRPr>
            </a:p>
          </p:txBody>
        </p:sp>
        <p:sp>
          <p:nvSpPr>
            <p:cNvPr id="58503" name="Text Box 52"/>
            <p:cNvSpPr txBox="1"/>
            <p:nvPr/>
          </p:nvSpPr>
          <p:spPr>
            <a:xfrm>
              <a:off x="3896" y="1408"/>
              <a:ext cx="178" cy="538"/>
            </a:xfrm>
            <a:prstGeom prst="rect">
              <a:avLst/>
            </a:prstGeom>
            <a:noFill/>
            <a:ln w="9525">
              <a:noFill/>
            </a:ln>
          </p:spPr>
          <p:txBody>
            <a:bodyPr wrap="none" anchor="t" anchorCtr="0">
              <a:spAutoFit/>
            </a:bodyPr>
            <a:p>
              <a:pPr algn="ctr"/>
              <a:r>
                <a:rPr lang="en-US" altLang="zh-CN" sz="1000" dirty="0">
                  <a:latin typeface="Arial" panose="020B0604020202020204" pitchFamily="34" charset="0"/>
                </a:rPr>
                <a:t>V</a:t>
              </a:r>
              <a:endParaRPr lang="en-US" altLang="zh-CN" sz="1000" dirty="0">
                <a:latin typeface="Arial" panose="020B0604020202020204" pitchFamily="34" charset="0"/>
              </a:endParaRPr>
            </a:p>
            <a:p>
              <a:pPr algn="ctr"/>
              <a:r>
                <a:rPr lang="en-US" altLang="zh-CN" sz="1000" dirty="0">
                  <a:latin typeface="Arial" panose="020B0604020202020204" pitchFamily="34" charset="0"/>
                </a:rPr>
                <a:t>I</a:t>
              </a:r>
              <a:endParaRPr lang="en-US" altLang="zh-CN" sz="1000" dirty="0">
                <a:latin typeface="Arial" panose="020B0604020202020204" pitchFamily="34" charset="0"/>
              </a:endParaRPr>
            </a:p>
            <a:p>
              <a:pPr algn="ctr"/>
              <a:r>
                <a:rPr lang="en-US" altLang="zh-CN" sz="1000" dirty="0">
                  <a:latin typeface="Arial" panose="020B0604020202020204" pitchFamily="34" charset="0"/>
                </a:rPr>
                <a:t>D</a:t>
              </a:r>
              <a:endParaRPr lang="en-US" altLang="zh-CN" sz="1000" dirty="0">
                <a:latin typeface="Arial" panose="020B0604020202020204" pitchFamily="34" charset="0"/>
              </a:endParaRPr>
            </a:p>
            <a:p>
              <a:pPr algn="ctr"/>
              <a:r>
                <a:rPr lang="en-US" altLang="zh-CN" sz="1000" dirty="0">
                  <a:latin typeface="Arial" panose="020B0604020202020204" pitchFamily="34" charset="0"/>
                </a:rPr>
                <a:t>E</a:t>
              </a:r>
              <a:endParaRPr lang="en-US" altLang="zh-CN" sz="1000" dirty="0">
                <a:latin typeface="Arial" panose="020B0604020202020204" pitchFamily="34" charset="0"/>
              </a:endParaRPr>
            </a:p>
            <a:p>
              <a:pPr algn="ctr"/>
              <a:r>
                <a:rPr lang="en-US" altLang="zh-CN" sz="1000" dirty="0">
                  <a:latin typeface="Arial" panose="020B0604020202020204" pitchFamily="34" charset="0"/>
                </a:rPr>
                <a:t>O</a:t>
              </a:r>
              <a:endParaRPr lang="en-US" altLang="zh-CN" sz="1000" dirty="0">
                <a:latin typeface="Arial" panose="020B0604020202020204" pitchFamily="34" charset="0"/>
              </a:endParaRPr>
            </a:p>
          </p:txBody>
        </p:sp>
        <p:sp>
          <p:nvSpPr>
            <p:cNvPr id="58504" name="Text Box 53"/>
            <p:cNvSpPr txBox="1"/>
            <p:nvPr/>
          </p:nvSpPr>
          <p:spPr>
            <a:xfrm>
              <a:off x="4058" y="1402"/>
              <a:ext cx="174" cy="538"/>
            </a:xfrm>
            <a:prstGeom prst="rect">
              <a:avLst/>
            </a:prstGeom>
            <a:noFill/>
            <a:ln w="9525">
              <a:noFill/>
            </a:ln>
          </p:spPr>
          <p:txBody>
            <a:bodyPr wrap="none" anchor="t" anchorCtr="0">
              <a:spAutoFit/>
            </a:bodyPr>
            <a:p>
              <a:pPr algn="ctr"/>
              <a:endParaRPr lang="en-US" altLang="zh-CN" sz="1000" dirty="0">
                <a:latin typeface="Arial" panose="020B0604020202020204" pitchFamily="34" charset="0"/>
              </a:endParaRPr>
            </a:p>
            <a:p>
              <a:pPr algn="ctr"/>
              <a:r>
                <a:rPr lang="en-US" altLang="zh-CN" sz="1000" dirty="0">
                  <a:latin typeface="Arial" panose="020B0604020202020204" pitchFamily="34" charset="0"/>
                </a:rPr>
                <a:t>D</a:t>
              </a:r>
              <a:endParaRPr lang="en-US" altLang="zh-CN" sz="1000" dirty="0">
                <a:latin typeface="Arial" panose="020B0604020202020204" pitchFamily="34" charset="0"/>
              </a:endParaRPr>
            </a:p>
            <a:p>
              <a:pPr algn="ctr"/>
              <a:r>
                <a:rPr lang="en-US" altLang="zh-CN" sz="1000" dirty="0">
                  <a:latin typeface="Arial" panose="020B0604020202020204" pitchFamily="34" charset="0"/>
                </a:rPr>
                <a:t>A</a:t>
              </a:r>
              <a:endParaRPr lang="en-US" altLang="zh-CN" sz="1000" dirty="0">
                <a:latin typeface="Arial" panose="020B0604020202020204" pitchFamily="34" charset="0"/>
              </a:endParaRPr>
            </a:p>
            <a:p>
              <a:pPr algn="ctr"/>
              <a:r>
                <a:rPr lang="en-US" altLang="zh-CN" sz="1000" dirty="0">
                  <a:latin typeface="Arial" panose="020B0604020202020204" pitchFamily="34" charset="0"/>
                </a:rPr>
                <a:t>T</a:t>
              </a:r>
              <a:endParaRPr lang="en-US" altLang="zh-CN" sz="1000" dirty="0">
                <a:latin typeface="Arial" panose="020B0604020202020204" pitchFamily="34" charset="0"/>
              </a:endParaRPr>
            </a:p>
            <a:p>
              <a:pPr algn="ctr"/>
              <a:r>
                <a:rPr lang="en-US" altLang="zh-CN" sz="1000" dirty="0">
                  <a:latin typeface="Arial" panose="020B0604020202020204" pitchFamily="34" charset="0"/>
                </a:rPr>
                <a:t>A</a:t>
              </a:r>
              <a:endParaRPr lang="en-US" altLang="zh-CN" sz="1000" dirty="0">
                <a:latin typeface="Arial" panose="020B0604020202020204" pitchFamily="34" charset="0"/>
              </a:endParaRPr>
            </a:p>
          </p:txBody>
        </p:sp>
        <p:sp>
          <p:nvSpPr>
            <p:cNvPr id="58505" name="Text Box 54"/>
            <p:cNvSpPr txBox="1"/>
            <p:nvPr/>
          </p:nvSpPr>
          <p:spPr>
            <a:xfrm>
              <a:off x="4202" y="1402"/>
              <a:ext cx="174" cy="538"/>
            </a:xfrm>
            <a:prstGeom prst="rect">
              <a:avLst/>
            </a:prstGeom>
            <a:noFill/>
            <a:ln w="9525">
              <a:noFill/>
            </a:ln>
          </p:spPr>
          <p:txBody>
            <a:bodyPr wrap="none" anchor="t" anchorCtr="0">
              <a:spAutoFit/>
            </a:bodyPr>
            <a:p>
              <a:pPr algn="ctr"/>
              <a:endParaRPr lang="en-US" altLang="zh-CN" sz="1000" dirty="0">
                <a:latin typeface="Arial" panose="020B0604020202020204" pitchFamily="34" charset="0"/>
              </a:endParaRPr>
            </a:p>
            <a:p>
              <a:pPr algn="ctr"/>
              <a:r>
                <a:rPr lang="en-US" altLang="zh-CN" sz="1000" dirty="0">
                  <a:latin typeface="Arial" panose="020B0604020202020204" pitchFamily="34" charset="0"/>
                </a:rPr>
                <a:t>D</a:t>
              </a:r>
              <a:endParaRPr lang="en-US" altLang="zh-CN" sz="1000" dirty="0">
                <a:latin typeface="Arial" panose="020B0604020202020204" pitchFamily="34" charset="0"/>
              </a:endParaRPr>
            </a:p>
            <a:p>
              <a:pPr algn="ctr"/>
              <a:r>
                <a:rPr lang="en-US" altLang="zh-CN" sz="1000" dirty="0">
                  <a:latin typeface="Arial" panose="020B0604020202020204" pitchFamily="34" charset="0"/>
                </a:rPr>
                <a:t>A</a:t>
              </a:r>
              <a:endParaRPr lang="en-US" altLang="zh-CN" sz="1000" dirty="0">
                <a:latin typeface="Arial" panose="020B0604020202020204" pitchFamily="34" charset="0"/>
              </a:endParaRPr>
            </a:p>
            <a:p>
              <a:pPr algn="ctr"/>
              <a:r>
                <a:rPr lang="en-US" altLang="zh-CN" sz="1000" dirty="0">
                  <a:latin typeface="Arial" panose="020B0604020202020204" pitchFamily="34" charset="0"/>
                </a:rPr>
                <a:t>T</a:t>
              </a:r>
              <a:endParaRPr lang="en-US" altLang="zh-CN" sz="1000" dirty="0">
                <a:latin typeface="Arial" panose="020B0604020202020204" pitchFamily="34" charset="0"/>
              </a:endParaRPr>
            </a:p>
            <a:p>
              <a:pPr algn="ctr"/>
              <a:r>
                <a:rPr lang="en-US" altLang="zh-CN" sz="1000" dirty="0">
                  <a:latin typeface="Arial" panose="020B0604020202020204" pitchFamily="34" charset="0"/>
                </a:rPr>
                <a:t>A</a:t>
              </a:r>
              <a:endParaRPr lang="en-US" altLang="zh-CN" sz="1000" dirty="0">
                <a:latin typeface="Arial" panose="020B0604020202020204" pitchFamily="34" charset="0"/>
              </a:endParaRPr>
            </a:p>
          </p:txBody>
        </p:sp>
        <p:sp>
          <p:nvSpPr>
            <p:cNvPr id="58506" name="Text Box 55"/>
            <p:cNvSpPr txBox="1"/>
            <p:nvPr/>
          </p:nvSpPr>
          <p:spPr>
            <a:xfrm>
              <a:off x="4330" y="1114"/>
              <a:ext cx="178" cy="826"/>
            </a:xfrm>
            <a:prstGeom prst="rect">
              <a:avLst/>
            </a:prstGeom>
            <a:noFill/>
            <a:ln w="9525">
              <a:noFill/>
            </a:ln>
          </p:spPr>
          <p:txBody>
            <a:bodyPr wrap="none" anchor="t" anchorCtr="0">
              <a:spAutoFit/>
            </a:bodyPr>
            <a:p>
              <a:pPr algn="ctr"/>
              <a:endParaRPr lang="en-US" altLang="zh-CN" sz="1000" dirty="0">
                <a:latin typeface="Arial" panose="020B0604020202020204" pitchFamily="34" charset="0"/>
              </a:endParaRPr>
            </a:p>
            <a:p>
              <a:pPr algn="ctr"/>
              <a:r>
                <a:rPr lang="en-US" altLang="zh-CN" sz="1000" dirty="0">
                  <a:latin typeface="Arial" panose="020B0604020202020204" pitchFamily="34" charset="0"/>
                </a:rPr>
                <a:t>C</a:t>
              </a:r>
              <a:endParaRPr lang="en-US" altLang="zh-CN" sz="1000" dirty="0">
                <a:latin typeface="Arial" panose="020B0604020202020204" pitchFamily="34" charset="0"/>
              </a:endParaRPr>
            </a:p>
            <a:p>
              <a:pPr algn="ctr"/>
              <a:r>
                <a:rPr lang="en-US" altLang="zh-CN" sz="1000" dirty="0">
                  <a:latin typeface="Arial" panose="020B0604020202020204" pitchFamily="34" charset="0"/>
                </a:rPr>
                <a:t>O</a:t>
              </a:r>
              <a:endParaRPr lang="en-US" altLang="zh-CN" sz="1000" dirty="0">
                <a:latin typeface="Arial" panose="020B0604020202020204" pitchFamily="34" charset="0"/>
              </a:endParaRPr>
            </a:p>
            <a:p>
              <a:pPr algn="ctr"/>
              <a:r>
                <a:rPr lang="en-US" altLang="zh-CN" sz="1000" dirty="0">
                  <a:latin typeface="Arial" panose="020B0604020202020204" pitchFamily="34" charset="0"/>
                </a:rPr>
                <a:t>N</a:t>
              </a:r>
              <a:endParaRPr lang="en-US" altLang="zh-CN" sz="1000" dirty="0">
                <a:latin typeface="Arial" panose="020B0604020202020204" pitchFamily="34" charset="0"/>
              </a:endParaRPr>
            </a:p>
            <a:p>
              <a:pPr algn="ctr"/>
              <a:r>
                <a:rPr lang="en-US" altLang="zh-CN" sz="1000" dirty="0">
                  <a:latin typeface="Arial" panose="020B0604020202020204" pitchFamily="34" charset="0"/>
                </a:rPr>
                <a:t>T</a:t>
              </a:r>
              <a:endParaRPr lang="en-US" altLang="zh-CN" sz="1000" dirty="0">
                <a:latin typeface="Arial" panose="020B0604020202020204" pitchFamily="34" charset="0"/>
              </a:endParaRPr>
            </a:p>
            <a:p>
              <a:pPr algn="ctr"/>
              <a:r>
                <a:rPr lang="en-US" altLang="zh-CN" sz="1000" dirty="0">
                  <a:latin typeface="Arial" panose="020B0604020202020204" pitchFamily="34" charset="0"/>
                </a:rPr>
                <a:t>R</a:t>
              </a:r>
              <a:endParaRPr lang="en-US" altLang="zh-CN" sz="1000" dirty="0">
                <a:latin typeface="Arial" panose="020B0604020202020204" pitchFamily="34" charset="0"/>
              </a:endParaRPr>
            </a:p>
            <a:p>
              <a:pPr algn="ctr"/>
              <a:r>
                <a:rPr lang="en-US" altLang="zh-CN" sz="1000" dirty="0">
                  <a:latin typeface="Arial" panose="020B0604020202020204" pitchFamily="34" charset="0"/>
                </a:rPr>
                <a:t>O</a:t>
              </a:r>
              <a:endParaRPr lang="en-US" altLang="zh-CN" sz="1000" dirty="0">
                <a:latin typeface="Arial" panose="020B0604020202020204" pitchFamily="34" charset="0"/>
              </a:endParaRPr>
            </a:p>
            <a:p>
              <a:pPr algn="ctr"/>
              <a:r>
                <a:rPr lang="en-US" altLang="zh-CN" sz="1000" dirty="0">
                  <a:latin typeface="Arial" panose="020B0604020202020204" pitchFamily="34" charset="0"/>
                </a:rPr>
                <a:t>L</a:t>
              </a:r>
              <a:endParaRPr lang="en-US" altLang="zh-CN" sz="1000" dirty="0">
                <a:latin typeface="Arial" panose="020B0604020202020204" pitchFamily="34" charset="0"/>
              </a:endParaRPr>
            </a:p>
          </p:txBody>
        </p:sp>
        <p:sp>
          <p:nvSpPr>
            <p:cNvPr id="58507" name="Line 56"/>
            <p:cNvSpPr/>
            <p:nvPr/>
          </p:nvSpPr>
          <p:spPr>
            <a:xfrm>
              <a:off x="3334" y="1863"/>
              <a:ext cx="0" cy="144"/>
            </a:xfrm>
            <a:prstGeom prst="line">
              <a:avLst/>
            </a:prstGeom>
            <a:ln w="9525" cap="flat" cmpd="sng">
              <a:solidFill>
                <a:schemeClr val="tx1"/>
              </a:solidFill>
              <a:prstDash val="solid"/>
              <a:round/>
              <a:headEnd type="none" w="med" len="med"/>
              <a:tailEnd type="none" w="med" len="med"/>
            </a:ln>
          </p:spPr>
        </p:sp>
        <p:sp>
          <p:nvSpPr>
            <p:cNvPr id="58508" name="Line 57"/>
            <p:cNvSpPr/>
            <p:nvPr/>
          </p:nvSpPr>
          <p:spPr>
            <a:xfrm>
              <a:off x="3514" y="1863"/>
              <a:ext cx="0" cy="144"/>
            </a:xfrm>
            <a:prstGeom prst="line">
              <a:avLst/>
            </a:prstGeom>
            <a:ln w="9525" cap="flat" cmpd="sng">
              <a:solidFill>
                <a:schemeClr val="tx1"/>
              </a:solidFill>
              <a:prstDash val="solid"/>
              <a:round/>
              <a:headEnd type="none" w="med" len="med"/>
              <a:tailEnd type="none" w="med" len="med"/>
            </a:ln>
          </p:spPr>
        </p:sp>
        <p:sp>
          <p:nvSpPr>
            <p:cNvPr id="58509" name="Line 58"/>
            <p:cNvSpPr/>
            <p:nvPr/>
          </p:nvSpPr>
          <p:spPr>
            <a:xfrm>
              <a:off x="3698" y="1863"/>
              <a:ext cx="0" cy="144"/>
            </a:xfrm>
            <a:prstGeom prst="line">
              <a:avLst/>
            </a:prstGeom>
            <a:ln w="9525" cap="flat" cmpd="sng">
              <a:solidFill>
                <a:schemeClr val="tx1"/>
              </a:solidFill>
              <a:prstDash val="solid"/>
              <a:round/>
              <a:headEnd type="none" w="med" len="med"/>
              <a:tailEnd type="none" w="med" len="med"/>
            </a:ln>
          </p:spPr>
        </p:sp>
        <p:sp>
          <p:nvSpPr>
            <p:cNvPr id="58510" name="Line 59"/>
            <p:cNvSpPr/>
            <p:nvPr/>
          </p:nvSpPr>
          <p:spPr>
            <a:xfrm>
              <a:off x="3886" y="1863"/>
              <a:ext cx="0" cy="144"/>
            </a:xfrm>
            <a:prstGeom prst="line">
              <a:avLst/>
            </a:prstGeom>
            <a:ln w="9525" cap="flat" cmpd="sng">
              <a:solidFill>
                <a:schemeClr val="tx1"/>
              </a:solidFill>
              <a:prstDash val="solid"/>
              <a:round/>
              <a:headEnd type="none" w="med" len="med"/>
              <a:tailEnd type="none" w="med" len="med"/>
            </a:ln>
          </p:spPr>
        </p:sp>
        <p:sp>
          <p:nvSpPr>
            <p:cNvPr id="58511" name="Line 60"/>
            <p:cNvSpPr/>
            <p:nvPr/>
          </p:nvSpPr>
          <p:spPr>
            <a:xfrm>
              <a:off x="4062" y="1871"/>
              <a:ext cx="0" cy="144"/>
            </a:xfrm>
            <a:prstGeom prst="line">
              <a:avLst/>
            </a:prstGeom>
            <a:ln w="9525" cap="flat" cmpd="sng">
              <a:solidFill>
                <a:schemeClr val="tx1"/>
              </a:solidFill>
              <a:prstDash val="solid"/>
              <a:round/>
              <a:headEnd type="none" w="med" len="med"/>
              <a:tailEnd type="none" w="med" len="med"/>
            </a:ln>
          </p:spPr>
        </p:sp>
        <p:sp>
          <p:nvSpPr>
            <p:cNvPr id="58512" name="Line 61"/>
            <p:cNvSpPr/>
            <p:nvPr/>
          </p:nvSpPr>
          <p:spPr>
            <a:xfrm>
              <a:off x="4218" y="1867"/>
              <a:ext cx="0" cy="144"/>
            </a:xfrm>
            <a:prstGeom prst="line">
              <a:avLst/>
            </a:prstGeom>
            <a:ln w="9525" cap="flat" cmpd="sng">
              <a:solidFill>
                <a:schemeClr val="tx1"/>
              </a:solidFill>
              <a:prstDash val="solid"/>
              <a:round/>
              <a:headEnd type="none" w="med" len="med"/>
              <a:tailEnd type="none" w="med" len="med"/>
            </a:ln>
          </p:spPr>
        </p:sp>
        <p:sp>
          <p:nvSpPr>
            <p:cNvPr id="58513" name="Line 62"/>
            <p:cNvSpPr/>
            <p:nvPr/>
          </p:nvSpPr>
          <p:spPr>
            <a:xfrm>
              <a:off x="4362" y="1859"/>
              <a:ext cx="0" cy="144"/>
            </a:xfrm>
            <a:prstGeom prst="line">
              <a:avLst/>
            </a:prstGeom>
            <a:ln w="9525" cap="flat" cmpd="sng">
              <a:solidFill>
                <a:schemeClr val="tx1"/>
              </a:solidFill>
              <a:prstDash val="solid"/>
              <a:round/>
              <a:headEnd type="none" w="med" len="med"/>
              <a:tailEnd type="none" w="med" len="med"/>
            </a:ln>
          </p:spPr>
        </p:sp>
        <p:sp>
          <p:nvSpPr>
            <p:cNvPr id="58514" name="Text Box 63"/>
            <p:cNvSpPr txBox="1"/>
            <p:nvPr/>
          </p:nvSpPr>
          <p:spPr>
            <a:xfrm>
              <a:off x="2985" y="1960"/>
              <a:ext cx="160" cy="154"/>
            </a:xfrm>
            <a:prstGeom prst="rect">
              <a:avLst/>
            </a:prstGeom>
            <a:noFill/>
            <a:ln w="9525">
              <a:noFill/>
            </a:ln>
          </p:spPr>
          <p:txBody>
            <a:bodyPr wrap="none" anchor="t" anchorCtr="0">
              <a:spAutoFit/>
            </a:bodyPr>
            <a:p>
              <a:pPr algn="ctr"/>
              <a:r>
                <a:rPr lang="en-US" altLang="zh-CN" sz="1000" dirty="0">
                  <a:latin typeface="Arial" panose="020B0604020202020204" pitchFamily="34" charset="0"/>
                </a:rPr>
                <a:t>1</a:t>
              </a:r>
              <a:endParaRPr lang="en-US" altLang="zh-CN" sz="1000" dirty="0">
                <a:latin typeface="Arial" panose="020B0604020202020204" pitchFamily="34" charset="0"/>
              </a:endParaRPr>
            </a:p>
          </p:txBody>
        </p:sp>
        <p:sp>
          <p:nvSpPr>
            <p:cNvPr id="58515" name="Text Box 64"/>
            <p:cNvSpPr txBox="1"/>
            <p:nvPr/>
          </p:nvSpPr>
          <p:spPr>
            <a:xfrm>
              <a:off x="3153" y="1960"/>
              <a:ext cx="160" cy="154"/>
            </a:xfrm>
            <a:prstGeom prst="rect">
              <a:avLst/>
            </a:prstGeom>
            <a:noFill/>
            <a:ln w="9525">
              <a:noFill/>
            </a:ln>
          </p:spPr>
          <p:txBody>
            <a:bodyPr wrap="none" anchor="t" anchorCtr="0">
              <a:spAutoFit/>
            </a:bodyPr>
            <a:p>
              <a:pPr algn="ctr"/>
              <a:r>
                <a:rPr lang="en-US" altLang="zh-CN" sz="1000" dirty="0">
                  <a:latin typeface="Arial" panose="020B0604020202020204" pitchFamily="34" charset="0"/>
                </a:rPr>
                <a:t>2</a:t>
              </a:r>
              <a:endParaRPr lang="en-US" altLang="zh-CN" sz="1000" dirty="0">
                <a:latin typeface="Arial" panose="020B0604020202020204" pitchFamily="34" charset="0"/>
              </a:endParaRPr>
            </a:p>
          </p:txBody>
        </p:sp>
        <p:sp>
          <p:nvSpPr>
            <p:cNvPr id="58516" name="Text Box 65"/>
            <p:cNvSpPr txBox="1"/>
            <p:nvPr/>
          </p:nvSpPr>
          <p:spPr>
            <a:xfrm>
              <a:off x="3345" y="1960"/>
              <a:ext cx="160" cy="154"/>
            </a:xfrm>
            <a:prstGeom prst="rect">
              <a:avLst/>
            </a:prstGeom>
            <a:noFill/>
            <a:ln w="9525">
              <a:noFill/>
            </a:ln>
          </p:spPr>
          <p:txBody>
            <a:bodyPr wrap="none" anchor="t" anchorCtr="0">
              <a:spAutoFit/>
            </a:bodyPr>
            <a:p>
              <a:pPr algn="ctr"/>
              <a:r>
                <a:rPr lang="en-US" altLang="zh-CN" sz="1000" dirty="0">
                  <a:latin typeface="Arial" panose="020B0604020202020204" pitchFamily="34" charset="0"/>
                </a:rPr>
                <a:t>3</a:t>
              </a:r>
              <a:endParaRPr lang="en-US" altLang="zh-CN" sz="1000" dirty="0">
                <a:latin typeface="Arial" panose="020B0604020202020204" pitchFamily="34" charset="0"/>
              </a:endParaRPr>
            </a:p>
          </p:txBody>
        </p:sp>
        <p:sp>
          <p:nvSpPr>
            <p:cNvPr id="58517" name="Text Box 66"/>
            <p:cNvSpPr txBox="1"/>
            <p:nvPr/>
          </p:nvSpPr>
          <p:spPr>
            <a:xfrm>
              <a:off x="3517" y="1960"/>
              <a:ext cx="160" cy="154"/>
            </a:xfrm>
            <a:prstGeom prst="rect">
              <a:avLst/>
            </a:prstGeom>
            <a:noFill/>
            <a:ln w="9525">
              <a:noFill/>
            </a:ln>
          </p:spPr>
          <p:txBody>
            <a:bodyPr wrap="none" anchor="t" anchorCtr="0">
              <a:spAutoFit/>
            </a:bodyPr>
            <a:p>
              <a:pPr algn="ctr"/>
              <a:r>
                <a:rPr lang="en-US" altLang="zh-CN" sz="1000" dirty="0">
                  <a:latin typeface="Arial" panose="020B0604020202020204" pitchFamily="34" charset="0"/>
                </a:rPr>
                <a:t>4</a:t>
              </a:r>
              <a:endParaRPr lang="en-US" altLang="zh-CN" sz="1000" dirty="0">
                <a:latin typeface="Arial" panose="020B0604020202020204" pitchFamily="34" charset="0"/>
              </a:endParaRPr>
            </a:p>
          </p:txBody>
        </p:sp>
        <p:sp>
          <p:nvSpPr>
            <p:cNvPr id="58518" name="Text Box 67"/>
            <p:cNvSpPr txBox="1"/>
            <p:nvPr/>
          </p:nvSpPr>
          <p:spPr>
            <a:xfrm>
              <a:off x="3705" y="1956"/>
              <a:ext cx="160" cy="154"/>
            </a:xfrm>
            <a:prstGeom prst="rect">
              <a:avLst/>
            </a:prstGeom>
            <a:noFill/>
            <a:ln w="9525">
              <a:noFill/>
            </a:ln>
          </p:spPr>
          <p:txBody>
            <a:bodyPr wrap="none" anchor="t" anchorCtr="0">
              <a:spAutoFit/>
            </a:bodyPr>
            <a:p>
              <a:pPr algn="ctr"/>
              <a:r>
                <a:rPr lang="en-US" altLang="zh-CN" sz="1000" dirty="0">
                  <a:latin typeface="Arial" panose="020B0604020202020204" pitchFamily="34" charset="0"/>
                </a:rPr>
                <a:t>5</a:t>
              </a:r>
              <a:endParaRPr lang="en-US" altLang="zh-CN" sz="1000" dirty="0">
                <a:latin typeface="Arial" panose="020B0604020202020204" pitchFamily="34" charset="0"/>
              </a:endParaRPr>
            </a:p>
          </p:txBody>
        </p:sp>
        <p:sp>
          <p:nvSpPr>
            <p:cNvPr id="58519" name="Text Box 68"/>
            <p:cNvSpPr txBox="1"/>
            <p:nvPr/>
          </p:nvSpPr>
          <p:spPr>
            <a:xfrm>
              <a:off x="3893" y="1956"/>
              <a:ext cx="160" cy="154"/>
            </a:xfrm>
            <a:prstGeom prst="rect">
              <a:avLst/>
            </a:prstGeom>
            <a:noFill/>
            <a:ln w="9525">
              <a:noFill/>
            </a:ln>
          </p:spPr>
          <p:txBody>
            <a:bodyPr wrap="none" anchor="t" anchorCtr="0">
              <a:spAutoFit/>
            </a:bodyPr>
            <a:p>
              <a:pPr algn="ctr"/>
              <a:r>
                <a:rPr lang="en-US" altLang="zh-CN" sz="1000" dirty="0">
                  <a:latin typeface="Arial" panose="020B0604020202020204" pitchFamily="34" charset="0"/>
                </a:rPr>
                <a:t>6</a:t>
              </a:r>
              <a:endParaRPr lang="en-US" altLang="zh-CN" sz="1000" dirty="0">
                <a:latin typeface="Arial" panose="020B0604020202020204" pitchFamily="34" charset="0"/>
              </a:endParaRPr>
            </a:p>
          </p:txBody>
        </p:sp>
        <p:sp>
          <p:nvSpPr>
            <p:cNvPr id="58520" name="Text Box 69"/>
            <p:cNvSpPr txBox="1"/>
            <p:nvPr/>
          </p:nvSpPr>
          <p:spPr>
            <a:xfrm>
              <a:off x="4057" y="1956"/>
              <a:ext cx="160" cy="154"/>
            </a:xfrm>
            <a:prstGeom prst="rect">
              <a:avLst/>
            </a:prstGeom>
            <a:noFill/>
            <a:ln w="9525">
              <a:noFill/>
            </a:ln>
          </p:spPr>
          <p:txBody>
            <a:bodyPr wrap="none" anchor="t" anchorCtr="0">
              <a:spAutoFit/>
            </a:bodyPr>
            <a:p>
              <a:pPr algn="ctr"/>
              <a:r>
                <a:rPr lang="en-US" altLang="zh-CN" sz="1000" dirty="0">
                  <a:latin typeface="Arial" panose="020B0604020202020204" pitchFamily="34" charset="0"/>
                </a:rPr>
                <a:t>7</a:t>
              </a:r>
              <a:endParaRPr lang="en-US" altLang="zh-CN" sz="1000" dirty="0">
                <a:latin typeface="Arial" panose="020B0604020202020204" pitchFamily="34" charset="0"/>
              </a:endParaRPr>
            </a:p>
          </p:txBody>
        </p:sp>
        <p:sp>
          <p:nvSpPr>
            <p:cNvPr id="58521" name="Text Box 70"/>
            <p:cNvSpPr txBox="1"/>
            <p:nvPr/>
          </p:nvSpPr>
          <p:spPr>
            <a:xfrm>
              <a:off x="4205" y="1956"/>
              <a:ext cx="160" cy="154"/>
            </a:xfrm>
            <a:prstGeom prst="rect">
              <a:avLst/>
            </a:prstGeom>
            <a:noFill/>
            <a:ln w="9525">
              <a:noFill/>
            </a:ln>
          </p:spPr>
          <p:txBody>
            <a:bodyPr wrap="none" anchor="t" anchorCtr="0">
              <a:spAutoFit/>
            </a:bodyPr>
            <a:p>
              <a:pPr algn="ctr"/>
              <a:r>
                <a:rPr lang="en-US" altLang="zh-CN" sz="1000" dirty="0">
                  <a:latin typeface="Arial" panose="020B0604020202020204" pitchFamily="34" charset="0"/>
                </a:rPr>
                <a:t>8</a:t>
              </a:r>
              <a:endParaRPr lang="en-US" altLang="zh-CN" sz="1000" dirty="0">
                <a:latin typeface="Arial" panose="020B0604020202020204" pitchFamily="34" charset="0"/>
              </a:endParaRPr>
            </a:p>
          </p:txBody>
        </p:sp>
        <p:sp>
          <p:nvSpPr>
            <p:cNvPr id="58522" name="Text Box 71"/>
            <p:cNvSpPr txBox="1"/>
            <p:nvPr/>
          </p:nvSpPr>
          <p:spPr>
            <a:xfrm>
              <a:off x="4349" y="1956"/>
              <a:ext cx="160" cy="154"/>
            </a:xfrm>
            <a:prstGeom prst="rect">
              <a:avLst/>
            </a:prstGeom>
            <a:noFill/>
            <a:ln w="9525">
              <a:noFill/>
            </a:ln>
          </p:spPr>
          <p:txBody>
            <a:bodyPr wrap="none" anchor="t" anchorCtr="0">
              <a:spAutoFit/>
            </a:bodyPr>
            <a:p>
              <a:pPr algn="ctr"/>
              <a:r>
                <a:rPr lang="en-US" altLang="zh-CN" sz="1000" dirty="0">
                  <a:latin typeface="Arial" panose="020B0604020202020204" pitchFamily="34" charset="0"/>
                </a:rPr>
                <a:t>9</a:t>
              </a:r>
              <a:endParaRPr lang="en-US" altLang="zh-CN" sz="1000" dirty="0">
                <a:latin typeface="Arial" panose="020B0604020202020204" pitchFamily="34" charset="0"/>
              </a:endParaRPr>
            </a:p>
          </p:txBody>
        </p:sp>
        <p:sp>
          <p:nvSpPr>
            <p:cNvPr id="58523" name="Freeform 72"/>
            <p:cNvSpPr/>
            <p:nvPr/>
          </p:nvSpPr>
          <p:spPr>
            <a:xfrm>
              <a:off x="2606" y="969"/>
              <a:ext cx="375" cy="969"/>
            </a:xfrm>
            <a:custGeom>
              <a:avLst/>
              <a:gdLst/>
              <a:ahLst/>
              <a:cxnLst>
                <a:cxn ang="0">
                  <a:pos x="375" y="0"/>
                </a:cxn>
                <a:cxn ang="0">
                  <a:pos x="0" y="485"/>
                </a:cxn>
                <a:cxn ang="0">
                  <a:pos x="375" y="969"/>
                </a:cxn>
                <a:cxn ang="0">
                  <a:pos x="375" y="0"/>
                </a:cxn>
              </a:cxnLst>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tileRect/>
            </a:gradFill>
            <a:ln w="3175">
              <a:noFill/>
            </a:ln>
          </p:spPr>
          <p:txBody>
            <a:bodyPr/>
            <a:p>
              <a:endParaRPr lang="zh-CN" altLang="en-US"/>
            </a:p>
          </p:txBody>
        </p:sp>
      </p:grpSp>
      <p:grpSp>
        <p:nvGrpSpPr>
          <p:cNvPr id="20" name="Group 73"/>
          <p:cNvGrpSpPr/>
          <p:nvPr/>
        </p:nvGrpSpPr>
        <p:grpSpPr>
          <a:xfrm flipV="1">
            <a:off x="1039813" y="2238375"/>
            <a:ext cx="1666875" cy="2062163"/>
            <a:chOff x="1511" y="1371"/>
            <a:chExt cx="1050" cy="1299"/>
          </a:xfrm>
        </p:grpSpPr>
        <p:grpSp>
          <p:nvGrpSpPr>
            <p:cNvPr id="58525" name="Group 74"/>
            <p:cNvGrpSpPr/>
            <p:nvPr/>
          </p:nvGrpSpPr>
          <p:grpSpPr>
            <a:xfrm>
              <a:off x="1511" y="1371"/>
              <a:ext cx="1050" cy="198"/>
              <a:chOff x="1614" y="1494"/>
              <a:chExt cx="1050" cy="198"/>
            </a:xfrm>
          </p:grpSpPr>
          <p:sp>
            <p:nvSpPr>
              <p:cNvPr id="58526" name="Rectangle 75"/>
              <p:cNvSpPr/>
              <p:nvPr/>
            </p:nvSpPr>
            <p:spPr>
              <a:xfrm>
                <a:off x="2358" y="1500"/>
                <a:ext cx="168" cy="174"/>
              </a:xfrm>
              <a:prstGeom prst="rect">
                <a:avLst/>
              </a:prstGeom>
              <a:solidFill>
                <a:schemeClr val="bg1"/>
              </a:solidFill>
              <a:ln w="9525" cap="flat" cmpd="sng">
                <a:solidFill>
                  <a:schemeClr val="tx1"/>
                </a:solidFill>
                <a:prstDash val="solid"/>
                <a:miter/>
                <a:headEnd type="none" w="med" len="med"/>
                <a:tailEnd type="none" w="med" len="med"/>
              </a:ln>
            </p:spPr>
            <p:txBody>
              <a:bodyPr rot="10800000" wrap="none" anchor="ctr" anchorCtr="0"/>
              <a:p>
                <a:pPr eaLnBrk="0" hangingPunct="0"/>
                <a:endParaRPr lang="zh-CN" altLang="zh-CN" dirty="0">
                  <a:latin typeface="Times New Roman" panose="02020603050405020304" charset="0"/>
                  <a:ea typeface="MS PGothic" panose="020B0600070205080204" charset="-128"/>
                </a:endParaRPr>
              </a:p>
            </p:txBody>
          </p:sp>
          <p:sp>
            <p:nvSpPr>
              <p:cNvPr id="58527" name="Freeform 76"/>
              <p:cNvSpPr/>
              <p:nvPr/>
            </p:nvSpPr>
            <p:spPr>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tileRect/>
              </a:gradFill>
              <a:ln w="9525" cap="flat" cmpd="sng">
                <a:solidFill>
                  <a:schemeClr val="tx1"/>
                </a:solidFill>
                <a:prstDash val="solid"/>
                <a:round/>
                <a:headEnd type="none" w="med" len="med"/>
                <a:tailEnd type="none" w="med" len="med"/>
              </a:ln>
            </p:spPr>
            <p:txBody>
              <a:bodyPr/>
              <a:p>
                <a:endParaRPr lang="zh-CN" altLang="en-US"/>
              </a:p>
            </p:txBody>
          </p:sp>
          <p:sp>
            <p:nvSpPr>
              <p:cNvPr id="58528" name="Oval 77"/>
              <p:cNvSpPr/>
              <p:nvPr/>
            </p:nvSpPr>
            <p:spPr>
              <a:xfrm>
                <a:off x="2502" y="1506"/>
                <a:ext cx="62" cy="168"/>
              </a:xfrm>
              <a:prstGeom prst="ellipse">
                <a:avLst/>
              </a:prstGeom>
              <a:solidFill>
                <a:schemeClr val="bg1"/>
              </a:solidFill>
              <a:ln w="9525" cap="flat" cmpd="sng">
                <a:solidFill>
                  <a:schemeClr val="tx1"/>
                </a:solidFill>
                <a:prstDash val="solid"/>
                <a:round/>
                <a:headEnd type="none" w="med" len="med"/>
                <a:tailEnd type="none" w="med" len="med"/>
              </a:ln>
            </p:spPr>
            <p:txBody>
              <a:bodyPr rot="10800000" wrap="none" anchor="ctr" anchorCtr="0"/>
              <a:p>
                <a:pPr eaLnBrk="0" hangingPunct="0"/>
                <a:endParaRPr lang="zh-CN" altLang="zh-CN" dirty="0">
                  <a:latin typeface="Times New Roman" panose="02020603050405020304" charset="0"/>
                  <a:ea typeface="MS PGothic" panose="020B0600070205080204" charset="-128"/>
                </a:endParaRPr>
              </a:p>
            </p:txBody>
          </p:sp>
          <p:sp>
            <p:nvSpPr>
              <p:cNvPr id="58529" name="Line 78"/>
              <p:cNvSpPr/>
              <p:nvPr/>
            </p:nvSpPr>
            <p:spPr>
              <a:xfrm>
                <a:off x="2526" y="1584"/>
                <a:ext cx="138" cy="0"/>
              </a:xfrm>
              <a:prstGeom prst="line">
                <a:avLst/>
              </a:prstGeom>
              <a:ln w="28575" cap="flat" cmpd="sng">
                <a:solidFill>
                  <a:schemeClr val="tx1"/>
                </a:solidFill>
                <a:prstDash val="solid"/>
                <a:round/>
                <a:headEnd type="none" w="med" len="med"/>
                <a:tailEnd type="none" w="med" len="med"/>
              </a:ln>
            </p:spPr>
          </p:sp>
        </p:grpSp>
        <p:sp>
          <p:nvSpPr>
            <p:cNvPr id="58530" name="Freeform 79"/>
            <p:cNvSpPr/>
            <p:nvPr/>
          </p:nvSpPr>
          <p:spPr>
            <a:xfrm>
              <a:off x="1536" y="1563"/>
              <a:ext cx="1015" cy="1107"/>
            </a:xfrm>
            <a:custGeom>
              <a:avLst/>
              <a:gdLst/>
              <a:ahLst/>
              <a:cxnLst>
                <a:cxn ang="0">
                  <a:pos x="1015" y="1107"/>
                </a:cxn>
                <a:cxn ang="0">
                  <a:pos x="0" y="0"/>
                </a:cxn>
                <a:cxn ang="0">
                  <a:pos x="905" y="0"/>
                </a:cxn>
                <a:cxn ang="0">
                  <a:pos x="1015" y="1107"/>
                </a:cxn>
              </a:cxnLst>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tileRect/>
            </a:gradFill>
            <a:ln w="9525">
              <a:noFill/>
            </a:ln>
          </p:spPr>
          <p:txBody>
            <a:bodyPr/>
            <a:p>
              <a:endParaRPr lang="zh-CN" altLang="en-US"/>
            </a:p>
          </p:txBody>
        </p:sp>
      </p:grpSp>
      <p:sp>
        <p:nvSpPr>
          <p:cNvPr id="226628" name="Text Box 324"/>
          <p:cNvSpPr txBox="1"/>
          <p:nvPr/>
        </p:nvSpPr>
        <p:spPr>
          <a:xfrm>
            <a:off x="322263" y="5545138"/>
            <a:ext cx="8499475" cy="717550"/>
          </a:xfrm>
          <a:prstGeom prst="rect">
            <a:avLst/>
          </a:prstGeom>
          <a:noFill/>
          <a:ln w="9525">
            <a:noFill/>
          </a:ln>
        </p:spPr>
        <p:txBody>
          <a:bodyPr wrap="none" anchor="t" anchorCtr="0">
            <a:spAutoFit/>
          </a:bodyPr>
          <a:p>
            <a:pPr eaLnBrk="0" hangingPunct="0">
              <a:lnSpc>
                <a:spcPct val="85000"/>
              </a:lnSpc>
            </a:pPr>
            <a:r>
              <a:rPr lang="en-US" altLang="zh-CN" i="1" dirty="0">
                <a:solidFill>
                  <a:srgbClr val="CC0000"/>
                </a:solidFill>
                <a:latin typeface="Gill Sans MT" panose="020B0502020104020203" charset="0"/>
              </a:rPr>
              <a:t>frequency division multiplexing</a:t>
            </a:r>
            <a:r>
              <a:rPr lang="en-US" altLang="zh-CN" sz="1800" i="1" dirty="0">
                <a:solidFill>
                  <a:srgbClr val="CC0000"/>
                </a:solidFill>
                <a:latin typeface="Gill Sans MT" panose="020B0502020104020203" charset="0"/>
              </a:rPr>
              <a:t>(</a:t>
            </a:r>
            <a:r>
              <a:rPr lang="zh-CN" altLang="en-US" sz="1800" i="1" dirty="0">
                <a:solidFill>
                  <a:srgbClr val="CC0000"/>
                </a:solidFill>
                <a:latin typeface="Gill Sans MT" panose="020B0502020104020203" charset="0"/>
                <a:ea typeface="宋体" panose="02010600030101010101" pitchFamily="2" charset="-122"/>
              </a:rPr>
              <a:t>频分复用</a:t>
            </a:r>
            <a:r>
              <a:rPr lang="en-US" altLang="zh-CN" sz="1800" i="1" dirty="0">
                <a:solidFill>
                  <a:srgbClr val="CC0000"/>
                </a:solidFill>
                <a:latin typeface="Gill Sans MT" panose="020B0502020104020203" charset="0"/>
              </a:rPr>
              <a:t>):</a:t>
            </a:r>
            <a:r>
              <a:rPr lang="en-US" altLang="zh-CN" dirty="0">
                <a:latin typeface="Gill Sans MT" panose="020B0502020104020203" charset="0"/>
              </a:rPr>
              <a:t> different channels transmitted</a:t>
            </a:r>
            <a:endParaRPr lang="en-US" altLang="zh-CN" dirty="0">
              <a:latin typeface="Gill Sans MT" panose="020B0502020104020203" charset="0"/>
            </a:endParaRPr>
          </a:p>
          <a:p>
            <a:pPr eaLnBrk="0" hangingPunct="0">
              <a:lnSpc>
                <a:spcPct val="85000"/>
              </a:lnSpc>
            </a:pPr>
            <a:r>
              <a:rPr lang="en-US" altLang="zh-CN" dirty="0">
                <a:latin typeface="Gill Sans MT" panose="020B0502020104020203" charset="0"/>
              </a:rPr>
              <a:t>in different frequency bands</a:t>
            </a:r>
            <a:r>
              <a:rPr lang="zh-CN" altLang="en-US" sz="1800" dirty="0">
                <a:latin typeface="Gill Sans MT" panose="020B0502020104020203" charset="0"/>
                <a:ea typeface="宋体" panose="02010600030101010101" pitchFamily="2" charset="-122"/>
              </a:rPr>
              <a:t>（频段）</a:t>
            </a:r>
            <a:endParaRPr lang="zh-CN" altLang="en-US" sz="1800" dirty="0">
              <a:latin typeface="Gill Sans MT" panose="020B0502020104020203" charset="0"/>
              <a:ea typeface="宋体" panose="02010600030101010101" pitchFamily="2" charset="-122"/>
            </a:endParaRPr>
          </a:p>
        </p:txBody>
      </p:sp>
      <p:pic>
        <p:nvPicPr>
          <p:cNvPr id="58532" name="Picture 325" descr="underline_base"/>
          <p:cNvPicPr/>
          <p:nvPr/>
        </p:nvPicPr>
        <p:blipFill>
          <a:blip r:embed="rId4"/>
          <a:stretch>
            <a:fillRect/>
          </a:stretch>
        </p:blipFill>
        <p:spPr>
          <a:xfrm>
            <a:off x="439738" y="868363"/>
            <a:ext cx="5951537" cy="196850"/>
          </a:xfrm>
          <a:prstGeom prst="rect">
            <a:avLst/>
          </a:prstGeom>
          <a:noFill/>
          <a:ln w="9525">
            <a:noFill/>
          </a:ln>
        </p:spPr>
      </p:pic>
      <p:grpSp>
        <p:nvGrpSpPr>
          <p:cNvPr id="58533" name="Group 326"/>
          <p:cNvGrpSpPr/>
          <p:nvPr/>
        </p:nvGrpSpPr>
        <p:grpSpPr>
          <a:xfrm>
            <a:off x="560388" y="1928813"/>
            <a:ext cx="609600" cy="609600"/>
            <a:chOff x="-44" y="1473"/>
            <a:chExt cx="981" cy="1105"/>
          </a:xfrm>
        </p:grpSpPr>
        <p:pic>
          <p:nvPicPr>
            <p:cNvPr id="58534" name="Picture 327" descr="desktop_computer_stylized_medium"/>
            <p:cNvPicPr>
              <a:picLocks noChangeAspect="1"/>
            </p:cNvPicPr>
            <p:nvPr/>
          </p:nvPicPr>
          <p:blipFill>
            <a:blip r:embed="rId5"/>
            <a:stretch>
              <a:fillRect/>
            </a:stretch>
          </p:blipFill>
          <p:spPr>
            <a:xfrm flipH="1">
              <a:off x="-44" y="1473"/>
              <a:ext cx="981" cy="1105"/>
            </a:xfrm>
            <a:prstGeom prst="rect">
              <a:avLst/>
            </a:prstGeom>
            <a:noFill/>
            <a:ln w="9525">
              <a:noFill/>
            </a:ln>
          </p:spPr>
        </p:pic>
        <p:sp>
          <p:nvSpPr>
            <p:cNvPr id="58535" name="Freeform 328"/>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58536"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9393" name="Group 2"/>
          <p:cNvGrpSpPr/>
          <p:nvPr/>
        </p:nvGrpSpPr>
        <p:grpSpPr>
          <a:xfrm>
            <a:off x="5143500" y="2905125"/>
            <a:ext cx="2178050" cy="1147763"/>
            <a:chOff x="5143500" y="2905125"/>
            <a:chExt cx="2178050" cy="1147763"/>
          </a:xfrm>
        </p:grpSpPr>
        <p:grpSp>
          <p:nvGrpSpPr>
            <p:cNvPr id="59394" name="Group 128"/>
            <p:cNvGrpSpPr/>
            <p:nvPr/>
          </p:nvGrpSpPr>
          <p:grpSpPr>
            <a:xfrm>
              <a:off x="5143500" y="2905125"/>
              <a:ext cx="2178050" cy="1147763"/>
              <a:chOff x="3240" y="1830"/>
              <a:chExt cx="1372" cy="723"/>
            </a:xfrm>
          </p:grpSpPr>
          <p:sp>
            <p:nvSpPr>
              <p:cNvPr id="59395" name="Freeform 129"/>
              <p:cNvSpPr/>
              <p:nvPr/>
            </p:nvSpPr>
            <p:spPr>
              <a:xfrm>
                <a:off x="3240" y="1830"/>
                <a:ext cx="1372" cy="723"/>
              </a:xfrm>
              <a:custGeom>
                <a:avLst/>
                <a:gdLst/>
                <a:ahLst/>
                <a:cxnLst>
                  <a:cxn ang="0">
                    <a:pos x="1509012" y="5729"/>
                  </a:cxn>
                  <a:cxn ang="0">
                    <a:pos x="1027025" y="40395"/>
                  </a:cxn>
                  <a:cxn ang="0">
                    <a:pos x="340902" y="58024"/>
                  </a:cxn>
                  <a:cxn ang="0">
                    <a:pos x="49874" y="194383"/>
                  </a:cxn>
                  <a:cxn ang="0">
                    <a:pos x="640932" y="256788"/>
                  </a:cxn>
                  <a:cxn ang="0">
                    <a:pos x="1233656" y="246677"/>
                  </a:cxn>
                  <a:cxn ang="0">
                    <a:pos x="2079640" y="256788"/>
                  </a:cxn>
                  <a:cxn ang="0">
                    <a:pos x="2485867" y="251149"/>
                  </a:cxn>
                  <a:cxn ang="0">
                    <a:pos x="2678580" y="215337"/>
                  </a:cxn>
                  <a:cxn ang="0">
                    <a:pos x="2671282" y="91397"/>
                  </a:cxn>
                  <a:cxn ang="0">
                    <a:pos x="2357408" y="19830"/>
                  </a:cxn>
                  <a:cxn ang="0">
                    <a:pos x="1509012" y="5729"/>
                  </a:cxn>
                </a:cxnLst>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tileRect/>
              </a:gradFill>
              <a:ln w="9525">
                <a:noFill/>
              </a:ln>
            </p:spPr>
            <p:txBody>
              <a:bodyPr/>
              <a:p>
                <a:endParaRPr lang="zh-CN" altLang="en-US"/>
              </a:p>
            </p:txBody>
          </p:sp>
          <p:sp>
            <p:nvSpPr>
              <p:cNvPr id="59396" name="Line 130"/>
              <p:cNvSpPr/>
              <p:nvPr/>
            </p:nvSpPr>
            <p:spPr>
              <a:xfrm flipV="1">
                <a:off x="3763" y="2053"/>
                <a:ext cx="106" cy="76"/>
              </a:xfrm>
              <a:prstGeom prst="line">
                <a:avLst/>
              </a:prstGeom>
              <a:ln w="9525" cap="flat" cmpd="sng">
                <a:solidFill>
                  <a:schemeClr val="tx1"/>
                </a:solidFill>
                <a:prstDash val="solid"/>
                <a:round/>
                <a:headEnd type="none" w="med" len="med"/>
                <a:tailEnd type="none" w="med" len="med"/>
              </a:ln>
            </p:spPr>
          </p:sp>
          <p:sp>
            <p:nvSpPr>
              <p:cNvPr id="59397" name="Line 131"/>
              <p:cNvSpPr/>
              <p:nvPr/>
            </p:nvSpPr>
            <p:spPr>
              <a:xfrm>
                <a:off x="3616" y="2204"/>
                <a:ext cx="0" cy="72"/>
              </a:xfrm>
              <a:prstGeom prst="line">
                <a:avLst/>
              </a:prstGeom>
              <a:ln w="9525" cap="flat" cmpd="sng">
                <a:solidFill>
                  <a:schemeClr val="tx1"/>
                </a:solidFill>
                <a:prstDash val="solid"/>
                <a:round/>
                <a:headEnd type="none" w="med" len="med"/>
                <a:tailEnd type="none" w="med" len="med"/>
              </a:ln>
            </p:spPr>
          </p:sp>
          <p:sp>
            <p:nvSpPr>
              <p:cNvPr id="59398" name="Line 132"/>
              <p:cNvSpPr/>
              <p:nvPr/>
            </p:nvSpPr>
            <p:spPr>
              <a:xfrm flipV="1">
                <a:off x="3763" y="2114"/>
                <a:ext cx="226" cy="252"/>
              </a:xfrm>
              <a:prstGeom prst="line">
                <a:avLst/>
              </a:prstGeom>
              <a:ln w="9525" cap="flat" cmpd="sng">
                <a:solidFill>
                  <a:schemeClr val="tx1"/>
                </a:solidFill>
                <a:prstDash val="solid"/>
                <a:round/>
                <a:headEnd type="none" w="med" len="med"/>
                <a:tailEnd type="none" w="med" len="med"/>
              </a:ln>
            </p:spPr>
          </p:sp>
          <p:sp>
            <p:nvSpPr>
              <p:cNvPr id="59399" name="Line 133"/>
              <p:cNvSpPr/>
              <p:nvPr/>
            </p:nvSpPr>
            <p:spPr>
              <a:xfrm>
                <a:off x="4076" y="2113"/>
                <a:ext cx="0" cy="171"/>
              </a:xfrm>
              <a:prstGeom prst="line">
                <a:avLst/>
              </a:prstGeom>
              <a:ln w="9525" cap="flat" cmpd="sng">
                <a:solidFill>
                  <a:schemeClr val="tx1"/>
                </a:solidFill>
                <a:prstDash val="solid"/>
                <a:round/>
                <a:headEnd type="none" w="med" len="med"/>
                <a:tailEnd type="none" w="med" len="med"/>
              </a:ln>
            </p:spPr>
          </p:sp>
          <p:sp>
            <p:nvSpPr>
              <p:cNvPr id="59400" name="Line 134"/>
              <p:cNvSpPr/>
              <p:nvPr/>
            </p:nvSpPr>
            <p:spPr>
              <a:xfrm>
                <a:off x="3779" y="2380"/>
                <a:ext cx="162" cy="0"/>
              </a:xfrm>
              <a:prstGeom prst="line">
                <a:avLst/>
              </a:prstGeom>
              <a:ln w="9525" cap="flat" cmpd="sng">
                <a:solidFill>
                  <a:schemeClr val="tx1"/>
                </a:solidFill>
                <a:prstDash val="solid"/>
                <a:round/>
                <a:headEnd type="none" w="med" len="med"/>
                <a:tailEnd type="none" w="med" len="med"/>
              </a:ln>
            </p:spPr>
          </p:sp>
          <p:sp>
            <p:nvSpPr>
              <p:cNvPr id="59401" name="Line 135"/>
              <p:cNvSpPr/>
              <p:nvPr/>
            </p:nvSpPr>
            <p:spPr>
              <a:xfrm>
                <a:off x="4255" y="2372"/>
                <a:ext cx="152" cy="0"/>
              </a:xfrm>
              <a:prstGeom prst="line">
                <a:avLst/>
              </a:prstGeom>
              <a:ln w="9525" cap="flat" cmpd="sng">
                <a:solidFill>
                  <a:schemeClr val="tx1"/>
                </a:solidFill>
                <a:prstDash val="solid"/>
                <a:round/>
                <a:headEnd type="none" w="med" len="med"/>
                <a:tailEnd type="none" w="med" len="med"/>
              </a:ln>
            </p:spPr>
          </p:sp>
          <p:grpSp>
            <p:nvGrpSpPr>
              <p:cNvPr id="59402" name="Group 136"/>
              <p:cNvGrpSpPr/>
              <p:nvPr/>
            </p:nvGrpSpPr>
            <p:grpSpPr>
              <a:xfrm>
                <a:off x="3860" y="1969"/>
                <a:ext cx="335" cy="148"/>
                <a:chOff x="4650" y="1129"/>
                <a:chExt cx="246" cy="95"/>
              </a:xfrm>
            </p:grpSpPr>
            <p:sp>
              <p:nvSpPr>
                <p:cNvPr id="5940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940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940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9406" name="Group 140"/>
                <p:cNvGrpSpPr/>
                <p:nvPr/>
              </p:nvGrpSpPr>
              <p:grpSpPr>
                <a:xfrm>
                  <a:off x="4699" y="1145"/>
                  <a:ext cx="138" cy="29"/>
                  <a:chOff x="2468" y="1332"/>
                  <a:chExt cx="310" cy="60"/>
                </a:xfrm>
              </p:grpSpPr>
              <p:sp>
                <p:nvSpPr>
                  <p:cNvPr id="59407" name="Freeform 141"/>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9408" name="Freeform 142"/>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9409" name="Line 143"/>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9410" name="Line 144"/>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9411" name="Group 145"/>
              <p:cNvGrpSpPr/>
              <p:nvPr/>
            </p:nvGrpSpPr>
            <p:grpSpPr>
              <a:xfrm>
                <a:off x="3922" y="2284"/>
                <a:ext cx="336" cy="154"/>
                <a:chOff x="4650" y="1129"/>
                <a:chExt cx="246" cy="95"/>
              </a:xfrm>
            </p:grpSpPr>
            <p:sp>
              <p:nvSpPr>
                <p:cNvPr id="59412"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9413"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9414"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9415" name="Group 149"/>
                <p:cNvGrpSpPr/>
                <p:nvPr/>
              </p:nvGrpSpPr>
              <p:grpSpPr>
                <a:xfrm>
                  <a:off x="4699" y="1145"/>
                  <a:ext cx="138" cy="29"/>
                  <a:chOff x="2468" y="1332"/>
                  <a:chExt cx="310" cy="60"/>
                </a:xfrm>
              </p:grpSpPr>
              <p:sp>
                <p:nvSpPr>
                  <p:cNvPr id="59416" name="Freeform 15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9417" name="Freeform 15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9418" name="Line 152"/>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9419" name="Line 153"/>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9420" name="Group 154"/>
              <p:cNvGrpSpPr/>
              <p:nvPr/>
            </p:nvGrpSpPr>
            <p:grpSpPr>
              <a:xfrm>
                <a:off x="3443" y="2054"/>
                <a:ext cx="335" cy="149"/>
                <a:chOff x="4650" y="1129"/>
                <a:chExt cx="246" cy="95"/>
              </a:xfrm>
            </p:grpSpPr>
            <p:sp>
              <p:nvSpPr>
                <p:cNvPr id="5942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942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942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9424" name="Group 158"/>
                <p:cNvGrpSpPr/>
                <p:nvPr/>
              </p:nvGrpSpPr>
              <p:grpSpPr>
                <a:xfrm>
                  <a:off x="4699" y="1145"/>
                  <a:ext cx="138" cy="29"/>
                  <a:chOff x="2468" y="1332"/>
                  <a:chExt cx="310" cy="60"/>
                </a:xfrm>
              </p:grpSpPr>
              <p:sp>
                <p:nvSpPr>
                  <p:cNvPr id="59425" name="Freeform 15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9426" name="Freeform 16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9427" name="Line 161"/>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9428" name="Line 162"/>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59429" name="Group 163"/>
              <p:cNvGrpSpPr/>
              <p:nvPr/>
            </p:nvGrpSpPr>
            <p:grpSpPr>
              <a:xfrm>
                <a:off x="3452" y="2284"/>
                <a:ext cx="336" cy="148"/>
                <a:chOff x="4650" y="1129"/>
                <a:chExt cx="246" cy="95"/>
              </a:xfrm>
            </p:grpSpPr>
            <p:sp>
              <p:nvSpPr>
                <p:cNvPr id="59430"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9431"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59432"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59433" name="Group 167"/>
                <p:cNvGrpSpPr/>
                <p:nvPr/>
              </p:nvGrpSpPr>
              <p:grpSpPr>
                <a:xfrm>
                  <a:off x="4699" y="1145"/>
                  <a:ext cx="138" cy="29"/>
                  <a:chOff x="2468" y="1332"/>
                  <a:chExt cx="310" cy="60"/>
                </a:xfrm>
              </p:grpSpPr>
              <p:sp>
                <p:nvSpPr>
                  <p:cNvPr id="59434" name="Freeform 16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59435" name="Freeform 16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59436" name="Line 170"/>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59437" name="Line 171"/>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59438" name="Line 172"/>
              <p:cNvSpPr/>
              <p:nvPr/>
            </p:nvSpPr>
            <p:spPr>
              <a:xfrm>
                <a:off x="4422" y="2370"/>
                <a:ext cx="153" cy="0"/>
              </a:xfrm>
              <a:prstGeom prst="line">
                <a:avLst/>
              </a:prstGeom>
              <a:ln w="9525" cap="flat" cmpd="sng">
                <a:solidFill>
                  <a:schemeClr val="bg2"/>
                </a:solidFill>
                <a:prstDash val="dash"/>
                <a:round/>
                <a:headEnd type="none" w="med" len="med"/>
                <a:tailEnd type="none" w="med" len="med"/>
              </a:ln>
            </p:spPr>
          </p:sp>
          <p:sp>
            <p:nvSpPr>
              <p:cNvPr id="59439" name="Text Box 580"/>
              <p:cNvSpPr txBox="1"/>
              <p:nvPr/>
            </p:nvSpPr>
            <p:spPr>
              <a:xfrm>
                <a:off x="4231" y="1988"/>
                <a:ext cx="348" cy="231"/>
              </a:xfrm>
              <a:prstGeom prst="rect">
                <a:avLst/>
              </a:prstGeom>
              <a:noFill/>
              <a:ln w="9525">
                <a:noFill/>
              </a:ln>
            </p:spPr>
            <p:txBody>
              <a:bodyPr wrap="none" anchor="t" anchorCtr="0">
                <a:spAutoFit/>
              </a:bodyPr>
              <a:p>
                <a:pPr eaLnBrk="0" hangingPunct="0"/>
                <a:r>
                  <a:rPr lang="en-US" altLang="zh-CN" sz="1800" dirty="0">
                    <a:latin typeface="Arial" panose="020B0604020202020204" pitchFamily="34" charset="0"/>
                  </a:rPr>
                  <a:t>ISP</a:t>
                </a:r>
                <a:endParaRPr lang="en-US" altLang="zh-CN" sz="1800" dirty="0">
                  <a:latin typeface="Arial" panose="020B0604020202020204" pitchFamily="34" charset="0"/>
                </a:endParaRPr>
              </a:p>
            </p:txBody>
          </p:sp>
        </p:grpSp>
        <p:grpSp>
          <p:nvGrpSpPr>
            <p:cNvPr id="59440" name="Group 347"/>
            <p:cNvGrpSpPr/>
            <p:nvPr/>
          </p:nvGrpSpPr>
          <p:grpSpPr>
            <a:xfrm>
              <a:off x="5450519" y="3250491"/>
              <a:ext cx="569188" cy="269566"/>
              <a:chOff x="1871277" y="1576300"/>
              <a:chExt cx="1128371" cy="437861"/>
            </a:xfrm>
          </p:grpSpPr>
          <p:sp>
            <p:nvSpPr>
              <p:cNvPr id="59441" name="Oval 18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83" name="Rectangle 18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9443" name="Oval 18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85" name="Freeform 18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9445" name="Freeform 18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9446" name="Freeform 18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9447" name="Freeform 18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9448" name="Straight Connector 188"/>
              <p:cNvCxnSpPr>
                <a:endCxn id="5944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9449" name="Straight Connector 189"/>
              <p:cNvCxnSpPr>
                <a:endCxn id="5944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9450" name="Group 347"/>
            <p:cNvGrpSpPr/>
            <p:nvPr/>
          </p:nvGrpSpPr>
          <p:grpSpPr>
            <a:xfrm>
              <a:off x="5463219" y="3606091"/>
              <a:ext cx="569188" cy="269566"/>
              <a:chOff x="1871277" y="1576300"/>
              <a:chExt cx="1128371" cy="437861"/>
            </a:xfrm>
          </p:grpSpPr>
          <p:sp>
            <p:nvSpPr>
              <p:cNvPr id="59451" name="Oval 19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93" name="Rectangle 1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9453" name="Oval 19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95" name="Freeform 1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9455" name="Freeform 19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9456" name="Freeform 19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9457" name="Freeform 19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9458" name="Straight Connector 198"/>
              <p:cNvCxnSpPr>
                <a:endCxn id="5945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9459" name="Straight Connector 199"/>
              <p:cNvCxnSpPr>
                <a:endCxn id="5945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9460" name="Group 347"/>
            <p:cNvGrpSpPr/>
            <p:nvPr/>
          </p:nvGrpSpPr>
          <p:grpSpPr>
            <a:xfrm>
              <a:off x="6107744" y="3120316"/>
              <a:ext cx="569188" cy="269566"/>
              <a:chOff x="1871277" y="1576300"/>
              <a:chExt cx="1128371" cy="437861"/>
            </a:xfrm>
          </p:grpSpPr>
          <p:sp>
            <p:nvSpPr>
              <p:cNvPr id="59461" name="Oval 20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03" name="Rectangle 2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9463" name="Oval 20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05" name="Freeform 2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9465" name="Freeform 20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9466" name="Freeform 20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9467" name="Freeform 20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9468" name="Straight Connector 208"/>
              <p:cNvCxnSpPr>
                <a:endCxn id="5946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9469" name="Straight Connector 209"/>
              <p:cNvCxnSpPr>
                <a:endCxn id="5946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59470" name="Group 347"/>
            <p:cNvGrpSpPr/>
            <p:nvPr/>
          </p:nvGrpSpPr>
          <p:grpSpPr>
            <a:xfrm>
              <a:off x="6207410" y="3622646"/>
              <a:ext cx="569188" cy="269566"/>
              <a:chOff x="1871277" y="1576300"/>
              <a:chExt cx="1128371" cy="437861"/>
            </a:xfrm>
          </p:grpSpPr>
          <p:sp>
            <p:nvSpPr>
              <p:cNvPr id="59471" name="Oval 21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13" name="Rectangle 21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9473" name="Oval 21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15" name="Freeform 21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59475" name="Freeform 21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9476" name="Freeform 21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59477" name="Freeform 21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59478" name="Straight Connector 218"/>
              <p:cNvCxnSpPr>
                <a:endCxn id="5947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59479" name="Straight Connector 219"/>
              <p:cNvCxnSpPr>
                <a:endCxn id="5947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sp>
        <p:nvSpPr>
          <p:cNvPr id="59480"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grpSp>
        <p:nvGrpSpPr>
          <p:cNvPr id="2" name="Group 5"/>
          <p:cNvGrpSpPr/>
          <p:nvPr/>
        </p:nvGrpSpPr>
        <p:grpSpPr>
          <a:xfrm>
            <a:off x="406400" y="2290763"/>
            <a:ext cx="3092450" cy="1417637"/>
            <a:chOff x="256" y="1443"/>
            <a:chExt cx="1948" cy="893"/>
          </a:xfrm>
        </p:grpSpPr>
        <p:sp>
          <p:nvSpPr>
            <p:cNvPr id="59482" name="Text Box 6"/>
            <p:cNvSpPr txBox="1"/>
            <p:nvPr/>
          </p:nvSpPr>
          <p:spPr>
            <a:xfrm>
              <a:off x="256" y="1885"/>
              <a:ext cx="1948" cy="451"/>
            </a:xfrm>
            <a:prstGeom prst="rect">
              <a:avLst/>
            </a:prstGeom>
            <a:noFill/>
            <a:ln w="9525">
              <a:noFill/>
            </a:ln>
          </p:spPr>
          <p:txBody>
            <a:bodyPr wrap="none" anchor="t" anchorCtr="0">
              <a:spAutoFit/>
            </a:bodyPr>
            <a:p>
              <a:pPr algn="r" eaLnBrk="0" hangingPunct="0">
                <a:lnSpc>
                  <a:spcPct val="85000"/>
                </a:lnSpc>
              </a:pPr>
              <a:r>
                <a:rPr lang="en-US" altLang="zh-CN" sz="1600" i="1" dirty="0">
                  <a:latin typeface="Arial" panose="020B0604020202020204" pitchFamily="34" charset="0"/>
                </a:rPr>
                <a:t>data, TV transmitted at different </a:t>
              </a:r>
              <a:endParaRPr lang="en-US" altLang="zh-CN" sz="1600" i="1" dirty="0">
                <a:latin typeface="Arial" panose="020B0604020202020204" pitchFamily="34" charset="0"/>
              </a:endParaRPr>
            </a:p>
            <a:p>
              <a:pPr algn="r" eaLnBrk="0" hangingPunct="0">
                <a:lnSpc>
                  <a:spcPct val="85000"/>
                </a:lnSpc>
              </a:pPr>
              <a:r>
                <a:rPr lang="en-US" altLang="zh-CN" sz="1600" i="1" dirty="0">
                  <a:latin typeface="Arial" panose="020B0604020202020204" pitchFamily="34" charset="0"/>
                </a:rPr>
                <a:t>frequencies over </a:t>
              </a:r>
              <a:r>
                <a:rPr lang="en-US" altLang="zh-CN" sz="1600" i="1" dirty="0">
                  <a:solidFill>
                    <a:srgbClr val="CC0000"/>
                  </a:solidFill>
                  <a:latin typeface="Arial" panose="020B0604020202020204" pitchFamily="34" charset="0"/>
                </a:rPr>
                <a:t>shared </a:t>
              </a:r>
              <a:r>
                <a:rPr lang="en-US" altLang="zh-CN" sz="1600" i="1" dirty="0">
                  <a:latin typeface="Arial" panose="020B0604020202020204" pitchFamily="34" charset="0"/>
                </a:rPr>
                <a:t>cable </a:t>
              </a:r>
              <a:endParaRPr lang="en-US" altLang="zh-CN" sz="1600" i="1" dirty="0">
                <a:latin typeface="Arial" panose="020B0604020202020204" pitchFamily="34" charset="0"/>
              </a:endParaRPr>
            </a:p>
            <a:p>
              <a:pPr algn="r" eaLnBrk="0" hangingPunct="0">
                <a:lnSpc>
                  <a:spcPct val="85000"/>
                </a:lnSpc>
              </a:pPr>
              <a:r>
                <a:rPr lang="en-US" altLang="zh-CN" sz="1600" i="1" dirty="0">
                  <a:latin typeface="Arial" panose="020B0604020202020204" pitchFamily="34" charset="0"/>
                </a:rPr>
                <a:t>distribution network</a:t>
              </a:r>
              <a:endParaRPr lang="en-US" altLang="zh-CN" sz="1600" i="1" dirty="0">
                <a:latin typeface="Arial" panose="020B0604020202020204" pitchFamily="34" charset="0"/>
              </a:endParaRPr>
            </a:p>
          </p:txBody>
        </p:sp>
        <p:sp>
          <p:nvSpPr>
            <p:cNvPr id="59483" name="Line 7"/>
            <p:cNvSpPr/>
            <p:nvPr/>
          </p:nvSpPr>
          <p:spPr>
            <a:xfrm flipV="1">
              <a:off x="1452" y="1443"/>
              <a:ext cx="282" cy="476"/>
            </a:xfrm>
            <a:prstGeom prst="line">
              <a:avLst/>
            </a:prstGeom>
            <a:ln w="9525" cap="flat" cmpd="sng">
              <a:solidFill>
                <a:srgbClr val="CC0000"/>
              </a:solidFill>
              <a:prstDash val="solid"/>
              <a:round/>
              <a:headEnd type="none" w="med" len="med"/>
              <a:tailEnd type="none" w="med" len="med"/>
            </a:ln>
          </p:spPr>
        </p:sp>
      </p:grpSp>
      <p:sp>
        <p:nvSpPr>
          <p:cNvPr id="59484" name="Rectangle 9"/>
          <p:cNvSpPr/>
          <p:nvPr/>
        </p:nvSpPr>
        <p:spPr>
          <a:xfrm>
            <a:off x="657225" y="1651000"/>
            <a:ext cx="1793875" cy="92551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485" name="Line 7"/>
          <p:cNvSpPr/>
          <p:nvPr/>
        </p:nvSpPr>
        <p:spPr>
          <a:xfrm flipV="1">
            <a:off x="958850" y="2201863"/>
            <a:ext cx="365125" cy="1587"/>
          </a:xfrm>
          <a:prstGeom prst="line">
            <a:avLst/>
          </a:prstGeom>
          <a:ln w="9525" cap="flat" cmpd="sng">
            <a:solidFill>
              <a:schemeClr val="tx1"/>
            </a:solidFill>
            <a:prstDash val="solid"/>
            <a:round/>
            <a:headEnd type="none" w="med" len="med"/>
            <a:tailEnd type="none" w="med" len="med"/>
          </a:ln>
        </p:spPr>
      </p:sp>
      <p:sp>
        <p:nvSpPr>
          <p:cNvPr id="59486" name="Text Box 39"/>
          <p:cNvSpPr txBox="1"/>
          <p:nvPr/>
        </p:nvSpPr>
        <p:spPr>
          <a:xfrm>
            <a:off x="1120775" y="2352675"/>
            <a:ext cx="774700" cy="431800"/>
          </a:xfrm>
          <a:prstGeom prst="rect">
            <a:avLst/>
          </a:prstGeom>
          <a:noFill/>
          <a:ln w="9525">
            <a:noFill/>
          </a:ln>
        </p:spPr>
        <p:txBody>
          <a:bodyPr wrap="none" anchor="t" anchorCtr="0">
            <a:spAutoFit/>
          </a:bodyPr>
          <a:p>
            <a:pPr algn="ctr" eaLnBrk="0" hangingPunct="0">
              <a:lnSpc>
                <a:spcPct val="80000"/>
              </a:lnSpc>
            </a:pPr>
            <a:r>
              <a:rPr lang="en-US" altLang="zh-CN" sz="1400" dirty="0">
                <a:latin typeface="Arial" panose="020B0604020202020204" pitchFamily="34" charset="0"/>
              </a:rPr>
              <a:t>cable</a:t>
            </a: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modem</a:t>
            </a:r>
            <a:endParaRPr lang="en-US" altLang="zh-CN" sz="1400" dirty="0">
              <a:latin typeface="Arial" panose="020B0604020202020204" pitchFamily="34" charset="0"/>
            </a:endParaRPr>
          </a:p>
        </p:txBody>
      </p:sp>
      <p:sp>
        <p:nvSpPr>
          <p:cNvPr id="59487" name="Text Box 41"/>
          <p:cNvSpPr txBox="1"/>
          <p:nvPr/>
        </p:nvSpPr>
        <p:spPr>
          <a:xfrm>
            <a:off x="1787525" y="2354263"/>
            <a:ext cx="706438" cy="261937"/>
          </a:xfrm>
          <a:prstGeom prst="rect">
            <a:avLst/>
          </a:prstGeom>
          <a:noFill/>
          <a:ln w="9525">
            <a:noFill/>
          </a:ln>
        </p:spPr>
        <p:txBody>
          <a:bodyPr wrap="none" anchor="t" anchorCtr="0">
            <a:spAutoFit/>
          </a:bodyPr>
          <a:p>
            <a:pPr algn="ctr" eaLnBrk="0" hangingPunct="0">
              <a:lnSpc>
                <a:spcPct val="80000"/>
              </a:lnSpc>
            </a:pPr>
            <a:r>
              <a:rPr lang="en-US" altLang="zh-CN" sz="1400" dirty="0">
                <a:latin typeface="Arial" panose="020B0604020202020204" pitchFamily="34" charset="0"/>
              </a:rPr>
              <a:t>splitter</a:t>
            </a:r>
            <a:endParaRPr lang="en-US" altLang="zh-CN" sz="1400" dirty="0">
              <a:latin typeface="Arial" panose="020B0604020202020204" pitchFamily="34" charset="0"/>
            </a:endParaRPr>
          </a:p>
        </p:txBody>
      </p:sp>
      <p:grpSp>
        <p:nvGrpSpPr>
          <p:cNvPr id="59488" name="Group 13"/>
          <p:cNvGrpSpPr/>
          <p:nvPr/>
        </p:nvGrpSpPr>
        <p:grpSpPr>
          <a:xfrm>
            <a:off x="1304925" y="2078038"/>
            <a:ext cx="614363" cy="220662"/>
            <a:chOff x="322" y="890"/>
            <a:chExt cx="872" cy="339"/>
          </a:xfrm>
        </p:grpSpPr>
        <p:sp>
          <p:nvSpPr>
            <p:cNvPr id="59489" name="Rectangle 14"/>
            <p:cNvSpPr/>
            <p:nvPr/>
          </p:nvSpPr>
          <p:spPr>
            <a:xfrm>
              <a:off x="322" y="1005"/>
              <a:ext cx="872" cy="22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490" name="Rectangle 15"/>
            <p:cNvSpPr/>
            <p:nvPr/>
          </p:nvSpPr>
          <p:spPr>
            <a:xfrm>
              <a:off x="394" y="1073"/>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491" name="Rectangle 16"/>
            <p:cNvSpPr/>
            <p:nvPr/>
          </p:nvSpPr>
          <p:spPr>
            <a:xfrm>
              <a:off x="466" y="1073"/>
              <a:ext cx="56"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492" name="Rectangle 17"/>
            <p:cNvSpPr/>
            <p:nvPr/>
          </p:nvSpPr>
          <p:spPr>
            <a:xfrm>
              <a:off x="541" y="1070"/>
              <a:ext cx="56"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493" name="Rectangle 18"/>
            <p:cNvSpPr/>
            <p:nvPr/>
          </p:nvSpPr>
          <p:spPr>
            <a:xfrm>
              <a:off x="615" y="1070"/>
              <a:ext cx="56"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494" name="AutoShape 19"/>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sp>
        <p:nvSpPr>
          <p:cNvPr id="59495" name="AutoShape 21"/>
          <p:cNvSpPr/>
          <p:nvPr/>
        </p:nvSpPr>
        <p:spPr>
          <a:xfrm>
            <a:off x="419100" y="1239838"/>
            <a:ext cx="2268538" cy="468312"/>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496" name="Rectangle 22"/>
          <p:cNvSpPr/>
          <p:nvPr/>
        </p:nvSpPr>
        <p:spPr>
          <a:xfrm>
            <a:off x="2035175" y="2139950"/>
            <a:ext cx="166688" cy="144463"/>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497" name="Freeform 23"/>
          <p:cNvSpPr/>
          <p:nvPr/>
        </p:nvSpPr>
        <p:spPr>
          <a:xfrm>
            <a:off x="1644650" y="1695450"/>
            <a:ext cx="479425" cy="434975"/>
          </a:xfrm>
          <a:custGeom>
            <a:avLst/>
            <a:gdLst/>
            <a:ahLst/>
            <a:cxnLst>
              <a:cxn ang="0">
                <a:pos x="2147483647" y="2147483647"/>
              </a:cxn>
              <a:cxn ang="0">
                <a:pos x="2147483647" y="2147483647"/>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9498" name="Line 24"/>
          <p:cNvSpPr/>
          <p:nvPr/>
        </p:nvSpPr>
        <p:spPr>
          <a:xfrm flipH="1">
            <a:off x="1943100" y="2201863"/>
            <a:ext cx="239713" cy="0"/>
          </a:xfrm>
          <a:prstGeom prst="line">
            <a:avLst/>
          </a:prstGeom>
          <a:ln w="9525" cap="flat" cmpd="sng">
            <a:solidFill>
              <a:schemeClr val="tx1"/>
            </a:solidFill>
            <a:prstDash val="solid"/>
            <a:round/>
            <a:headEnd type="none" w="med" len="med"/>
            <a:tailEnd type="none" w="med" len="med"/>
          </a:ln>
        </p:spPr>
      </p:sp>
      <p:pic>
        <p:nvPicPr>
          <p:cNvPr id="59499" name="Picture 25" descr="tv"/>
          <p:cNvPicPr>
            <a:picLocks noChangeAspect="1"/>
          </p:cNvPicPr>
          <p:nvPr/>
        </p:nvPicPr>
        <p:blipFill>
          <a:blip r:embed="rId1"/>
          <a:stretch>
            <a:fillRect/>
          </a:stretch>
        </p:blipFill>
        <p:spPr>
          <a:xfrm>
            <a:off x="1200150" y="1355725"/>
            <a:ext cx="755650" cy="674688"/>
          </a:xfrm>
          <a:prstGeom prst="rect">
            <a:avLst/>
          </a:prstGeom>
          <a:noFill/>
          <a:ln w="9525">
            <a:noFill/>
          </a:ln>
        </p:spPr>
      </p:pic>
      <p:grpSp>
        <p:nvGrpSpPr>
          <p:cNvPr id="59500" name="Group 26"/>
          <p:cNvGrpSpPr/>
          <p:nvPr/>
        </p:nvGrpSpPr>
        <p:grpSpPr>
          <a:xfrm>
            <a:off x="2676525" y="1470025"/>
            <a:ext cx="850900" cy="527050"/>
            <a:chOff x="-490" y="1664"/>
            <a:chExt cx="1429" cy="842"/>
          </a:xfrm>
        </p:grpSpPr>
        <p:sp>
          <p:nvSpPr>
            <p:cNvPr id="59501" name="AutoShape 27"/>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9502" name="Group 28"/>
            <p:cNvGrpSpPr/>
            <p:nvPr/>
          </p:nvGrpSpPr>
          <p:grpSpPr>
            <a:xfrm>
              <a:off x="-427" y="1737"/>
              <a:ext cx="1217" cy="769"/>
              <a:chOff x="-427" y="1737"/>
              <a:chExt cx="1217" cy="769"/>
            </a:xfrm>
          </p:grpSpPr>
          <p:sp>
            <p:nvSpPr>
              <p:cNvPr id="59503" name="Rectangle 29"/>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04"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9505" name="Group 31"/>
              <p:cNvGrpSpPr/>
              <p:nvPr/>
            </p:nvGrpSpPr>
            <p:grpSpPr>
              <a:xfrm>
                <a:off x="68" y="2192"/>
                <a:ext cx="387" cy="139"/>
                <a:chOff x="322" y="890"/>
                <a:chExt cx="872" cy="339"/>
              </a:xfrm>
            </p:grpSpPr>
            <p:sp>
              <p:nvSpPr>
                <p:cNvPr id="59506" name="Rectangle 32"/>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07" name="Rectangle 33"/>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08" name="Rectangle 34"/>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09" name="Rectangle 35"/>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10" name="Rectangle 36"/>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11" name="AutoShape 37"/>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9512" name="Picture 38"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9513" name="Rectangle 39"/>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14" name="Freeform 40"/>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9515" name="Line 41"/>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9516" name="Picture 42" descr="tv"/>
              <p:cNvPicPr>
                <a:picLocks noChangeAspect="1"/>
              </p:cNvPicPr>
              <p:nvPr/>
            </p:nvPicPr>
            <p:blipFill>
              <a:blip r:embed="rId3"/>
              <a:stretch>
                <a:fillRect/>
              </a:stretch>
            </p:blipFill>
            <p:spPr>
              <a:xfrm>
                <a:off x="2" y="1737"/>
                <a:ext cx="476" cy="425"/>
              </a:xfrm>
              <a:prstGeom prst="rect">
                <a:avLst/>
              </a:prstGeom>
              <a:noFill/>
              <a:ln w="9525">
                <a:noFill/>
              </a:ln>
            </p:spPr>
          </p:pic>
        </p:grpSp>
      </p:grpSp>
      <p:grpSp>
        <p:nvGrpSpPr>
          <p:cNvPr id="59517" name="Group 43"/>
          <p:cNvGrpSpPr/>
          <p:nvPr/>
        </p:nvGrpSpPr>
        <p:grpSpPr>
          <a:xfrm>
            <a:off x="3578225" y="1463675"/>
            <a:ext cx="850900" cy="527050"/>
            <a:chOff x="-490" y="1664"/>
            <a:chExt cx="1429" cy="842"/>
          </a:xfrm>
        </p:grpSpPr>
        <p:sp>
          <p:nvSpPr>
            <p:cNvPr id="59518" name="AutoShape 44"/>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9519" name="Group 45"/>
            <p:cNvGrpSpPr/>
            <p:nvPr/>
          </p:nvGrpSpPr>
          <p:grpSpPr>
            <a:xfrm>
              <a:off x="-427" y="1737"/>
              <a:ext cx="1217" cy="769"/>
              <a:chOff x="-427" y="1737"/>
              <a:chExt cx="1217" cy="769"/>
            </a:xfrm>
          </p:grpSpPr>
          <p:sp>
            <p:nvSpPr>
              <p:cNvPr id="59520" name="Rectangle 46"/>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21"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9522" name="Group 48"/>
              <p:cNvGrpSpPr/>
              <p:nvPr/>
            </p:nvGrpSpPr>
            <p:grpSpPr>
              <a:xfrm>
                <a:off x="68" y="2192"/>
                <a:ext cx="387" cy="139"/>
                <a:chOff x="322" y="890"/>
                <a:chExt cx="872" cy="339"/>
              </a:xfrm>
            </p:grpSpPr>
            <p:sp>
              <p:nvSpPr>
                <p:cNvPr id="59523" name="Rectangle 49"/>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24" name="Rectangle 50"/>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25" name="Rectangle 51"/>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26" name="Rectangle 52"/>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27" name="Rectangle 53"/>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28" name="AutoShape 54"/>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9529" name="Picture 55"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9530" name="Rectangle 56"/>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31" name="Freeform 57"/>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9532" name="Line 58"/>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9533" name="Picture 59" descr="tv"/>
              <p:cNvPicPr>
                <a:picLocks noChangeAspect="1"/>
              </p:cNvPicPr>
              <p:nvPr/>
            </p:nvPicPr>
            <p:blipFill>
              <a:blip r:embed="rId3"/>
              <a:stretch>
                <a:fillRect/>
              </a:stretch>
            </p:blipFill>
            <p:spPr>
              <a:xfrm>
                <a:off x="2" y="1737"/>
                <a:ext cx="476" cy="425"/>
              </a:xfrm>
              <a:prstGeom prst="rect">
                <a:avLst/>
              </a:prstGeom>
              <a:noFill/>
              <a:ln w="9525">
                <a:noFill/>
              </a:ln>
            </p:spPr>
          </p:pic>
        </p:grpSp>
      </p:grpSp>
      <p:grpSp>
        <p:nvGrpSpPr>
          <p:cNvPr id="59534" name="Group 60"/>
          <p:cNvGrpSpPr/>
          <p:nvPr/>
        </p:nvGrpSpPr>
        <p:grpSpPr>
          <a:xfrm>
            <a:off x="2763838" y="2309813"/>
            <a:ext cx="850900" cy="527050"/>
            <a:chOff x="-490" y="1664"/>
            <a:chExt cx="1429" cy="842"/>
          </a:xfrm>
        </p:grpSpPr>
        <p:sp>
          <p:nvSpPr>
            <p:cNvPr id="59535" name="AutoShape 61"/>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9536" name="Group 62"/>
            <p:cNvGrpSpPr/>
            <p:nvPr/>
          </p:nvGrpSpPr>
          <p:grpSpPr>
            <a:xfrm>
              <a:off x="-427" y="1737"/>
              <a:ext cx="1217" cy="769"/>
              <a:chOff x="-427" y="1737"/>
              <a:chExt cx="1217" cy="769"/>
            </a:xfrm>
          </p:grpSpPr>
          <p:sp>
            <p:nvSpPr>
              <p:cNvPr id="59537" name="Rectangle 63"/>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38"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9539" name="Group 65"/>
              <p:cNvGrpSpPr/>
              <p:nvPr/>
            </p:nvGrpSpPr>
            <p:grpSpPr>
              <a:xfrm>
                <a:off x="68" y="2192"/>
                <a:ext cx="387" cy="139"/>
                <a:chOff x="322" y="890"/>
                <a:chExt cx="872" cy="339"/>
              </a:xfrm>
            </p:grpSpPr>
            <p:sp>
              <p:nvSpPr>
                <p:cNvPr id="59540" name="Rectangle 66"/>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41" name="Rectangle 67"/>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42" name="Rectangle 68"/>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43" name="Rectangle 69"/>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44" name="Rectangle 70"/>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45" name="AutoShape 71"/>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9546" name="Picture 72"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9547" name="Rectangle 73"/>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48" name="Freeform 74"/>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9549" name="Line 75"/>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9550" name="Picture 76" descr="tv"/>
              <p:cNvPicPr>
                <a:picLocks noChangeAspect="1"/>
              </p:cNvPicPr>
              <p:nvPr/>
            </p:nvPicPr>
            <p:blipFill>
              <a:blip r:embed="rId3"/>
              <a:stretch>
                <a:fillRect/>
              </a:stretch>
            </p:blipFill>
            <p:spPr>
              <a:xfrm>
                <a:off x="2" y="1737"/>
                <a:ext cx="476" cy="425"/>
              </a:xfrm>
              <a:prstGeom prst="rect">
                <a:avLst/>
              </a:prstGeom>
              <a:noFill/>
              <a:ln w="9525">
                <a:noFill/>
              </a:ln>
            </p:spPr>
          </p:pic>
        </p:grpSp>
      </p:grpSp>
      <p:grpSp>
        <p:nvGrpSpPr>
          <p:cNvPr id="59551" name="Group 77"/>
          <p:cNvGrpSpPr/>
          <p:nvPr/>
        </p:nvGrpSpPr>
        <p:grpSpPr>
          <a:xfrm>
            <a:off x="3630613" y="2319338"/>
            <a:ext cx="850900" cy="527050"/>
            <a:chOff x="-490" y="1664"/>
            <a:chExt cx="1429" cy="842"/>
          </a:xfrm>
        </p:grpSpPr>
        <p:sp>
          <p:nvSpPr>
            <p:cNvPr id="59552" name="AutoShape 78"/>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9553" name="Group 79"/>
            <p:cNvGrpSpPr/>
            <p:nvPr/>
          </p:nvGrpSpPr>
          <p:grpSpPr>
            <a:xfrm>
              <a:off x="-427" y="1737"/>
              <a:ext cx="1217" cy="769"/>
              <a:chOff x="-427" y="1737"/>
              <a:chExt cx="1217" cy="769"/>
            </a:xfrm>
          </p:grpSpPr>
          <p:sp>
            <p:nvSpPr>
              <p:cNvPr id="59554" name="Rectangle 80"/>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55"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9556" name="Group 82"/>
              <p:cNvGrpSpPr/>
              <p:nvPr/>
            </p:nvGrpSpPr>
            <p:grpSpPr>
              <a:xfrm>
                <a:off x="68" y="2192"/>
                <a:ext cx="387" cy="139"/>
                <a:chOff x="322" y="890"/>
                <a:chExt cx="872" cy="339"/>
              </a:xfrm>
            </p:grpSpPr>
            <p:sp>
              <p:nvSpPr>
                <p:cNvPr id="59557" name="Rectangle 83"/>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58" name="Rectangle 84"/>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59" name="Rectangle 85"/>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60" name="Rectangle 86"/>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61" name="Rectangle 87"/>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62" name="AutoShape 88"/>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9563" name="Picture 89"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9564" name="Rectangle 90"/>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65" name="Freeform 91"/>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9566" name="Line 92"/>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9567" name="Picture 93" descr="tv"/>
              <p:cNvPicPr>
                <a:picLocks noChangeAspect="1"/>
              </p:cNvPicPr>
              <p:nvPr/>
            </p:nvPicPr>
            <p:blipFill>
              <a:blip r:embed="rId3"/>
              <a:stretch>
                <a:fillRect/>
              </a:stretch>
            </p:blipFill>
            <p:spPr>
              <a:xfrm>
                <a:off x="2" y="1737"/>
                <a:ext cx="476" cy="425"/>
              </a:xfrm>
              <a:prstGeom prst="rect">
                <a:avLst/>
              </a:prstGeom>
              <a:noFill/>
              <a:ln w="9525">
                <a:noFill/>
              </a:ln>
            </p:spPr>
          </p:pic>
        </p:grpSp>
      </p:grpSp>
      <p:sp>
        <p:nvSpPr>
          <p:cNvPr id="59568" name="Line 94"/>
          <p:cNvSpPr/>
          <p:nvPr/>
        </p:nvSpPr>
        <p:spPr>
          <a:xfrm>
            <a:off x="2217738" y="2212975"/>
            <a:ext cx="3690937" cy="0"/>
          </a:xfrm>
          <a:prstGeom prst="line">
            <a:avLst/>
          </a:prstGeom>
          <a:ln w="19050" cap="flat" cmpd="sng">
            <a:solidFill>
              <a:schemeClr val="tx1"/>
            </a:solidFill>
            <a:prstDash val="solid"/>
            <a:round/>
            <a:headEnd type="none" w="med" len="med"/>
            <a:tailEnd type="none" w="med" len="med"/>
          </a:ln>
        </p:spPr>
      </p:sp>
      <p:grpSp>
        <p:nvGrpSpPr>
          <p:cNvPr id="59569" name="Group 95"/>
          <p:cNvGrpSpPr/>
          <p:nvPr/>
        </p:nvGrpSpPr>
        <p:grpSpPr>
          <a:xfrm>
            <a:off x="4719638" y="1471613"/>
            <a:ext cx="850900" cy="527050"/>
            <a:chOff x="-490" y="1664"/>
            <a:chExt cx="1429" cy="842"/>
          </a:xfrm>
        </p:grpSpPr>
        <p:sp>
          <p:nvSpPr>
            <p:cNvPr id="59570" name="AutoShape 96"/>
            <p:cNvSpPr/>
            <p:nvPr/>
          </p:nvSpPr>
          <p:spPr>
            <a:xfrm>
              <a:off x="-490" y="1664"/>
              <a:ext cx="1429" cy="294"/>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59571" name="Group 97"/>
            <p:cNvGrpSpPr/>
            <p:nvPr/>
          </p:nvGrpSpPr>
          <p:grpSpPr>
            <a:xfrm>
              <a:off x="-427" y="1737"/>
              <a:ext cx="1217" cy="769"/>
              <a:chOff x="-427" y="1737"/>
              <a:chExt cx="1217" cy="769"/>
            </a:xfrm>
          </p:grpSpPr>
          <p:sp>
            <p:nvSpPr>
              <p:cNvPr id="59572" name="Rectangle 98"/>
              <p:cNvSpPr/>
              <p:nvPr/>
            </p:nvSpPr>
            <p:spPr>
              <a:xfrm>
                <a:off x="-338" y="1923"/>
                <a:ext cx="1128" cy="58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73" name="Line 7"/>
              <p:cNvSpPr/>
              <p:nvPr/>
            </p:nvSpPr>
            <p:spPr>
              <a:xfrm flipV="1">
                <a:off x="-150" y="2270"/>
                <a:ext cx="230" cy="1"/>
              </a:xfrm>
              <a:prstGeom prst="line">
                <a:avLst/>
              </a:prstGeom>
              <a:ln w="9525" cap="flat" cmpd="sng">
                <a:solidFill>
                  <a:schemeClr val="tx1"/>
                </a:solidFill>
                <a:prstDash val="solid"/>
                <a:round/>
                <a:headEnd type="none" w="med" len="med"/>
                <a:tailEnd type="none" w="med" len="med"/>
              </a:ln>
            </p:spPr>
          </p:sp>
          <p:grpSp>
            <p:nvGrpSpPr>
              <p:cNvPr id="59574" name="Group 100"/>
              <p:cNvGrpSpPr/>
              <p:nvPr/>
            </p:nvGrpSpPr>
            <p:grpSpPr>
              <a:xfrm>
                <a:off x="68" y="2192"/>
                <a:ext cx="387" cy="139"/>
                <a:chOff x="322" y="890"/>
                <a:chExt cx="872" cy="339"/>
              </a:xfrm>
            </p:grpSpPr>
            <p:sp>
              <p:nvSpPr>
                <p:cNvPr id="59575" name="Rectangle 101"/>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76" name="Rectangle 102"/>
                <p:cNvSpPr/>
                <p:nvPr/>
              </p:nvSpPr>
              <p:spPr>
                <a:xfrm>
                  <a:off x="392" y="1074"/>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77" name="Rectangle 103"/>
                <p:cNvSpPr/>
                <p:nvPr/>
              </p:nvSpPr>
              <p:spPr>
                <a:xfrm>
                  <a:off x="464" y="1074"/>
                  <a:ext cx="54" cy="56"/>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78" name="Rectangle 104"/>
                <p:cNvSpPr/>
                <p:nvPr/>
              </p:nvSpPr>
              <p:spPr>
                <a:xfrm>
                  <a:off x="536" y="1068"/>
                  <a:ext cx="60"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79" name="Rectangle 105"/>
                <p:cNvSpPr/>
                <p:nvPr/>
              </p:nvSpPr>
              <p:spPr>
                <a:xfrm>
                  <a:off x="615" y="1068"/>
                  <a:ext cx="54" cy="56"/>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80" name="AutoShape 106"/>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pic>
            <p:nvPicPr>
              <p:cNvPr id="59581" name="Picture 107" descr="desktop_computer_stylized_small"/>
              <p:cNvPicPr>
                <a:picLocks noChangeAspect="1"/>
              </p:cNvPicPr>
              <p:nvPr/>
            </p:nvPicPr>
            <p:blipFill>
              <a:blip r:embed="rId2"/>
              <a:stretch>
                <a:fillRect/>
              </a:stretch>
            </p:blipFill>
            <p:spPr>
              <a:xfrm>
                <a:off x="-427" y="2049"/>
                <a:ext cx="447" cy="411"/>
              </a:xfrm>
              <a:prstGeom prst="rect">
                <a:avLst/>
              </a:prstGeom>
              <a:noFill/>
              <a:ln w="9525">
                <a:noFill/>
              </a:ln>
            </p:spPr>
          </p:pic>
          <p:sp>
            <p:nvSpPr>
              <p:cNvPr id="59582" name="Rectangle 108"/>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583" name="Freeform 109"/>
              <p:cNvSpPr/>
              <p:nvPr/>
            </p:nvSpPr>
            <p:spPr>
              <a:xfrm>
                <a:off x="282" y="1951"/>
                <a:ext cx="302" cy="274"/>
              </a:xfrm>
              <a:custGeom>
                <a:avLst/>
                <a:gdLst/>
                <a:ahLst/>
                <a:cxnLst>
                  <a:cxn ang="0">
                    <a:pos x="14" y="274"/>
                  </a:cxn>
                  <a:cxn ang="0">
                    <a:pos x="14" y="130"/>
                  </a:cxn>
                  <a:cxn ang="0">
                    <a:pos x="0" y="0"/>
                  </a:cxn>
                </a:cxnLst>
                <a:pathLst>
                  <a:path w="381" h="274">
                    <a:moveTo>
                      <a:pt x="381" y="274"/>
                    </a:moveTo>
                    <a:lnTo>
                      <a:pt x="381" y="130"/>
                    </a:lnTo>
                    <a:lnTo>
                      <a:pt x="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9584" name="Line 110"/>
              <p:cNvSpPr/>
              <p:nvPr/>
            </p:nvSpPr>
            <p:spPr>
              <a:xfrm flipH="1">
                <a:off x="470" y="2270"/>
                <a:ext cx="152" cy="0"/>
              </a:xfrm>
              <a:prstGeom prst="line">
                <a:avLst/>
              </a:prstGeom>
              <a:ln w="9525" cap="flat" cmpd="sng">
                <a:solidFill>
                  <a:schemeClr val="tx1"/>
                </a:solidFill>
                <a:prstDash val="solid"/>
                <a:round/>
                <a:headEnd type="none" w="med" len="med"/>
                <a:tailEnd type="none" w="med" len="med"/>
              </a:ln>
            </p:spPr>
          </p:sp>
          <p:pic>
            <p:nvPicPr>
              <p:cNvPr id="59585" name="Picture 111" descr="tv"/>
              <p:cNvPicPr>
                <a:picLocks noChangeAspect="1"/>
              </p:cNvPicPr>
              <p:nvPr/>
            </p:nvPicPr>
            <p:blipFill>
              <a:blip r:embed="rId3"/>
              <a:stretch>
                <a:fillRect/>
              </a:stretch>
            </p:blipFill>
            <p:spPr>
              <a:xfrm>
                <a:off x="2" y="1737"/>
                <a:ext cx="476" cy="425"/>
              </a:xfrm>
              <a:prstGeom prst="rect">
                <a:avLst/>
              </a:prstGeom>
              <a:noFill/>
              <a:ln w="9525">
                <a:noFill/>
              </a:ln>
            </p:spPr>
          </p:pic>
        </p:grpSp>
      </p:grpSp>
      <p:sp>
        <p:nvSpPr>
          <p:cNvPr id="59586" name="Text Box 112"/>
          <p:cNvSpPr txBox="1"/>
          <p:nvPr/>
        </p:nvSpPr>
        <p:spPr>
          <a:xfrm>
            <a:off x="4330700" y="1541463"/>
            <a:ext cx="488950" cy="457200"/>
          </a:xfrm>
          <a:prstGeom prst="rect">
            <a:avLst/>
          </a:prstGeom>
          <a:noFill/>
          <a:ln w="9525">
            <a:noFill/>
          </a:ln>
        </p:spPr>
        <p:txBody>
          <a:bodyPr wrap="none" anchor="t" anchorCtr="0">
            <a:spAutoFit/>
          </a:bodyPr>
          <a:p>
            <a:pPr eaLnBrk="0" hangingPunct="0"/>
            <a:r>
              <a:rPr lang="en-US" altLang="zh-CN" dirty="0">
                <a:solidFill>
                  <a:srgbClr val="969696"/>
                </a:solidFill>
                <a:latin typeface="Times New Roman" panose="02020603050405020304" charset="0"/>
              </a:rPr>
              <a:t>…</a:t>
            </a:r>
            <a:endParaRPr lang="en-US" altLang="zh-CN" dirty="0">
              <a:solidFill>
                <a:srgbClr val="969696"/>
              </a:solidFill>
              <a:latin typeface="Times New Roman" panose="02020603050405020304" charset="0"/>
            </a:endParaRPr>
          </a:p>
        </p:txBody>
      </p:sp>
      <p:sp>
        <p:nvSpPr>
          <p:cNvPr id="59587" name="Line 113"/>
          <p:cNvSpPr/>
          <p:nvPr/>
        </p:nvSpPr>
        <p:spPr>
          <a:xfrm flipH="1">
            <a:off x="3311525" y="1882775"/>
            <a:ext cx="3175" cy="333375"/>
          </a:xfrm>
          <a:prstGeom prst="line">
            <a:avLst/>
          </a:prstGeom>
          <a:ln w="9525" cap="flat" cmpd="sng">
            <a:solidFill>
              <a:schemeClr val="tx1"/>
            </a:solidFill>
            <a:prstDash val="solid"/>
            <a:round/>
            <a:headEnd type="none" w="med" len="med"/>
            <a:tailEnd type="none" w="med" len="med"/>
          </a:ln>
        </p:spPr>
      </p:sp>
      <p:sp>
        <p:nvSpPr>
          <p:cNvPr id="59588" name="Line 114"/>
          <p:cNvSpPr/>
          <p:nvPr/>
        </p:nvSpPr>
        <p:spPr>
          <a:xfrm flipH="1">
            <a:off x="4216400" y="1882775"/>
            <a:ext cx="3175" cy="333375"/>
          </a:xfrm>
          <a:prstGeom prst="line">
            <a:avLst/>
          </a:prstGeom>
          <a:ln w="9525" cap="flat" cmpd="sng">
            <a:solidFill>
              <a:schemeClr val="tx1"/>
            </a:solidFill>
            <a:prstDash val="solid"/>
            <a:round/>
            <a:headEnd type="none" w="med" len="med"/>
            <a:tailEnd type="none" w="med" len="med"/>
          </a:ln>
        </p:spPr>
      </p:sp>
      <p:sp>
        <p:nvSpPr>
          <p:cNvPr id="59589" name="Line 115"/>
          <p:cNvSpPr/>
          <p:nvPr/>
        </p:nvSpPr>
        <p:spPr>
          <a:xfrm flipH="1">
            <a:off x="5353050" y="1882775"/>
            <a:ext cx="3175" cy="333375"/>
          </a:xfrm>
          <a:prstGeom prst="line">
            <a:avLst/>
          </a:prstGeom>
          <a:ln w="9525" cap="flat" cmpd="sng">
            <a:solidFill>
              <a:schemeClr val="tx1"/>
            </a:solidFill>
            <a:prstDash val="solid"/>
            <a:round/>
            <a:headEnd type="none" w="med" len="med"/>
            <a:tailEnd type="none" w="med" len="med"/>
          </a:ln>
        </p:spPr>
      </p:sp>
      <p:sp>
        <p:nvSpPr>
          <p:cNvPr id="59590" name="Freeform 116"/>
          <p:cNvSpPr/>
          <p:nvPr/>
        </p:nvSpPr>
        <p:spPr>
          <a:xfrm>
            <a:off x="4302125" y="2219325"/>
            <a:ext cx="127000" cy="476250"/>
          </a:xfrm>
          <a:custGeom>
            <a:avLst/>
            <a:gdLst/>
            <a:ahLst/>
            <a:cxnLst>
              <a:cxn ang="0">
                <a:pos x="0" y="2147483647"/>
              </a:cxn>
              <a:cxn ang="0">
                <a:pos x="2147483647" y="2147483647"/>
              </a:cxn>
              <a:cxn ang="0">
                <a:pos x="2147483647" y="0"/>
              </a:cxn>
            </a:cxnLst>
            <a:pathLst>
              <a:path w="80" h="300">
                <a:moveTo>
                  <a:pt x="0" y="300"/>
                </a:moveTo>
                <a:lnTo>
                  <a:pt x="80" y="300"/>
                </a:lnTo>
                <a:lnTo>
                  <a:pt x="8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9591" name="Freeform 117"/>
          <p:cNvSpPr/>
          <p:nvPr/>
        </p:nvSpPr>
        <p:spPr>
          <a:xfrm>
            <a:off x="3435350" y="2212975"/>
            <a:ext cx="127000" cy="476250"/>
          </a:xfrm>
          <a:custGeom>
            <a:avLst/>
            <a:gdLst/>
            <a:ahLst/>
            <a:cxnLst>
              <a:cxn ang="0">
                <a:pos x="0" y="2147483647"/>
              </a:cxn>
              <a:cxn ang="0">
                <a:pos x="2147483647" y="2147483647"/>
              </a:cxn>
              <a:cxn ang="0">
                <a:pos x="2147483647" y="0"/>
              </a:cxn>
            </a:cxnLst>
            <a:pathLst>
              <a:path w="80" h="300">
                <a:moveTo>
                  <a:pt x="0" y="300"/>
                </a:moveTo>
                <a:lnTo>
                  <a:pt x="80" y="300"/>
                </a:lnTo>
                <a:lnTo>
                  <a:pt x="80"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9592" name="Rectangle 44"/>
          <p:cNvSpPr/>
          <p:nvPr/>
        </p:nvSpPr>
        <p:spPr>
          <a:xfrm>
            <a:off x="5646738" y="1787525"/>
            <a:ext cx="955675" cy="700088"/>
          </a:xfrm>
          <a:prstGeom prst="rect">
            <a:avLst/>
          </a:prstGeom>
          <a:noFill/>
          <a:ln w="9525" cap="flat" cmpd="sng">
            <a:solidFill>
              <a:schemeClr val="tx1"/>
            </a:solidFill>
            <a:prstDash val="dashDot"/>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9593" name="Text Box 45"/>
          <p:cNvSpPr txBox="1"/>
          <p:nvPr/>
        </p:nvSpPr>
        <p:spPr>
          <a:xfrm>
            <a:off x="5157788" y="1250950"/>
            <a:ext cx="1925637" cy="296863"/>
          </a:xfrm>
          <a:prstGeom prst="rect">
            <a:avLst/>
          </a:prstGeom>
          <a:noFill/>
          <a:ln w="9525">
            <a:noFill/>
          </a:ln>
        </p:spPr>
        <p:txBody>
          <a:bodyPr anchor="t" anchorCtr="0">
            <a:spAutoFit/>
          </a:bodyPr>
          <a:p>
            <a:pPr algn="ctr" eaLnBrk="0" hangingPunct="0">
              <a:lnSpc>
                <a:spcPct val="80000"/>
              </a:lnSpc>
            </a:pPr>
            <a:r>
              <a:rPr lang="en-US" altLang="zh-CN" sz="1600" dirty="0">
                <a:latin typeface="Arial" panose="020B0604020202020204" pitchFamily="34" charset="0"/>
              </a:rPr>
              <a:t>cable headend</a:t>
            </a:r>
            <a:endParaRPr lang="en-US" altLang="zh-CN" sz="1600" dirty="0">
              <a:latin typeface="Arial" panose="020B0604020202020204" pitchFamily="34" charset="0"/>
            </a:endParaRPr>
          </a:p>
        </p:txBody>
      </p:sp>
      <p:sp>
        <p:nvSpPr>
          <p:cNvPr id="59594" name="Freeform 120"/>
          <p:cNvSpPr/>
          <p:nvPr/>
        </p:nvSpPr>
        <p:spPr>
          <a:xfrm>
            <a:off x="5903913" y="1970088"/>
            <a:ext cx="330200" cy="454025"/>
          </a:xfrm>
          <a:custGeom>
            <a:avLst/>
            <a:gdLst/>
            <a:ahLst/>
            <a:cxnLst>
              <a:cxn ang="0">
                <a:pos x="0"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Lst>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tileRect/>
          </a:gradFill>
          <a:ln w="9525" cap="flat" cmpd="sng">
            <a:solidFill>
              <a:schemeClr val="tx1"/>
            </a:solidFill>
            <a:prstDash val="solid"/>
            <a:round/>
            <a:headEnd type="none" w="med" len="med"/>
            <a:tailEnd type="none" w="med" len="med"/>
          </a:ln>
        </p:spPr>
        <p:txBody>
          <a:bodyPr/>
          <a:p>
            <a:endParaRPr lang="zh-CN" altLang="en-US"/>
          </a:p>
        </p:txBody>
      </p:sp>
      <p:sp>
        <p:nvSpPr>
          <p:cNvPr id="59595" name="Freeform 121"/>
          <p:cNvSpPr/>
          <p:nvPr/>
        </p:nvSpPr>
        <p:spPr>
          <a:xfrm>
            <a:off x="5905500" y="1905000"/>
            <a:ext cx="366713" cy="406400"/>
          </a:xfrm>
          <a:custGeom>
            <a:avLst/>
            <a:gdLst/>
            <a:ahLst/>
            <a:cxnLst>
              <a:cxn ang="0">
                <a:pos x="0"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cap="flat" cmpd="sng">
            <a:solidFill>
              <a:schemeClr val="tx1"/>
            </a:solidFill>
            <a:prstDash val="solid"/>
            <a:round/>
            <a:headEnd type="none" w="med" len="med"/>
            <a:tailEnd type="none" w="med" len="med"/>
          </a:ln>
        </p:spPr>
        <p:txBody>
          <a:bodyPr/>
          <a:p>
            <a:endParaRPr lang="zh-CN" altLang="en-US"/>
          </a:p>
        </p:txBody>
      </p:sp>
      <p:sp>
        <p:nvSpPr>
          <p:cNvPr id="59596" name="Line 122"/>
          <p:cNvSpPr/>
          <p:nvPr/>
        </p:nvSpPr>
        <p:spPr>
          <a:xfrm flipH="1">
            <a:off x="6230938" y="2028825"/>
            <a:ext cx="34925" cy="68263"/>
          </a:xfrm>
          <a:prstGeom prst="line">
            <a:avLst/>
          </a:prstGeom>
          <a:ln w="9525" cap="flat" cmpd="sng">
            <a:solidFill>
              <a:schemeClr val="tx1"/>
            </a:solidFill>
            <a:prstDash val="solid"/>
            <a:round/>
            <a:headEnd type="none" w="med" len="med"/>
            <a:tailEnd type="none" w="med" len="med"/>
          </a:ln>
        </p:spPr>
      </p:sp>
      <p:sp>
        <p:nvSpPr>
          <p:cNvPr id="59597" name="Line 123"/>
          <p:cNvSpPr/>
          <p:nvPr/>
        </p:nvSpPr>
        <p:spPr>
          <a:xfrm>
            <a:off x="5932488" y="2200275"/>
            <a:ext cx="268287" cy="0"/>
          </a:xfrm>
          <a:prstGeom prst="line">
            <a:avLst/>
          </a:prstGeom>
          <a:ln w="9525" cap="flat" cmpd="sng">
            <a:solidFill>
              <a:schemeClr val="tx1"/>
            </a:solidFill>
            <a:prstDash val="solid"/>
            <a:round/>
            <a:headEnd type="none" w="med" len="med"/>
            <a:tailEnd type="triangle" w="med" len="med"/>
          </a:ln>
        </p:spPr>
      </p:sp>
      <p:sp>
        <p:nvSpPr>
          <p:cNvPr id="59598" name="Freeform 124"/>
          <p:cNvSpPr/>
          <p:nvPr/>
        </p:nvSpPr>
        <p:spPr>
          <a:xfrm>
            <a:off x="5926138" y="2024063"/>
            <a:ext cx="274637" cy="115887"/>
          </a:xfrm>
          <a:custGeom>
            <a:avLst/>
            <a:gdLst/>
            <a:ahLst/>
            <a:cxnLst>
              <a:cxn ang="0">
                <a:pos x="0" y="0"/>
              </a:cxn>
              <a:cxn ang="0">
                <a:pos x="2147483647" y="0"/>
              </a:cxn>
              <a:cxn ang="0">
                <a:pos x="2147483647" y="2147483647"/>
              </a:cxn>
              <a:cxn ang="0">
                <a:pos x="2147483647" y="2147483647"/>
              </a:cxn>
            </a:cxnLst>
            <a:pathLst>
              <a:path w="264" h="105">
                <a:moveTo>
                  <a:pt x="0" y="0"/>
                </a:moveTo>
                <a:lnTo>
                  <a:pt x="52" y="0"/>
                </a:lnTo>
                <a:lnTo>
                  <a:pt x="207" y="105"/>
                </a:lnTo>
                <a:lnTo>
                  <a:pt x="264" y="105"/>
                </a:ln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59599" name="Freeform 125"/>
          <p:cNvSpPr/>
          <p:nvPr/>
        </p:nvSpPr>
        <p:spPr>
          <a:xfrm flipV="1">
            <a:off x="5926138" y="2260600"/>
            <a:ext cx="274637" cy="114300"/>
          </a:xfrm>
          <a:custGeom>
            <a:avLst/>
            <a:gdLst/>
            <a:ahLst/>
            <a:cxnLst>
              <a:cxn ang="0">
                <a:pos x="0" y="0"/>
              </a:cxn>
              <a:cxn ang="0">
                <a:pos x="2147483647" y="0"/>
              </a:cxn>
              <a:cxn ang="0">
                <a:pos x="2147483647" y="2147483647"/>
              </a:cxn>
              <a:cxn ang="0">
                <a:pos x="2147483647" y="2147483647"/>
              </a:cxn>
            </a:cxnLst>
            <a:pathLst>
              <a:path w="264" h="105">
                <a:moveTo>
                  <a:pt x="0" y="0"/>
                </a:moveTo>
                <a:lnTo>
                  <a:pt x="52" y="0"/>
                </a:lnTo>
                <a:lnTo>
                  <a:pt x="207" y="105"/>
                </a:lnTo>
                <a:lnTo>
                  <a:pt x="264" y="105"/>
                </a:lnTo>
              </a:path>
            </a:pathLst>
          </a:custGeom>
          <a:noFill/>
          <a:ln w="9525" cap="flat" cmpd="sng">
            <a:solidFill>
              <a:schemeClr val="tx1"/>
            </a:solidFill>
            <a:prstDash val="solid"/>
            <a:round/>
            <a:headEnd type="none" w="med" len="med"/>
            <a:tailEnd type="triangle" w="med" len="med"/>
          </a:ln>
        </p:spPr>
        <p:txBody>
          <a:bodyPr/>
          <a:p>
            <a:endParaRPr lang="zh-CN" altLang="en-US"/>
          </a:p>
        </p:txBody>
      </p:sp>
      <p:sp>
        <p:nvSpPr>
          <p:cNvPr id="59600" name="Text Box 126"/>
          <p:cNvSpPr txBox="1"/>
          <p:nvPr/>
        </p:nvSpPr>
        <p:spPr>
          <a:xfrm>
            <a:off x="5711825" y="2449513"/>
            <a:ext cx="950913" cy="336550"/>
          </a:xfrm>
          <a:prstGeom prst="rect">
            <a:avLst/>
          </a:prstGeom>
          <a:noFill/>
          <a:ln w="9525">
            <a:noFill/>
          </a:ln>
        </p:spPr>
        <p:txBody>
          <a:bodyPr anchor="t" anchorCtr="0">
            <a:spAutoFit/>
          </a:bodyPr>
          <a:p>
            <a:r>
              <a:rPr lang="en-US" altLang="zh-CN" sz="1600" dirty="0">
                <a:latin typeface="Arial" panose="020B0604020202020204" pitchFamily="34" charset="0"/>
              </a:rPr>
              <a:t>CMTS</a:t>
            </a:r>
            <a:endParaRPr lang="en-US" altLang="zh-CN" sz="1600" dirty="0">
              <a:latin typeface="Arial" panose="020B0604020202020204" pitchFamily="34" charset="0"/>
            </a:endParaRPr>
          </a:p>
        </p:txBody>
      </p:sp>
      <p:sp>
        <p:nvSpPr>
          <p:cNvPr id="59601" name="AutoShape 127"/>
          <p:cNvSpPr/>
          <p:nvPr/>
        </p:nvSpPr>
        <p:spPr>
          <a:xfrm>
            <a:off x="5507038" y="1524000"/>
            <a:ext cx="1206500" cy="261938"/>
          </a:xfrm>
          <a:prstGeom prst="triangle">
            <a:avLst>
              <a:gd name="adj" fmla="val 50000"/>
            </a:avLst>
          </a:prstGeom>
          <a:noFill/>
          <a:ln w="9525" cap="flat" cmpd="sng">
            <a:solidFill>
              <a:schemeClr val="tx1"/>
            </a:solidFill>
            <a:prstDash val="dashDot"/>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59602" name="Freeform 174"/>
          <p:cNvSpPr/>
          <p:nvPr/>
        </p:nvSpPr>
        <p:spPr>
          <a:xfrm>
            <a:off x="6251575" y="2193925"/>
            <a:ext cx="206375" cy="927100"/>
          </a:xfrm>
          <a:custGeom>
            <a:avLst/>
            <a:gdLst/>
            <a:ahLst/>
            <a:cxnLst>
              <a:cxn ang="0">
                <a:pos x="0" y="0"/>
              </a:cxn>
              <a:cxn ang="0">
                <a:pos x="2147483647" y="0"/>
              </a:cxn>
              <a:cxn ang="0">
                <a:pos x="2147483647" y="2147483647"/>
              </a:cxn>
            </a:cxnLst>
            <a:pathLst>
              <a:path w="130" h="584">
                <a:moveTo>
                  <a:pt x="0" y="0"/>
                </a:moveTo>
                <a:lnTo>
                  <a:pt x="130" y="0"/>
                </a:lnTo>
                <a:lnTo>
                  <a:pt x="130" y="584"/>
                </a:lnTo>
              </a:path>
            </a:pathLst>
          </a:custGeom>
          <a:noFill/>
          <a:ln w="9525" cap="flat" cmpd="sng">
            <a:solidFill>
              <a:schemeClr val="tx1"/>
            </a:solidFill>
            <a:prstDash val="solid"/>
            <a:round/>
            <a:headEnd type="none" w="med" len="med"/>
            <a:tailEnd type="none" w="med" len="med"/>
          </a:ln>
        </p:spPr>
        <p:txBody>
          <a:bodyPr/>
          <a:p>
            <a:endParaRPr lang="zh-CN" altLang="en-US"/>
          </a:p>
        </p:txBody>
      </p:sp>
      <p:grpSp>
        <p:nvGrpSpPr>
          <p:cNvPr id="28" name="Group 175"/>
          <p:cNvGrpSpPr/>
          <p:nvPr/>
        </p:nvGrpSpPr>
        <p:grpSpPr>
          <a:xfrm>
            <a:off x="6210300" y="2355850"/>
            <a:ext cx="2517775" cy="508000"/>
            <a:chOff x="3912" y="1484"/>
            <a:chExt cx="1586" cy="320"/>
          </a:xfrm>
        </p:grpSpPr>
        <p:sp>
          <p:nvSpPr>
            <p:cNvPr id="59604" name="Line 176"/>
            <p:cNvSpPr/>
            <p:nvPr/>
          </p:nvSpPr>
          <p:spPr>
            <a:xfrm flipH="1" flipV="1">
              <a:off x="3912" y="1497"/>
              <a:ext cx="711" cy="94"/>
            </a:xfrm>
            <a:prstGeom prst="line">
              <a:avLst/>
            </a:prstGeom>
            <a:ln w="9525" cap="flat" cmpd="sng">
              <a:solidFill>
                <a:srgbClr val="CC0000"/>
              </a:solidFill>
              <a:prstDash val="solid"/>
              <a:round/>
              <a:headEnd type="none" w="med" len="med"/>
              <a:tailEnd type="none" w="med" len="med"/>
            </a:ln>
          </p:spPr>
        </p:sp>
        <p:sp>
          <p:nvSpPr>
            <p:cNvPr id="59605" name="Text Box 177"/>
            <p:cNvSpPr txBox="1"/>
            <p:nvPr/>
          </p:nvSpPr>
          <p:spPr>
            <a:xfrm>
              <a:off x="4307" y="1484"/>
              <a:ext cx="1191" cy="320"/>
            </a:xfrm>
            <a:prstGeom prst="rect">
              <a:avLst/>
            </a:prstGeom>
            <a:noFill/>
            <a:ln w="9525">
              <a:noFill/>
            </a:ln>
          </p:spPr>
          <p:txBody>
            <a:bodyPr wrap="none" anchor="t" anchorCtr="0">
              <a:spAutoFit/>
            </a:bodyPr>
            <a:p>
              <a:pPr algn="r" eaLnBrk="0" hangingPunct="0">
                <a:lnSpc>
                  <a:spcPct val="85000"/>
                </a:lnSpc>
              </a:pPr>
              <a:r>
                <a:rPr lang="en-US" altLang="zh-CN" sz="1600" i="1" dirty="0">
                  <a:latin typeface="Arial" panose="020B0604020202020204" pitchFamily="34" charset="0"/>
                </a:rPr>
                <a:t>cable modem</a:t>
              </a:r>
              <a:endParaRPr lang="en-US" altLang="zh-CN" sz="1600" i="1" dirty="0">
                <a:latin typeface="Arial" panose="020B0604020202020204" pitchFamily="34" charset="0"/>
              </a:endParaRPr>
            </a:p>
            <a:p>
              <a:pPr algn="r" eaLnBrk="0" hangingPunct="0">
                <a:lnSpc>
                  <a:spcPct val="85000"/>
                </a:lnSpc>
              </a:pPr>
              <a:r>
                <a:rPr lang="en-US" altLang="zh-CN" sz="1600" i="1" dirty="0">
                  <a:latin typeface="Arial" panose="020B0604020202020204" pitchFamily="34" charset="0"/>
                </a:rPr>
                <a:t>termination system</a:t>
              </a:r>
              <a:endParaRPr lang="en-US" altLang="zh-CN" sz="1600" i="1" dirty="0">
                <a:latin typeface="Arial" panose="020B0604020202020204" pitchFamily="34" charset="0"/>
              </a:endParaRPr>
            </a:p>
          </p:txBody>
        </p:sp>
      </p:grpSp>
      <p:sp>
        <p:nvSpPr>
          <p:cNvPr id="55334" name="Rectangle 3"/>
          <p:cNvSpPr>
            <a:spLocks noChangeArrowheads="1"/>
          </p:cNvSpPr>
          <p:nvPr/>
        </p:nvSpPr>
        <p:spPr bwMode="auto">
          <a:xfrm>
            <a:off x="373063" y="4246563"/>
            <a:ext cx="8401050" cy="2090738"/>
          </a:xfrm>
          <a:prstGeom prst="rect">
            <a:avLst/>
          </a:prstGeom>
          <a:noFill/>
          <a:ln>
            <a:noFill/>
          </a:ln>
        </p:spPr>
        <p:txBody>
          <a:bodyPr/>
          <a:lstStyle/>
          <a:p>
            <a:pPr marL="287655" marR="0" lvl="0" indent="-287655" algn="l" defTabSz="914400" rtl="0" eaLnBrk="1" fontAlgn="base" latinLnBrk="0" hangingPunct="1">
              <a:lnSpc>
                <a:spcPct val="85000"/>
              </a:lnSpc>
              <a:spcBef>
                <a:spcPct val="20000"/>
              </a:spcBef>
              <a:spcAft>
                <a:spcPct val="0"/>
              </a:spcAft>
              <a:buClr>
                <a:srgbClr val="000099"/>
              </a:buClr>
              <a:buSzTx/>
              <a:buFont typeface="Wingdings" panose="05000000000000000000" pitchFamily="2" charset="2"/>
              <a:buChar char="§"/>
              <a:defRPr/>
            </a:pPr>
            <a:r>
              <a:rPr kumimoji="0" lang="en-US" sz="2400" b="0" i="0" u="none" strike="noStrike" kern="1200" cap="none" spc="0" normalizeH="0" baseline="0" noProof="0" dirty="0">
                <a:ln>
                  <a:noFill/>
                </a:ln>
                <a:solidFill>
                  <a:srgbClr val="000099"/>
                </a:solidFill>
                <a:effectLst/>
                <a:uLnTx/>
                <a:uFillTx/>
                <a:latin typeface="Gill Sans MT" panose="020B0502020104020203" charset="0"/>
                <a:ea typeface="MS PGothic" panose="020B0600070205080204" charset="-128"/>
                <a:cs typeface="MS PGothic" panose="020B0600070205080204" charset="-128"/>
              </a:rPr>
              <a:t>HFC: hybrid fiber coax</a:t>
            </a:r>
            <a:r>
              <a:rPr kumimoji="0" lang="zh-CN" altLang="en-US" sz="2400" b="0" i="0" u="none" strike="noStrike" kern="1200" cap="none" spc="0" normalizeH="0" baseline="0" noProof="0" dirty="0">
                <a:ln>
                  <a:noFill/>
                </a:ln>
                <a:solidFill>
                  <a:srgbClr val="000099"/>
                </a:solidFill>
                <a:effectLst/>
                <a:uLnTx/>
                <a:uFillTx/>
                <a:latin typeface="Gill Sans MT" panose="020B0502020104020203" charset="0"/>
                <a:ea typeface="宋体" panose="02010600030101010101" pitchFamily="2" charset="-122"/>
                <a:cs typeface="MS PGothic" panose="020B0600070205080204" charset="-128"/>
              </a:rPr>
              <a:t>（混合光纤同轴）</a:t>
            </a:r>
            <a:endParaRPr kumimoji="0" lang="en-US" sz="2400" b="0" i="0" u="none" strike="noStrike" kern="1200" cap="none" spc="0" normalizeH="0" baseline="0" noProof="0" dirty="0">
              <a:ln>
                <a:noFill/>
              </a:ln>
              <a:solidFill>
                <a:srgbClr val="000099"/>
              </a:solidFill>
              <a:effectLst/>
              <a:uLnTx/>
              <a:uFillTx/>
              <a:latin typeface="Gill Sans MT" panose="020B0502020104020203" charset="0"/>
              <a:ea typeface="MS PGothic" panose="020B0600070205080204" charset="-128"/>
              <a:cs typeface="MS PGothic" panose="020B0600070205080204" charset="-128"/>
            </a:endParaRPr>
          </a:p>
          <a:p>
            <a:pPr marL="682625" marR="0" lvl="1" indent="-225425" algn="l" defTabSz="914400" rtl="0" eaLnBrk="1" fontAlgn="base" latinLnBrk="0" hangingPunct="1">
              <a:lnSpc>
                <a:spcPct val="85000"/>
              </a:lnSpc>
              <a:spcBef>
                <a:spcPct val="20000"/>
              </a:spcBef>
              <a:spcAft>
                <a:spcPct val="0"/>
              </a:spcAft>
              <a:buClr>
                <a:srgbClr val="000099"/>
              </a:buClr>
              <a:buSzTx/>
              <a:buFont typeface="Arial" panose="020B0604020202020204"/>
              <a:buChar char="•"/>
              <a:defRPr/>
            </a:pP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asymmetric: up to 30Mbps downstream transmission rate, 2 Mbps upstream transmission rate</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342900" marR="0" lvl="0" indent="-342900" algn="l" defTabSz="914400" rtl="0" eaLnBrk="1" fontAlgn="base" latinLnBrk="0" hangingPunct="1">
              <a:lnSpc>
                <a:spcPct val="85000"/>
              </a:lnSpc>
              <a:spcBef>
                <a:spcPct val="20000"/>
              </a:spcBef>
              <a:spcAft>
                <a:spcPct val="0"/>
              </a:spcAft>
              <a:buClr>
                <a:srgbClr val="000099"/>
              </a:buClr>
              <a:buSzTx/>
              <a:buFont typeface="Wingdings" panose="05000000000000000000" pitchFamily="2" charset="2"/>
              <a:buChar char="§"/>
              <a:defRPr/>
            </a:pPr>
            <a:r>
              <a:rPr kumimoji="0" lang="en-US" sz="2400" b="0" i="0" u="none" strike="noStrike" kern="1200" cap="none" spc="0" normalizeH="0" baseline="0" noProof="0" dirty="0">
                <a:ln>
                  <a:noFill/>
                </a:ln>
                <a:solidFill>
                  <a:srgbClr val="000099"/>
                </a:solidFill>
                <a:effectLst/>
                <a:uLnTx/>
                <a:uFillTx/>
                <a:latin typeface="Gill Sans MT" panose="020B0502020104020203" charset="0"/>
                <a:ea typeface="MS PGothic" panose="020B0600070205080204" charset="-128"/>
                <a:cs typeface="MS PGothic" panose="020B0600070205080204" charset="-128"/>
              </a:rPr>
              <a:t>network </a:t>
            </a: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of cable, fiber attaches homes to ISP router</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682625" marR="0" lvl="1" indent="-225425" algn="l" defTabSz="914400" rtl="0" eaLnBrk="1" fontAlgn="base" latinLnBrk="0" hangingPunct="1">
              <a:lnSpc>
                <a:spcPct val="85000"/>
              </a:lnSpc>
              <a:spcBef>
                <a:spcPct val="20000"/>
              </a:spcBef>
              <a:spcAft>
                <a:spcPct val="0"/>
              </a:spcAft>
              <a:buClr>
                <a:srgbClr val="000099"/>
              </a:buClr>
              <a:buSzTx/>
              <a:buFont typeface="Arial" panose="020B0604020202020204"/>
              <a:buChar char="•"/>
              <a:defRPr/>
            </a:pP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homes </a:t>
            </a:r>
            <a:r>
              <a:rPr kumimoji="0" lang="en-US" sz="24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share access network</a:t>
            </a:r>
            <a:r>
              <a:rPr kumimoji="0" lang="en-US" sz="2400" b="0" i="0" u="none" strike="noStrike" kern="1200" cap="none" spc="0" normalizeH="0" baseline="0" noProof="0" dirty="0">
                <a:ln>
                  <a:noFill/>
                </a:ln>
                <a:solidFill>
                  <a:srgbClr val="FF0000"/>
                </a:solidFill>
                <a:effectLst/>
                <a:uLnTx/>
                <a:uFillTx/>
                <a:latin typeface="Gill Sans MT" panose="020B0502020104020203" charset="0"/>
                <a:ea typeface="MS PGothic" panose="020B0600070205080204" charset="-128"/>
                <a:cs typeface="MS PGothic" panose="020B0600070205080204" charset="-128"/>
              </a:rPr>
              <a:t> </a:t>
            </a: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to cable headend </a:t>
            </a:r>
            <a:r>
              <a:rPr kumimoji="0" lang="zh-CN" altLang="en-US" sz="2400" b="0" i="0" u="none" strike="noStrike" kern="1200" cap="none" spc="0" normalizeH="0" baseline="0" noProof="0" dirty="0">
                <a:ln>
                  <a:noFill/>
                </a:ln>
                <a:solidFill>
                  <a:schemeClr val="tx1"/>
                </a:solidFill>
                <a:effectLst/>
                <a:uLnTx/>
                <a:uFillTx/>
                <a:latin typeface="Gill Sans MT" panose="020B0502020104020203" charset="0"/>
                <a:ea typeface="宋体" panose="02010600030101010101" pitchFamily="2" charset="-122"/>
                <a:cs typeface="MS PGothic" panose="020B0600070205080204" charset="-128"/>
              </a:rPr>
              <a:t>（电缆头端）</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682625" marR="0" lvl="1" indent="-225425" algn="l" defTabSz="914400" rtl="0" eaLnBrk="1" fontAlgn="base" latinLnBrk="0" hangingPunct="1">
              <a:lnSpc>
                <a:spcPct val="85000"/>
              </a:lnSpc>
              <a:spcBef>
                <a:spcPct val="20000"/>
              </a:spcBef>
              <a:spcAft>
                <a:spcPct val="0"/>
              </a:spcAft>
              <a:buClr>
                <a:srgbClr val="000099"/>
              </a:buClr>
              <a:buSzTx/>
              <a:buFont typeface="Arial" panose="020B0604020202020204"/>
              <a:buChar char="•"/>
              <a:defRPr/>
            </a:pP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unlike DSL, which has dedicated access to central office</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742950" marR="0" lvl="1" indent="-285750" algn="l" defTabSz="914400" rtl="0" eaLnBrk="1" fontAlgn="base" latinLnBrk="0" hangingPunct="1">
              <a:lnSpc>
                <a:spcPct val="85000"/>
              </a:lnSpc>
              <a:spcBef>
                <a:spcPct val="20000"/>
              </a:spcBef>
              <a:spcAft>
                <a:spcPct val="0"/>
              </a:spcAft>
              <a:buClr>
                <a:srgbClr val="000099"/>
              </a:buClr>
              <a:buSzTx/>
              <a:buFont typeface="Wingdings" panose="05000000000000000000" charset="0"/>
              <a:buNone/>
              <a:defRPr/>
            </a:pPr>
            <a:endPar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p:txBody>
      </p:sp>
      <p:sp>
        <p:nvSpPr>
          <p:cNvPr id="59607" name="Title 41"/>
          <p:cNvSpPr/>
          <p:nvPr/>
        </p:nvSpPr>
        <p:spPr>
          <a:xfrm>
            <a:off x="381000" y="239713"/>
            <a:ext cx="6958013" cy="835025"/>
          </a:xfrm>
          <a:prstGeom prst="rect">
            <a:avLst/>
          </a:prstGeom>
          <a:noFill/>
          <a:ln w="9525">
            <a:noFill/>
          </a:ln>
        </p:spPr>
        <p:txBody>
          <a:bodyPr anchor="ctr" anchorCtr="0"/>
          <a:p>
            <a:r>
              <a:rPr lang="en-US" altLang="zh-CN" sz="3600" dirty="0">
                <a:solidFill>
                  <a:srgbClr val="000099"/>
                </a:solidFill>
                <a:latin typeface="Gill Sans MT" panose="020B0502020104020203" charset="0"/>
              </a:rPr>
              <a:t>Access network: cable</a:t>
            </a:r>
            <a:r>
              <a:rPr lang="en-US" altLang="zh-CN" sz="2800" dirty="0">
                <a:solidFill>
                  <a:srgbClr val="000099"/>
                </a:solidFill>
                <a:latin typeface="Gill Sans MT" panose="020B0502020104020203" charset="0"/>
              </a:rPr>
              <a:t>(</a:t>
            </a:r>
            <a:r>
              <a:rPr lang="zh-CN" altLang="en-US" sz="2800" dirty="0">
                <a:solidFill>
                  <a:srgbClr val="000099"/>
                </a:solidFill>
                <a:latin typeface="Gill Sans MT" panose="020B0502020104020203" charset="0"/>
                <a:ea typeface="宋体" panose="02010600030101010101" pitchFamily="2" charset="-122"/>
              </a:rPr>
              <a:t>电缆</a:t>
            </a:r>
            <a:r>
              <a:rPr lang="en-US" altLang="zh-CN" sz="2800" dirty="0">
                <a:solidFill>
                  <a:srgbClr val="000099"/>
                </a:solidFill>
                <a:latin typeface="Gill Sans MT" panose="020B0502020104020203" charset="0"/>
              </a:rPr>
              <a:t>) </a:t>
            </a:r>
            <a:r>
              <a:rPr lang="en-US" altLang="zh-CN" sz="3600" dirty="0">
                <a:solidFill>
                  <a:srgbClr val="000099"/>
                </a:solidFill>
                <a:latin typeface="Gill Sans MT" panose="020B0502020104020203" charset="0"/>
              </a:rPr>
              <a:t>network</a:t>
            </a:r>
            <a:endParaRPr lang="en-US" altLang="zh-CN" sz="3600" dirty="0">
              <a:solidFill>
                <a:srgbClr val="000099"/>
              </a:solidFill>
              <a:latin typeface="Gill Sans MT" panose="020B0502020104020203" charset="0"/>
              <a:ea typeface="宋体" panose="02010600030101010101" pitchFamily="2" charset="-122"/>
            </a:endParaRPr>
          </a:p>
        </p:txBody>
      </p:sp>
      <p:pic>
        <p:nvPicPr>
          <p:cNvPr id="59608" name="Picture 180" descr="underline_base"/>
          <p:cNvPicPr/>
          <p:nvPr/>
        </p:nvPicPr>
        <p:blipFill>
          <a:blip r:embed="rId4"/>
          <a:stretch>
            <a:fillRect/>
          </a:stretch>
        </p:blipFill>
        <p:spPr>
          <a:xfrm>
            <a:off x="439738" y="868363"/>
            <a:ext cx="5895975" cy="196850"/>
          </a:xfrm>
          <a:prstGeom prst="rect">
            <a:avLst/>
          </a:prstGeom>
          <a:noFill/>
          <a:ln w="9525">
            <a:noFill/>
          </a:ln>
        </p:spPr>
      </p:pic>
      <p:grpSp>
        <p:nvGrpSpPr>
          <p:cNvPr id="59609" name="Group 181"/>
          <p:cNvGrpSpPr/>
          <p:nvPr/>
        </p:nvGrpSpPr>
        <p:grpSpPr>
          <a:xfrm>
            <a:off x="560388" y="1928813"/>
            <a:ext cx="609600" cy="609600"/>
            <a:chOff x="-44" y="1473"/>
            <a:chExt cx="981" cy="1105"/>
          </a:xfrm>
        </p:grpSpPr>
        <p:pic>
          <p:nvPicPr>
            <p:cNvPr id="59610" name="Picture 182" descr="desktop_computer_stylized_medium"/>
            <p:cNvPicPr>
              <a:picLocks noChangeAspect="1"/>
            </p:cNvPicPr>
            <p:nvPr/>
          </p:nvPicPr>
          <p:blipFill>
            <a:blip r:embed="rId5"/>
            <a:stretch>
              <a:fillRect/>
            </a:stretch>
          </p:blipFill>
          <p:spPr>
            <a:xfrm flipH="1">
              <a:off x="-44" y="1473"/>
              <a:ext cx="981" cy="1105"/>
            </a:xfrm>
            <a:prstGeom prst="rect">
              <a:avLst/>
            </a:prstGeom>
            <a:noFill/>
            <a:ln w="9525">
              <a:noFill/>
            </a:ln>
          </p:spPr>
        </p:pic>
        <p:sp>
          <p:nvSpPr>
            <p:cNvPr id="59611" name="Freeform 183"/>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59612"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61442" name="Title 41"/>
          <p:cNvSpPr/>
          <p:nvPr/>
        </p:nvSpPr>
        <p:spPr>
          <a:xfrm>
            <a:off x="381000" y="239713"/>
            <a:ext cx="6310313" cy="835025"/>
          </a:xfrm>
          <a:prstGeom prst="rect">
            <a:avLst/>
          </a:prstGeom>
          <a:noFill/>
          <a:ln w="9525">
            <a:noFill/>
          </a:ln>
        </p:spPr>
        <p:txBody>
          <a:bodyPr anchor="ctr" anchorCtr="0"/>
          <a:p>
            <a:r>
              <a:rPr lang="en-US" altLang="zh-CN" sz="3600" dirty="0">
                <a:solidFill>
                  <a:srgbClr val="000099"/>
                </a:solidFill>
                <a:latin typeface="Gill Sans MT" panose="020B0502020104020203" charset="0"/>
              </a:rPr>
              <a:t>Access network: home network</a:t>
            </a:r>
            <a:endParaRPr lang="en-US" altLang="zh-CN" sz="3600" dirty="0">
              <a:solidFill>
                <a:srgbClr val="000099"/>
              </a:solidFill>
              <a:latin typeface="Gill Sans MT" panose="020B0502020104020203" charset="0"/>
            </a:endParaRPr>
          </a:p>
        </p:txBody>
      </p:sp>
      <p:pic>
        <p:nvPicPr>
          <p:cNvPr id="61443" name="Picture 85" descr="underline_base"/>
          <p:cNvPicPr/>
          <p:nvPr/>
        </p:nvPicPr>
        <p:blipFill>
          <a:blip r:embed="rId1"/>
          <a:stretch>
            <a:fillRect/>
          </a:stretch>
        </p:blipFill>
        <p:spPr>
          <a:xfrm>
            <a:off x="439738" y="868363"/>
            <a:ext cx="6046787" cy="182562"/>
          </a:xfrm>
          <a:prstGeom prst="rect">
            <a:avLst/>
          </a:prstGeom>
          <a:noFill/>
          <a:ln w="9525">
            <a:noFill/>
          </a:ln>
        </p:spPr>
      </p:pic>
      <p:sp>
        <p:nvSpPr>
          <p:cNvPr id="61444" name="AutoShape 99"/>
          <p:cNvSpPr/>
          <p:nvPr/>
        </p:nvSpPr>
        <p:spPr>
          <a:xfrm>
            <a:off x="754063" y="1158875"/>
            <a:ext cx="5649912" cy="768350"/>
          </a:xfrm>
          <a:prstGeom prst="triangle">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1289" name="Text Box 26"/>
          <p:cNvSpPr txBox="1"/>
          <p:nvPr/>
        </p:nvSpPr>
        <p:spPr>
          <a:xfrm>
            <a:off x="5905500" y="3178175"/>
            <a:ext cx="2897188" cy="609600"/>
          </a:xfrm>
          <a:prstGeom prst="rect">
            <a:avLst/>
          </a:prstGeom>
          <a:noFill/>
          <a:ln w="9525">
            <a:noFill/>
          </a:ln>
        </p:spPr>
        <p:txBody>
          <a:bodyPr anchor="t" anchorCtr="0">
            <a:spAutoFit/>
          </a:bodyPr>
          <a:p>
            <a:pPr algn="ctr" eaLnBrk="0" hangingPunct="0">
              <a:lnSpc>
                <a:spcPct val="85000"/>
              </a:lnSpc>
            </a:pPr>
            <a:r>
              <a:rPr lang="en-US" altLang="zh-CN" sz="2000" dirty="0">
                <a:latin typeface="Arial" panose="020B0604020202020204" pitchFamily="34" charset="0"/>
              </a:rPr>
              <a:t>to/from headend or central office</a:t>
            </a:r>
            <a:endParaRPr lang="en-US" altLang="zh-CN" sz="2000" dirty="0">
              <a:latin typeface="Arial" panose="020B0604020202020204" pitchFamily="34" charset="0"/>
            </a:endParaRPr>
          </a:p>
        </p:txBody>
      </p:sp>
      <p:sp>
        <p:nvSpPr>
          <p:cNvPr id="61446" name="Rectangle 87"/>
          <p:cNvSpPr/>
          <p:nvPr/>
        </p:nvSpPr>
        <p:spPr>
          <a:xfrm>
            <a:off x="1189038" y="1912938"/>
            <a:ext cx="4781550" cy="2662237"/>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61447" name="Group 105"/>
          <p:cNvGrpSpPr/>
          <p:nvPr/>
        </p:nvGrpSpPr>
        <p:grpSpPr>
          <a:xfrm>
            <a:off x="4287838" y="3252788"/>
            <a:ext cx="3000375" cy="361950"/>
            <a:chOff x="2434" y="2109"/>
            <a:chExt cx="1890" cy="228"/>
          </a:xfrm>
        </p:grpSpPr>
        <p:grpSp>
          <p:nvGrpSpPr>
            <p:cNvPr id="61448" name="Group 91"/>
            <p:cNvGrpSpPr/>
            <p:nvPr/>
          </p:nvGrpSpPr>
          <p:grpSpPr>
            <a:xfrm>
              <a:off x="2722" y="2109"/>
              <a:ext cx="642" cy="228"/>
              <a:chOff x="322" y="890"/>
              <a:chExt cx="872" cy="339"/>
            </a:xfrm>
          </p:grpSpPr>
          <p:sp>
            <p:nvSpPr>
              <p:cNvPr id="61449" name="Rectangle 92"/>
              <p:cNvSpPr/>
              <p:nvPr/>
            </p:nvSpPr>
            <p:spPr>
              <a:xfrm>
                <a:off x="323" y="1004"/>
                <a:ext cx="871" cy="225"/>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1450" name="Rectangle 93"/>
              <p:cNvSpPr/>
              <p:nvPr/>
            </p:nvSpPr>
            <p:spPr>
              <a:xfrm>
                <a:off x="393" y="1073"/>
                <a:ext cx="57" cy="57"/>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1451" name="Rectangle 94"/>
              <p:cNvSpPr/>
              <p:nvPr/>
            </p:nvSpPr>
            <p:spPr>
              <a:xfrm>
                <a:off x="467" y="1073"/>
                <a:ext cx="56" cy="57"/>
              </a:xfrm>
              <a:prstGeom prst="rect">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1452" name="Rectangle 95"/>
              <p:cNvSpPr/>
              <p:nvPr/>
            </p:nvSpPr>
            <p:spPr>
              <a:xfrm>
                <a:off x="541" y="1071"/>
                <a:ext cx="56" cy="55"/>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1453" name="Rectangle 96"/>
              <p:cNvSpPr/>
              <p:nvPr/>
            </p:nvSpPr>
            <p:spPr>
              <a:xfrm>
                <a:off x="615" y="1071"/>
                <a:ext cx="56" cy="55"/>
              </a:xfrm>
              <a:prstGeom prst="rect">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1454" name="AutoShape 97"/>
              <p:cNvSpPr/>
              <p:nvPr/>
            </p:nvSpPr>
            <p:spPr>
              <a:xfrm rot="-10800000" flipH="1">
                <a:off x="322" y="890"/>
                <a:ext cx="859" cy="110"/>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lnTo>
                      <a:pt x="0" y="0"/>
                    </a:lnTo>
                    <a:close/>
                  </a:path>
                </a:pathLst>
              </a:custGeom>
              <a:solidFill>
                <a:srgbClr val="FFFF99"/>
              </a:solidFill>
              <a:ln w="9525" cap="flat" cmpd="sng">
                <a:solidFill>
                  <a:schemeClr val="tx1"/>
                </a:solidFill>
                <a:prstDash val="solid"/>
                <a:miter/>
                <a:headEnd type="none" w="med" len="med"/>
                <a:tailEnd type="none" w="med" len="med"/>
              </a:ln>
            </p:spPr>
            <p:txBody>
              <a:bodyPr/>
              <a:p>
                <a:endParaRPr lang="zh-CN" altLang="en-US"/>
              </a:p>
            </p:txBody>
          </p:sp>
        </p:grpSp>
        <p:sp>
          <p:nvSpPr>
            <p:cNvPr id="61455" name="Line 102"/>
            <p:cNvSpPr/>
            <p:nvPr/>
          </p:nvSpPr>
          <p:spPr>
            <a:xfrm flipH="1">
              <a:off x="3361" y="2258"/>
              <a:ext cx="963" cy="0"/>
            </a:xfrm>
            <a:prstGeom prst="line">
              <a:avLst/>
            </a:prstGeom>
            <a:ln w="19050" cap="flat" cmpd="sng">
              <a:solidFill>
                <a:schemeClr val="tx1"/>
              </a:solidFill>
              <a:prstDash val="solid"/>
              <a:round/>
              <a:headEnd type="none" w="med" len="med"/>
              <a:tailEnd type="none" w="med" len="med"/>
            </a:ln>
          </p:spPr>
        </p:sp>
        <p:sp>
          <p:nvSpPr>
            <p:cNvPr id="61456" name="Line 104"/>
            <p:cNvSpPr/>
            <p:nvPr/>
          </p:nvSpPr>
          <p:spPr>
            <a:xfrm flipH="1">
              <a:off x="2434" y="2261"/>
              <a:ext cx="288" cy="0"/>
            </a:xfrm>
            <a:prstGeom prst="line">
              <a:avLst/>
            </a:prstGeom>
            <a:ln w="9525" cap="flat" cmpd="sng">
              <a:solidFill>
                <a:schemeClr val="tx1"/>
              </a:solidFill>
              <a:prstDash val="solid"/>
              <a:round/>
              <a:headEnd type="none" w="med" len="med"/>
              <a:tailEnd type="none" w="med" len="med"/>
            </a:ln>
          </p:spPr>
        </p:sp>
      </p:grpSp>
      <p:grpSp>
        <p:nvGrpSpPr>
          <p:cNvPr id="61457" name="Group 107"/>
          <p:cNvGrpSpPr/>
          <p:nvPr/>
        </p:nvGrpSpPr>
        <p:grpSpPr>
          <a:xfrm>
            <a:off x="3273425" y="3227388"/>
            <a:ext cx="1065213" cy="455612"/>
            <a:chOff x="2356" y="1300"/>
            <a:chExt cx="555" cy="194"/>
          </a:xfrm>
        </p:grpSpPr>
        <p:sp>
          <p:nvSpPr>
            <p:cNvPr id="6145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6145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6146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61461" name="Group 111"/>
            <p:cNvGrpSpPr/>
            <p:nvPr/>
          </p:nvGrpSpPr>
          <p:grpSpPr>
            <a:xfrm>
              <a:off x="2468" y="1332"/>
              <a:ext cx="310" cy="60"/>
              <a:chOff x="2468" y="1332"/>
              <a:chExt cx="310" cy="60"/>
            </a:xfrm>
          </p:grpSpPr>
          <p:sp>
            <p:nvSpPr>
              <p:cNvPr id="61462" name="Freeform 11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61463" name="Freeform 11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61464" name="Line 114"/>
            <p:cNvSpPr/>
            <p:nvPr/>
          </p:nvSpPr>
          <p:spPr>
            <a:xfrm>
              <a:off x="2357" y="1361"/>
              <a:ext cx="0" cy="84"/>
            </a:xfrm>
            <a:prstGeom prst="line">
              <a:avLst/>
            </a:prstGeom>
            <a:ln w="9525" cap="flat" cmpd="sng">
              <a:solidFill>
                <a:schemeClr val="tx1"/>
              </a:solidFill>
              <a:prstDash val="solid"/>
              <a:round/>
              <a:headEnd type="none" w="med" len="med"/>
              <a:tailEnd type="none" w="med" len="med"/>
            </a:ln>
          </p:spPr>
        </p:sp>
        <p:sp>
          <p:nvSpPr>
            <p:cNvPr id="61465" name="Line 115"/>
            <p:cNvSpPr/>
            <p:nvPr/>
          </p:nvSpPr>
          <p:spPr>
            <a:xfrm>
              <a:off x="2907" y="1363"/>
              <a:ext cx="0" cy="84"/>
            </a:xfrm>
            <a:prstGeom prst="line">
              <a:avLst/>
            </a:prstGeom>
            <a:ln w="9525" cap="flat" cmpd="sng">
              <a:solidFill>
                <a:schemeClr val="tx1"/>
              </a:solidFill>
              <a:prstDash val="solid"/>
              <a:round/>
              <a:headEnd type="none" w="med" len="med"/>
              <a:tailEnd type="none" w="med" len="med"/>
            </a:ln>
          </p:spPr>
        </p:sp>
      </p:grpSp>
      <p:sp>
        <p:nvSpPr>
          <p:cNvPr id="61466" name="Line 116"/>
          <p:cNvSpPr/>
          <p:nvPr/>
        </p:nvSpPr>
        <p:spPr>
          <a:xfrm flipH="1">
            <a:off x="2435225" y="3463925"/>
            <a:ext cx="822325" cy="0"/>
          </a:xfrm>
          <a:prstGeom prst="line">
            <a:avLst/>
          </a:prstGeom>
          <a:ln w="9525" cap="flat" cmpd="sng">
            <a:solidFill>
              <a:schemeClr val="tx1"/>
            </a:solidFill>
            <a:prstDash val="solid"/>
            <a:round/>
            <a:headEnd type="none" w="med" len="med"/>
            <a:tailEnd type="none" w="med" len="med"/>
          </a:ln>
        </p:spPr>
      </p:sp>
      <p:grpSp>
        <p:nvGrpSpPr>
          <p:cNvPr id="61467" name="Group 119"/>
          <p:cNvGrpSpPr/>
          <p:nvPr/>
        </p:nvGrpSpPr>
        <p:grpSpPr>
          <a:xfrm>
            <a:off x="1814513" y="2884488"/>
            <a:ext cx="1068387" cy="820737"/>
            <a:chOff x="2967" y="478"/>
            <a:chExt cx="788" cy="625"/>
          </a:xfrm>
        </p:grpSpPr>
        <p:pic>
          <p:nvPicPr>
            <p:cNvPr id="61468" name="Picture 120" descr="access_point_stylized_small"/>
            <p:cNvPicPr>
              <a:picLocks noChangeAspect="1"/>
            </p:cNvPicPr>
            <p:nvPr/>
          </p:nvPicPr>
          <p:blipFill>
            <a:blip r:embed="rId2"/>
            <a:stretch>
              <a:fillRect/>
            </a:stretch>
          </p:blipFill>
          <p:spPr>
            <a:xfrm>
              <a:off x="3012" y="559"/>
              <a:ext cx="576" cy="544"/>
            </a:xfrm>
            <a:prstGeom prst="rect">
              <a:avLst/>
            </a:prstGeom>
            <a:noFill/>
            <a:ln w="9525">
              <a:noFill/>
            </a:ln>
          </p:spPr>
        </p:pic>
        <p:pic>
          <p:nvPicPr>
            <p:cNvPr id="61469" name="Picture 121" descr="antenna_radiation_stylized"/>
            <p:cNvPicPr>
              <a:picLocks noChangeAspect="1"/>
            </p:cNvPicPr>
            <p:nvPr/>
          </p:nvPicPr>
          <p:blipFill>
            <a:blip r:embed="rId3"/>
            <a:stretch>
              <a:fillRect/>
            </a:stretch>
          </p:blipFill>
          <p:spPr>
            <a:xfrm>
              <a:off x="2967" y="478"/>
              <a:ext cx="788" cy="188"/>
            </a:xfrm>
            <a:prstGeom prst="rect">
              <a:avLst/>
            </a:prstGeom>
            <a:noFill/>
            <a:ln w="9525">
              <a:noFill/>
            </a:ln>
          </p:spPr>
        </p:pic>
      </p:grpSp>
      <p:sp>
        <p:nvSpPr>
          <p:cNvPr id="61470" name="Line 122"/>
          <p:cNvSpPr/>
          <p:nvPr/>
        </p:nvSpPr>
        <p:spPr>
          <a:xfrm flipH="1" flipV="1">
            <a:off x="3756025" y="2767013"/>
            <a:ext cx="0" cy="468312"/>
          </a:xfrm>
          <a:prstGeom prst="line">
            <a:avLst/>
          </a:prstGeom>
          <a:ln w="9525" cap="flat" cmpd="sng">
            <a:solidFill>
              <a:schemeClr val="tx1"/>
            </a:solidFill>
            <a:prstDash val="solid"/>
            <a:round/>
            <a:headEnd type="none" w="med" len="med"/>
            <a:tailEnd type="none" w="med" len="med"/>
          </a:ln>
        </p:spPr>
      </p:sp>
      <p:grpSp>
        <p:nvGrpSpPr>
          <p:cNvPr id="7" name="Group 138"/>
          <p:cNvGrpSpPr/>
          <p:nvPr/>
        </p:nvGrpSpPr>
        <p:grpSpPr>
          <a:xfrm>
            <a:off x="5326063" y="3703638"/>
            <a:ext cx="2527300" cy="1265237"/>
            <a:chOff x="3355" y="2333"/>
            <a:chExt cx="1592" cy="797"/>
          </a:xfrm>
        </p:grpSpPr>
        <p:sp>
          <p:nvSpPr>
            <p:cNvPr id="61472" name="Text Box 39"/>
            <p:cNvSpPr txBox="1"/>
            <p:nvPr/>
          </p:nvSpPr>
          <p:spPr>
            <a:xfrm>
              <a:off x="3355" y="2934"/>
              <a:ext cx="1592" cy="196"/>
            </a:xfrm>
            <a:prstGeom prst="rect">
              <a:avLst/>
            </a:prstGeom>
            <a:noFill/>
            <a:ln w="9525">
              <a:noFill/>
            </a:ln>
          </p:spPr>
          <p:txBody>
            <a:bodyPr anchor="t" anchorCtr="0">
              <a:spAutoFit/>
            </a:bodyPr>
            <a:p>
              <a:pPr eaLnBrk="0" hangingPunct="0">
                <a:lnSpc>
                  <a:spcPct val="80000"/>
                </a:lnSpc>
              </a:pPr>
              <a:r>
                <a:rPr lang="en-US" altLang="zh-CN" sz="1800" dirty="0">
                  <a:latin typeface="Arial" panose="020B0604020202020204" pitchFamily="34" charset="0"/>
                </a:rPr>
                <a:t>cable or DSL modem</a:t>
              </a:r>
              <a:endParaRPr lang="en-US" altLang="zh-CN" sz="1800" dirty="0">
                <a:latin typeface="Arial" panose="020B0604020202020204" pitchFamily="34" charset="0"/>
              </a:endParaRPr>
            </a:p>
          </p:txBody>
        </p:sp>
        <p:sp>
          <p:nvSpPr>
            <p:cNvPr id="61473" name="Line 129"/>
            <p:cNvSpPr/>
            <p:nvPr/>
          </p:nvSpPr>
          <p:spPr>
            <a:xfrm>
              <a:off x="3449" y="2333"/>
              <a:ext cx="0" cy="590"/>
            </a:xfrm>
            <a:prstGeom prst="line">
              <a:avLst/>
            </a:prstGeom>
            <a:ln w="19050" cap="flat" cmpd="sng">
              <a:solidFill>
                <a:srgbClr val="CC0000"/>
              </a:solidFill>
              <a:prstDash val="solid"/>
              <a:round/>
              <a:headEnd type="none" w="med" len="med"/>
              <a:tailEnd type="none" w="med" len="med"/>
            </a:ln>
          </p:spPr>
        </p:sp>
      </p:grpSp>
      <p:grpSp>
        <p:nvGrpSpPr>
          <p:cNvPr id="8" name="Group 139"/>
          <p:cNvGrpSpPr/>
          <p:nvPr/>
        </p:nvGrpSpPr>
        <p:grpSpPr>
          <a:xfrm>
            <a:off x="4056063" y="3748088"/>
            <a:ext cx="2593975" cy="1778000"/>
            <a:chOff x="2558" y="2328"/>
            <a:chExt cx="1634" cy="1120"/>
          </a:xfrm>
        </p:grpSpPr>
        <p:sp>
          <p:nvSpPr>
            <p:cNvPr id="61475" name="Text Box 39"/>
            <p:cNvSpPr txBox="1"/>
            <p:nvPr/>
          </p:nvSpPr>
          <p:spPr>
            <a:xfrm>
              <a:off x="2558" y="3252"/>
              <a:ext cx="1634" cy="196"/>
            </a:xfrm>
            <a:prstGeom prst="rect">
              <a:avLst/>
            </a:prstGeom>
            <a:noFill/>
            <a:ln w="9525">
              <a:noFill/>
            </a:ln>
          </p:spPr>
          <p:txBody>
            <a:bodyPr anchor="t" anchorCtr="0">
              <a:spAutoFit/>
            </a:bodyPr>
            <a:p>
              <a:pPr eaLnBrk="0" hangingPunct="0">
                <a:lnSpc>
                  <a:spcPct val="80000"/>
                </a:lnSpc>
              </a:pPr>
              <a:r>
                <a:rPr lang="en-US" altLang="zh-CN" sz="1800" dirty="0">
                  <a:latin typeface="Arial" panose="020B0604020202020204" pitchFamily="34" charset="0"/>
                </a:rPr>
                <a:t>router, firewall, NAT</a:t>
              </a:r>
              <a:endParaRPr lang="en-US" altLang="zh-CN" sz="1800" dirty="0">
                <a:latin typeface="Arial" panose="020B0604020202020204" pitchFamily="34" charset="0"/>
              </a:endParaRPr>
            </a:p>
          </p:txBody>
        </p:sp>
        <p:sp>
          <p:nvSpPr>
            <p:cNvPr id="61476" name="Line 133"/>
            <p:cNvSpPr/>
            <p:nvPr/>
          </p:nvSpPr>
          <p:spPr>
            <a:xfrm>
              <a:off x="2645" y="2328"/>
              <a:ext cx="0" cy="938"/>
            </a:xfrm>
            <a:prstGeom prst="line">
              <a:avLst/>
            </a:prstGeom>
            <a:ln w="19050" cap="flat" cmpd="sng">
              <a:solidFill>
                <a:srgbClr val="CC0000"/>
              </a:solidFill>
              <a:prstDash val="solid"/>
              <a:round/>
              <a:headEnd type="none" w="med" len="med"/>
              <a:tailEnd type="none" w="med" len="med"/>
            </a:ln>
          </p:spPr>
        </p:sp>
      </p:grpSp>
      <p:grpSp>
        <p:nvGrpSpPr>
          <p:cNvPr id="9" name="Group 141"/>
          <p:cNvGrpSpPr/>
          <p:nvPr/>
        </p:nvGrpSpPr>
        <p:grpSpPr>
          <a:xfrm>
            <a:off x="3605213" y="4576763"/>
            <a:ext cx="2927350" cy="1614487"/>
            <a:chOff x="2062" y="2532"/>
            <a:chExt cx="1844" cy="1403"/>
          </a:xfrm>
        </p:grpSpPr>
        <p:sp>
          <p:nvSpPr>
            <p:cNvPr id="61478" name="Line 134"/>
            <p:cNvSpPr/>
            <p:nvPr/>
          </p:nvSpPr>
          <p:spPr>
            <a:xfrm>
              <a:off x="2064" y="2532"/>
              <a:ext cx="0" cy="938"/>
            </a:xfrm>
            <a:prstGeom prst="line">
              <a:avLst/>
            </a:prstGeom>
            <a:ln w="19050" cap="flat" cmpd="sng">
              <a:solidFill>
                <a:srgbClr val="CC0000"/>
              </a:solidFill>
              <a:prstDash val="solid"/>
              <a:round/>
              <a:headEnd type="none" w="med" len="med"/>
              <a:tailEnd type="none" w="med" len="med"/>
            </a:ln>
          </p:spPr>
        </p:sp>
        <p:sp>
          <p:nvSpPr>
            <p:cNvPr id="61479" name="Text Box 39"/>
            <p:cNvSpPr txBox="1"/>
            <p:nvPr/>
          </p:nvSpPr>
          <p:spPr>
            <a:xfrm>
              <a:off x="2062" y="3471"/>
              <a:ext cx="1844" cy="464"/>
            </a:xfrm>
            <a:prstGeom prst="rect">
              <a:avLst/>
            </a:prstGeom>
            <a:noFill/>
            <a:ln w="9525">
              <a:noFill/>
            </a:ln>
          </p:spPr>
          <p:txBody>
            <a:bodyPr anchor="t" anchorCtr="0">
              <a:spAutoFit/>
            </a:bodyPr>
            <a:p>
              <a:pPr eaLnBrk="0" hangingPunct="0">
                <a:lnSpc>
                  <a:spcPct val="80000"/>
                </a:lnSpc>
              </a:pPr>
              <a:r>
                <a:rPr lang="en-US" altLang="zh-CN" sz="1800" dirty="0">
                  <a:latin typeface="Arial" panose="020B0604020202020204" pitchFamily="34" charset="0"/>
                </a:rPr>
                <a:t>wired Ethernet</a:t>
              </a:r>
              <a:r>
                <a:rPr lang="zh-CN" altLang="en-US" sz="1800" dirty="0">
                  <a:latin typeface="Arial" panose="020B0604020202020204" pitchFamily="34" charset="0"/>
                  <a:ea typeface="宋体" panose="02010600030101010101" pitchFamily="2" charset="-122"/>
                </a:rPr>
                <a:t>（以太网）</a:t>
              </a:r>
              <a:r>
                <a:rPr lang="en-US" altLang="zh-CN" sz="1800" dirty="0">
                  <a:latin typeface="Arial" panose="020B0604020202020204" pitchFamily="34" charset="0"/>
                </a:rPr>
                <a:t> (1 Gbps)</a:t>
              </a:r>
              <a:endParaRPr lang="en-US" altLang="zh-CN" sz="1800" dirty="0">
                <a:latin typeface="Arial" panose="020B0604020202020204" pitchFamily="34" charset="0"/>
              </a:endParaRPr>
            </a:p>
          </p:txBody>
        </p:sp>
      </p:grpSp>
      <p:grpSp>
        <p:nvGrpSpPr>
          <p:cNvPr id="10" name="Group 140"/>
          <p:cNvGrpSpPr/>
          <p:nvPr/>
        </p:nvGrpSpPr>
        <p:grpSpPr>
          <a:xfrm>
            <a:off x="423863" y="3725863"/>
            <a:ext cx="1966912" cy="2043112"/>
            <a:chOff x="267" y="2347"/>
            <a:chExt cx="1239" cy="1287"/>
          </a:xfrm>
        </p:grpSpPr>
        <p:sp>
          <p:nvSpPr>
            <p:cNvPr id="61481" name="Line 136"/>
            <p:cNvSpPr/>
            <p:nvPr/>
          </p:nvSpPr>
          <p:spPr>
            <a:xfrm>
              <a:off x="1360" y="2347"/>
              <a:ext cx="0" cy="938"/>
            </a:xfrm>
            <a:prstGeom prst="line">
              <a:avLst/>
            </a:prstGeom>
            <a:ln w="19050" cap="flat" cmpd="sng">
              <a:solidFill>
                <a:srgbClr val="CC0000"/>
              </a:solidFill>
              <a:prstDash val="solid"/>
              <a:round/>
              <a:headEnd type="none" w="med" len="med"/>
              <a:tailEnd type="none" w="med" len="med"/>
            </a:ln>
          </p:spPr>
        </p:sp>
        <p:sp>
          <p:nvSpPr>
            <p:cNvPr id="61482" name="Text Box 39"/>
            <p:cNvSpPr txBox="1"/>
            <p:nvPr/>
          </p:nvSpPr>
          <p:spPr>
            <a:xfrm>
              <a:off x="267" y="3300"/>
              <a:ext cx="1239" cy="334"/>
            </a:xfrm>
            <a:prstGeom prst="rect">
              <a:avLst/>
            </a:prstGeom>
            <a:noFill/>
            <a:ln w="9525">
              <a:noFill/>
            </a:ln>
          </p:spPr>
          <p:txBody>
            <a:bodyPr anchor="t" anchorCtr="0">
              <a:spAutoFit/>
            </a:bodyPr>
            <a:p>
              <a:pPr algn="r" eaLnBrk="0" hangingPunct="0">
                <a:lnSpc>
                  <a:spcPct val="80000"/>
                </a:lnSpc>
              </a:pPr>
              <a:r>
                <a:rPr lang="en-US" altLang="zh-CN" sz="1800" dirty="0">
                  <a:latin typeface="Arial" panose="020B0604020202020204" pitchFamily="34" charset="0"/>
                </a:rPr>
                <a:t>wireless access </a:t>
              </a:r>
              <a:endParaRPr lang="en-US" altLang="zh-CN" sz="1800" dirty="0">
                <a:latin typeface="Arial" panose="020B0604020202020204" pitchFamily="34" charset="0"/>
              </a:endParaRPr>
            </a:p>
            <a:p>
              <a:pPr algn="r" eaLnBrk="0" hangingPunct="0">
                <a:lnSpc>
                  <a:spcPct val="80000"/>
                </a:lnSpc>
              </a:pPr>
              <a:r>
                <a:rPr lang="en-US" altLang="zh-CN" sz="1800" dirty="0">
                  <a:latin typeface="Arial" panose="020B0604020202020204" pitchFamily="34" charset="0"/>
                </a:rPr>
                <a:t>point (54 Mbps)</a:t>
              </a:r>
              <a:endParaRPr lang="en-US" altLang="zh-CN" sz="1800" dirty="0">
                <a:latin typeface="Arial" panose="020B0604020202020204" pitchFamily="34" charset="0"/>
              </a:endParaRPr>
            </a:p>
          </p:txBody>
        </p:sp>
      </p:grpSp>
      <p:sp>
        <p:nvSpPr>
          <p:cNvPr id="11406" name="Text Box 142"/>
          <p:cNvSpPr txBox="1"/>
          <p:nvPr/>
        </p:nvSpPr>
        <p:spPr>
          <a:xfrm>
            <a:off x="1038225" y="1303338"/>
            <a:ext cx="1103313" cy="701675"/>
          </a:xfrm>
          <a:prstGeom prst="rect">
            <a:avLst/>
          </a:prstGeom>
          <a:noFill/>
          <a:ln w="9525">
            <a:noFill/>
          </a:ln>
        </p:spPr>
        <p:txBody>
          <a:bodyPr wrap="none" anchor="t" anchorCtr="0">
            <a:spAutoFit/>
          </a:bodyPr>
          <a:p>
            <a:pPr algn="r" eaLnBrk="0" hangingPunct="0"/>
            <a:r>
              <a:rPr lang="en-US" altLang="zh-CN" sz="2000" dirty="0">
                <a:latin typeface="Arial" panose="020B0604020202020204" pitchFamily="34" charset="0"/>
              </a:rPr>
              <a:t>wireless</a:t>
            </a:r>
            <a:endParaRPr lang="en-US" altLang="zh-CN" sz="2000" dirty="0">
              <a:latin typeface="Arial" panose="020B0604020202020204" pitchFamily="34" charset="0"/>
            </a:endParaRPr>
          </a:p>
          <a:p>
            <a:pPr algn="r" eaLnBrk="0" hangingPunct="0"/>
            <a:r>
              <a:rPr lang="en-US" altLang="zh-CN" sz="2000" dirty="0">
                <a:latin typeface="Arial" panose="020B0604020202020204" pitchFamily="34" charset="0"/>
              </a:rPr>
              <a:t>devices</a:t>
            </a:r>
            <a:endParaRPr lang="en-US" altLang="zh-CN" sz="2000" dirty="0">
              <a:latin typeface="Arial" panose="020B0604020202020204" pitchFamily="34" charset="0"/>
            </a:endParaRPr>
          </a:p>
        </p:txBody>
      </p:sp>
      <p:grpSp>
        <p:nvGrpSpPr>
          <p:cNvPr id="61484" name="Group 143"/>
          <p:cNvGrpSpPr/>
          <p:nvPr/>
        </p:nvGrpSpPr>
        <p:grpSpPr>
          <a:xfrm>
            <a:off x="1384300" y="1954213"/>
            <a:ext cx="733425" cy="758825"/>
            <a:chOff x="2751" y="1851"/>
            <a:chExt cx="462" cy="478"/>
          </a:xfrm>
        </p:grpSpPr>
        <p:pic>
          <p:nvPicPr>
            <p:cNvPr id="61485" name="Picture 144" descr="iphone_stylized_small"/>
            <p:cNvPicPr>
              <a:picLocks noChangeAspect="1"/>
            </p:cNvPicPr>
            <p:nvPr/>
          </p:nvPicPr>
          <p:blipFill>
            <a:blip r:embed="rId4"/>
            <a:stretch>
              <a:fillRect/>
            </a:stretch>
          </p:blipFill>
          <p:spPr>
            <a:xfrm>
              <a:off x="2928" y="1922"/>
              <a:ext cx="152" cy="407"/>
            </a:xfrm>
            <a:prstGeom prst="rect">
              <a:avLst/>
            </a:prstGeom>
            <a:noFill/>
            <a:ln w="9525">
              <a:noFill/>
            </a:ln>
          </p:spPr>
        </p:pic>
        <p:pic>
          <p:nvPicPr>
            <p:cNvPr id="61486" name="Picture 145" descr="antenna_radiation_stylized"/>
            <p:cNvPicPr>
              <a:picLocks noChangeAspect="1"/>
            </p:cNvPicPr>
            <p:nvPr/>
          </p:nvPicPr>
          <p:blipFill>
            <a:blip r:embed="rId3"/>
            <a:stretch>
              <a:fillRect/>
            </a:stretch>
          </p:blipFill>
          <p:spPr>
            <a:xfrm>
              <a:off x="2751" y="1851"/>
              <a:ext cx="462" cy="110"/>
            </a:xfrm>
            <a:prstGeom prst="rect">
              <a:avLst/>
            </a:prstGeom>
            <a:noFill/>
            <a:ln w="9525">
              <a:noFill/>
            </a:ln>
          </p:spPr>
        </p:pic>
      </p:grpSp>
      <p:sp>
        <p:nvSpPr>
          <p:cNvPr id="61487" name="Line 146"/>
          <p:cNvSpPr/>
          <p:nvPr/>
        </p:nvSpPr>
        <p:spPr>
          <a:xfrm>
            <a:off x="3679825" y="3679825"/>
            <a:ext cx="12700" cy="217488"/>
          </a:xfrm>
          <a:prstGeom prst="line">
            <a:avLst/>
          </a:prstGeom>
          <a:ln w="9525" cap="flat" cmpd="sng">
            <a:solidFill>
              <a:schemeClr val="tx1"/>
            </a:solidFill>
            <a:prstDash val="solid"/>
            <a:round/>
            <a:headEnd type="none" w="med" len="med"/>
            <a:tailEnd type="none" w="med" len="med"/>
          </a:ln>
        </p:spPr>
      </p:sp>
      <p:sp>
        <p:nvSpPr>
          <p:cNvPr id="11411" name="Oval 147"/>
          <p:cNvSpPr/>
          <p:nvPr/>
        </p:nvSpPr>
        <p:spPr>
          <a:xfrm>
            <a:off x="1281113" y="2801938"/>
            <a:ext cx="3359150" cy="1050925"/>
          </a:xfrm>
          <a:prstGeom prst="ellipse">
            <a:avLst/>
          </a:prstGeom>
          <a:noFill/>
          <a:ln w="19050" cap="flat" cmpd="sng">
            <a:solidFill>
              <a:srgbClr val="CC0000"/>
            </a:solidFill>
            <a:prstDash val="dash"/>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2" name="Group 150"/>
          <p:cNvGrpSpPr/>
          <p:nvPr/>
        </p:nvGrpSpPr>
        <p:grpSpPr>
          <a:xfrm>
            <a:off x="136525" y="3532188"/>
            <a:ext cx="1630363" cy="717550"/>
            <a:chOff x="86" y="2225"/>
            <a:chExt cx="1027" cy="452"/>
          </a:xfrm>
        </p:grpSpPr>
        <p:sp>
          <p:nvSpPr>
            <p:cNvPr id="61490" name="Text Box 148"/>
            <p:cNvSpPr txBox="1"/>
            <p:nvPr/>
          </p:nvSpPr>
          <p:spPr>
            <a:xfrm>
              <a:off x="86" y="2357"/>
              <a:ext cx="1027" cy="320"/>
            </a:xfrm>
            <a:prstGeom prst="rect">
              <a:avLst/>
            </a:prstGeom>
            <a:noFill/>
            <a:ln w="9525">
              <a:noFill/>
            </a:ln>
          </p:spPr>
          <p:txBody>
            <a:bodyPr wrap="none" anchor="t" anchorCtr="0">
              <a:spAutoFit/>
            </a:bodyPr>
            <a:p>
              <a:pPr algn="r" eaLnBrk="0" hangingPunct="0">
                <a:lnSpc>
                  <a:spcPct val="85000"/>
                </a:lnSpc>
              </a:pPr>
              <a:r>
                <a:rPr lang="en-US" altLang="zh-CN" sz="1600" dirty="0">
                  <a:latin typeface="Arial" panose="020B0604020202020204" pitchFamily="34" charset="0"/>
                </a:rPr>
                <a:t>often combined </a:t>
              </a:r>
              <a:endParaRPr lang="en-US" altLang="zh-CN" sz="1600" dirty="0">
                <a:latin typeface="Arial" panose="020B0604020202020204" pitchFamily="34" charset="0"/>
              </a:endParaRPr>
            </a:p>
            <a:p>
              <a:pPr algn="r" eaLnBrk="0" hangingPunct="0">
                <a:lnSpc>
                  <a:spcPct val="85000"/>
                </a:lnSpc>
              </a:pPr>
              <a:r>
                <a:rPr lang="en-US" altLang="zh-CN" sz="1600" dirty="0">
                  <a:latin typeface="Arial" panose="020B0604020202020204" pitchFamily="34" charset="0"/>
                </a:rPr>
                <a:t>in single box</a:t>
              </a:r>
              <a:endParaRPr lang="en-US" altLang="zh-CN" sz="1600" dirty="0">
                <a:latin typeface="Arial" panose="020B0604020202020204" pitchFamily="34" charset="0"/>
              </a:endParaRPr>
            </a:p>
          </p:txBody>
        </p:sp>
        <p:sp>
          <p:nvSpPr>
            <p:cNvPr id="61491" name="Line 149"/>
            <p:cNvSpPr/>
            <p:nvPr/>
          </p:nvSpPr>
          <p:spPr>
            <a:xfrm flipV="1">
              <a:off x="590" y="2225"/>
              <a:ext cx="238" cy="172"/>
            </a:xfrm>
            <a:prstGeom prst="line">
              <a:avLst/>
            </a:prstGeom>
            <a:ln w="9525" cap="flat" cmpd="sng">
              <a:solidFill>
                <a:schemeClr val="tx1"/>
              </a:solidFill>
              <a:prstDash val="solid"/>
              <a:round/>
              <a:headEnd type="none" w="med" len="med"/>
              <a:tailEnd type="none" w="med" len="med"/>
            </a:ln>
          </p:spPr>
        </p:sp>
      </p:grpSp>
      <p:grpSp>
        <p:nvGrpSpPr>
          <p:cNvPr id="61492" name="Group 151"/>
          <p:cNvGrpSpPr/>
          <p:nvPr/>
        </p:nvGrpSpPr>
        <p:grpSpPr>
          <a:xfrm>
            <a:off x="2379663" y="1566863"/>
            <a:ext cx="954087" cy="1027112"/>
            <a:chOff x="877" y="1008"/>
            <a:chExt cx="2747" cy="2591"/>
          </a:xfrm>
        </p:grpSpPr>
        <p:pic>
          <p:nvPicPr>
            <p:cNvPr id="61493" name="Picture 152" descr="antenna_stylized"/>
            <p:cNvPicPr>
              <a:picLocks noChangeAspect="1"/>
            </p:cNvPicPr>
            <p:nvPr/>
          </p:nvPicPr>
          <p:blipFill>
            <a:blip r:embed="rId5"/>
            <a:stretch>
              <a:fillRect/>
            </a:stretch>
          </p:blipFill>
          <p:spPr>
            <a:xfrm>
              <a:off x="877" y="1008"/>
              <a:ext cx="2725" cy="1421"/>
            </a:xfrm>
            <a:prstGeom prst="rect">
              <a:avLst/>
            </a:prstGeom>
            <a:noFill/>
            <a:ln w="9525">
              <a:noFill/>
            </a:ln>
          </p:spPr>
        </p:pic>
        <p:pic>
          <p:nvPicPr>
            <p:cNvPr id="61494" name="Picture 153" descr="laptop_keyboard"/>
            <p:cNvPicPr>
              <a:picLocks noChangeAspect="1"/>
            </p:cNvPicPr>
            <p:nvPr/>
          </p:nvPicPr>
          <p:blipFill>
            <a:blip r:embed="rId6"/>
            <a:stretch>
              <a:fillRect/>
            </a:stretch>
          </p:blipFill>
          <p:spPr>
            <a:xfrm rot="109064" flipH="1">
              <a:off x="1009" y="2586"/>
              <a:ext cx="2245" cy="1013"/>
            </a:xfrm>
            <a:prstGeom prst="rect">
              <a:avLst/>
            </a:prstGeom>
            <a:noFill/>
            <a:ln w="9525">
              <a:noFill/>
            </a:ln>
          </p:spPr>
        </p:pic>
        <p:sp>
          <p:nvSpPr>
            <p:cNvPr id="61495" name="Freeform 154"/>
            <p:cNvSpPr/>
            <p:nvPr/>
          </p:nvSpPr>
          <p:spPr>
            <a:xfrm>
              <a:off x="1753" y="1603"/>
              <a:ext cx="1807" cy="1322"/>
            </a:xfrm>
            <a:custGeom>
              <a:avLst/>
              <a:gdLst/>
              <a:ahLst/>
              <a:cxnLst>
                <a:cxn ang="0">
                  <a:pos x="1" y="0"/>
                </a:cxn>
                <a:cxn ang="0">
                  <a:pos x="0" y="1"/>
                </a:cxn>
                <a:cxn ang="0">
                  <a:pos x="2" y="1"/>
                </a:cxn>
                <a:cxn ang="0">
                  <a:pos x="2" y="1"/>
                </a:cxn>
                <a:cxn ang="0">
                  <a:pos x="1"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61496" name="Picture 155" descr="screen"/>
            <p:cNvPicPr>
              <a:picLocks noChangeAspect="1"/>
            </p:cNvPicPr>
            <p:nvPr/>
          </p:nvPicPr>
          <p:blipFill>
            <a:blip r:embed="rId7"/>
            <a:stretch>
              <a:fillRect/>
            </a:stretch>
          </p:blipFill>
          <p:spPr>
            <a:xfrm>
              <a:off x="1842" y="1637"/>
              <a:ext cx="1642" cy="1203"/>
            </a:xfrm>
            <a:prstGeom prst="rect">
              <a:avLst/>
            </a:prstGeom>
            <a:noFill/>
            <a:ln w="9525">
              <a:noFill/>
            </a:ln>
          </p:spPr>
        </p:pic>
        <p:sp>
          <p:nvSpPr>
            <p:cNvPr id="61497" name="Freeform 156"/>
            <p:cNvSpPr/>
            <p:nvPr/>
          </p:nvSpPr>
          <p:spPr>
            <a:xfrm>
              <a:off x="2082" y="1564"/>
              <a:ext cx="1531" cy="246"/>
            </a:xfrm>
            <a:custGeom>
              <a:avLst/>
              <a:gdLst/>
              <a:ahLst/>
              <a:cxnLst>
                <a:cxn ang="0">
                  <a:pos x="1" y="0"/>
                </a:cxn>
                <a:cxn ang="0">
                  <a:pos x="2" y="1"/>
                </a:cxn>
                <a:cxn ang="0">
                  <a:pos x="2" y="1"/>
                </a:cxn>
                <a:cxn ang="0">
                  <a:pos x="0" y="1"/>
                </a:cxn>
                <a:cxn ang="0">
                  <a:pos x="1"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61498" name="Freeform 157"/>
            <p:cNvSpPr/>
            <p:nvPr/>
          </p:nvSpPr>
          <p:spPr>
            <a:xfrm>
              <a:off x="1737" y="1562"/>
              <a:ext cx="425" cy="1024"/>
            </a:xfrm>
            <a:custGeom>
              <a:avLst/>
              <a:gdLst/>
              <a:ahLst/>
              <a:cxnLst>
                <a:cxn ang="0">
                  <a:pos x="1" y="0"/>
                </a:cxn>
                <a:cxn ang="0">
                  <a:pos x="0" y="1"/>
                </a:cxn>
                <a:cxn ang="0">
                  <a:pos x="1" y="1"/>
                </a:cxn>
                <a:cxn ang="0">
                  <a:pos x="1" y="1"/>
                </a:cxn>
                <a:cxn ang="0">
                  <a:pos x="1"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61499" name="Freeform 158"/>
            <p:cNvSpPr/>
            <p:nvPr/>
          </p:nvSpPr>
          <p:spPr>
            <a:xfrm>
              <a:off x="3144" y="1745"/>
              <a:ext cx="458" cy="1182"/>
            </a:xfrm>
            <a:custGeom>
              <a:avLst/>
              <a:gdLst/>
              <a:ahLst/>
              <a:cxnLst>
                <a:cxn ang="0">
                  <a:pos x="1" y="0"/>
                </a:cxn>
                <a:cxn ang="0">
                  <a:pos x="1" y="1"/>
                </a:cxn>
                <a:cxn ang="0">
                  <a:pos x="0" y="1"/>
                </a:cxn>
                <a:cxn ang="0">
                  <a:pos x="1" y="1"/>
                </a:cxn>
                <a:cxn ang="0">
                  <a:pos x="1"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61500" name="Freeform 159"/>
            <p:cNvSpPr/>
            <p:nvPr/>
          </p:nvSpPr>
          <p:spPr>
            <a:xfrm>
              <a:off x="1732" y="2534"/>
              <a:ext cx="1680" cy="399"/>
            </a:xfrm>
            <a:custGeom>
              <a:avLst/>
              <a:gdLst/>
              <a:ahLst/>
              <a:cxnLst>
                <a:cxn ang="0">
                  <a:pos x="1" y="0"/>
                </a:cxn>
                <a:cxn ang="0">
                  <a:pos x="0" y="1"/>
                </a:cxn>
                <a:cxn ang="0">
                  <a:pos x="2" y="1"/>
                </a:cxn>
                <a:cxn ang="0">
                  <a:pos x="2" y="1"/>
                </a:cxn>
                <a:cxn ang="0">
                  <a:pos x="1"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61501" name="Freeform 160"/>
            <p:cNvSpPr/>
            <p:nvPr/>
          </p:nvSpPr>
          <p:spPr>
            <a:xfrm>
              <a:off x="3195" y="1755"/>
              <a:ext cx="429" cy="1187"/>
            </a:xfrm>
            <a:custGeom>
              <a:avLst/>
              <a:gdLst/>
              <a:ahLst/>
              <a:cxnLst>
                <a:cxn ang="0">
                  <a:pos x="2" y="0"/>
                </a:cxn>
                <a:cxn ang="0">
                  <a:pos x="2" y="0"/>
                </a:cxn>
                <a:cxn ang="0">
                  <a:pos x="1" y="15"/>
                </a:cxn>
                <a:cxn ang="0">
                  <a:pos x="0" y="15"/>
                </a:cxn>
                <a:cxn ang="0">
                  <a:pos x="2"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61502" name="Freeform 161"/>
            <p:cNvSpPr/>
            <p:nvPr/>
          </p:nvSpPr>
          <p:spPr>
            <a:xfrm>
              <a:off x="1734" y="2587"/>
              <a:ext cx="1494" cy="394"/>
            </a:xfrm>
            <a:custGeom>
              <a:avLst/>
              <a:gdLst/>
              <a:ahLst/>
              <a:cxnLst>
                <a:cxn ang="0">
                  <a:pos x="0" y="0"/>
                </a:cxn>
                <a:cxn ang="0">
                  <a:pos x="1" y="1"/>
                </a:cxn>
                <a:cxn ang="0">
                  <a:pos x="9" y="5"/>
                </a:cxn>
                <a:cxn ang="0">
                  <a:pos x="9" y="4"/>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61503" name="Group 162"/>
            <p:cNvGrpSpPr/>
            <p:nvPr/>
          </p:nvGrpSpPr>
          <p:grpSpPr>
            <a:xfrm>
              <a:off x="1709" y="3008"/>
              <a:ext cx="507" cy="234"/>
              <a:chOff x="1740" y="2642"/>
              <a:chExt cx="752" cy="327"/>
            </a:xfrm>
          </p:grpSpPr>
          <p:sp>
            <p:nvSpPr>
              <p:cNvPr id="61504" name="Freeform 163"/>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61505" name="Freeform 164"/>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61506" name="Freeform 165"/>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61507" name="Freeform 166"/>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61508" name="Freeform 167"/>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61509" name="Freeform 168"/>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61510" name="Freeform 169"/>
            <p:cNvSpPr/>
            <p:nvPr/>
          </p:nvSpPr>
          <p:spPr>
            <a:xfrm>
              <a:off x="2577" y="3043"/>
              <a:ext cx="614" cy="514"/>
            </a:xfrm>
            <a:custGeom>
              <a:avLst/>
              <a:gdLst/>
              <a:ahLst/>
              <a:cxnLst>
                <a:cxn ang="0">
                  <a:pos x="1" y="2"/>
                </a:cxn>
                <a:cxn ang="0">
                  <a:pos x="1" y="0"/>
                </a:cxn>
                <a:cxn ang="0">
                  <a:pos x="1" y="1"/>
                </a:cxn>
                <a:cxn ang="0">
                  <a:pos x="0" y="2"/>
                </a:cxn>
                <a:cxn ang="0">
                  <a:pos x="1" y="2"/>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61511" name="Freeform 170"/>
            <p:cNvSpPr/>
            <p:nvPr/>
          </p:nvSpPr>
          <p:spPr>
            <a:xfrm>
              <a:off x="1010" y="3084"/>
              <a:ext cx="1571" cy="469"/>
            </a:xfrm>
            <a:custGeom>
              <a:avLst/>
              <a:gdLst/>
              <a:ahLst/>
              <a:cxnLst>
                <a:cxn ang="0">
                  <a:pos x="1" y="0"/>
                </a:cxn>
                <a:cxn ang="0">
                  <a:pos x="1" y="0"/>
                </a:cxn>
                <a:cxn ang="0">
                  <a:pos x="4" y="2"/>
                </a:cxn>
                <a:cxn ang="0">
                  <a:pos x="4" y="2"/>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1512" name="Freeform 171"/>
            <p:cNvSpPr/>
            <p:nvPr/>
          </p:nvSpPr>
          <p:spPr>
            <a:xfrm>
              <a:off x="1011" y="2998"/>
              <a:ext cx="17" cy="95"/>
            </a:xfrm>
            <a:custGeom>
              <a:avLst/>
              <a:gdLst/>
              <a:ahLst/>
              <a:cxnLst>
                <a:cxn ang="0">
                  <a:pos x="1" y="1"/>
                </a:cxn>
                <a:cxn ang="0">
                  <a:pos x="1" y="1"/>
                </a:cxn>
                <a:cxn ang="0">
                  <a:pos x="0" y="1"/>
                </a:cxn>
                <a:cxn ang="0">
                  <a:pos x="1" y="0"/>
                </a:cxn>
                <a:cxn ang="0">
                  <a:pos x="1" y="1"/>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61513" name="Freeform 172"/>
            <p:cNvSpPr/>
            <p:nvPr/>
          </p:nvSpPr>
          <p:spPr>
            <a:xfrm>
              <a:off x="1012" y="2611"/>
              <a:ext cx="730" cy="393"/>
            </a:xfrm>
            <a:custGeom>
              <a:avLst/>
              <a:gdLst/>
              <a:ahLst/>
              <a:cxnLst>
                <a:cxn ang="0">
                  <a:pos x="1" y="0"/>
                </a:cxn>
                <a:cxn ang="0">
                  <a:pos x="0" y="1"/>
                </a:cxn>
                <a:cxn ang="0">
                  <a:pos x="1" y="1"/>
                </a:cxn>
                <a:cxn ang="0">
                  <a:pos x="1" y="1"/>
                </a:cxn>
                <a:cxn ang="0">
                  <a:pos x="1"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61514" name="Freeform 173"/>
            <p:cNvSpPr/>
            <p:nvPr/>
          </p:nvSpPr>
          <p:spPr>
            <a:xfrm>
              <a:off x="1061" y="3018"/>
              <a:ext cx="1490" cy="451"/>
            </a:xfrm>
            <a:custGeom>
              <a:avLst/>
              <a:gdLst/>
              <a:ahLst/>
              <a:cxnLst>
                <a:cxn ang="0">
                  <a:pos x="1" y="0"/>
                </a:cxn>
                <a:cxn ang="0">
                  <a:pos x="1" y="0"/>
                </a:cxn>
                <a:cxn ang="0">
                  <a:pos x="1" y="1"/>
                </a:cxn>
                <a:cxn ang="0">
                  <a:pos x="1" y="1"/>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1515" name="Freeform 174"/>
            <p:cNvSpPr/>
            <p:nvPr/>
          </p:nvSpPr>
          <p:spPr>
            <a:xfrm flipV="1">
              <a:off x="2549" y="2986"/>
              <a:ext cx="608" cy="467"/>
            </a:xfrm>
            <a:custGeom>
              <a:avLst/>
              <a:gdLst/>
              <a:ahLst/>
              <a:cxnLst>
                <a:cxn ang="0">
                  <a:pos x="0" y="0"/>
                </a:cxn>
                <a:cxn ang="0">
                  <a:pos x="0" y="0"/>
                </a:cxn>
                <a:cxn ang="0">
                  <a:pos x="0" y="2"/>
                </a:cxn>
                <a:cxn ang="0">
                  <a:pos x="0" y="2"/>
                </a:cxn>
                <a:cxn ang="0">
                  <a:pos x="0" y="1"/>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grpSp>
        <p:nvGrpSpPr>
          <p:cNvPr id="61516" name="Group 175"/>
          <p:cNvGrpSpPr/>
          <p:nvPr/>
        </p:nvGrpSpPr>
        <p:grpSpPr>
          <a:xfrm>
            <a:off x="3149600" y="2032000"/>
            <a:ext cx="1123950" cy="862013"/>
            <a:chOff x="-44" y="1473"/>
            <a:chExt cx="981" cy="1105"/>
          </a:xfrm>
        </p:grpSpPr>
        <p:pic>
          <p:nvPicPr>
            <p:cNvPr id="61517" name="Picture 176" descr="desktop_computer_stylized_medium"/>
            <p:cNvPicPr>
              <a:picLocks noChangeAspect="1"/>
            </p:cNvPicPr>
            <p:nvPr/>
          </p:nvPicPr>
          <p:blipFill>
            <a:blip r:embed="rId8"/>
            <a:stretch>
              <a:fillRect/>
            </a:stretch>
          </p:blipFill>
          <p:spPr>
            <a:xfrm flipH="1">
              <a:off x="-44" y="1473"/>
              <a:ext cx="981" cy="1105"/>
            </a:xfrm>
            <a:prstGeom prst="rect">
              <a:avLst/>
            </a:prstGeom>
            <a:noFill/>
            <a:ln w="9525">
              <a:noFill/>
            </a:ln>
          </p:spPr>
        </p:pic>
        <p:sp>
          <p:nvSpPr>
            <p:cNvPr id="61518" name="Freeform 177"/>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61519" name="Group 178"/>
          <p:cNvGrpSpPr/>
          <p:nvPr/>
        </p:nvGrpSpPr>
        <p:grpSpPr>
          <a:xfrm>
            <a:off x="3090863" y="3838575"/>
            <a:ext cx="849312" cy="712788"/>
            <a:chOff x="-44" y="1473"/>
            <a:chExt cx="981" cy="1105"/>
          </a:xfrm>
        </p:grpSpPr>
        <p:pic>
          <p:nvPicPr>
            <p:cNvPr id="61520" name="Picture 179" descr="desktop_computer_stylized_medium"/>
            <p:cNvPicPr>
              <a:picLocks noChangeAspect="1"/>
            </p:cNvPicPr>
            <p:nvPr/>
          </p:nvPicPr>
          <p:blipFill>
            <a:blip r:embed="rId8"/>
            <a:stretch>
              <a:fillRect/>
            </a:stretch>
          </p:blipFill>
          <p:spPr>
            <a:xfrm flipH="1">
              <a:off x="-44" y="1473"/>
              <a:ext cx="981" cy="1105"/>
            </a:xfrm>
            <a:prstGeom prst="rect">
              <a:avLst/>
            </a:prstGeom>
            <a:noFill/>
            <a:ln w="9525">
              <a:noFill/>
            </a:ln>
          </p:spPr>
        </p:pic>
        <p:sp>
          <p:nvSpPr>
            <p:cNvPr id="61521" name="Freeform 180"/>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61522"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61523" name="Group 98"/>
          <p:cNvGrpSpPr/>
          <p:nvPr/>
        </p:nvGrpSpPr>
        <p:grpSpPr>
          <a:xfrm>
            <a:off x="4486275" y="1708150"/>
            <a:ext cx="958850" cy="1276350"/>
            <a:chOff x="5806938" y="3011924"/>
            <a:chExt cx="347997" cy="396620"/>
          </a:xfrm>
        </p:grpSpPr>
        <p:pic>
          <p:nvPicPr>
            <p:cNvPr id="61524" name="Picture 101" descr="fridge2.png"/>
            <p:cNvPicPr>
              <a:picLocks noChangeAspect="1"/>
            </p:cNvPicPr>
            <p:nvPr/>
          </p:nvPicPr>
          <p:blipFill>
            <a:blip r:embed="rId9"/>
            <a:stretch>
              <a:fillRect/>
            </a:stretch>
          </p:blipFill>
          <p:spPr>
            <a:xfrm>
              <a:off x="5906702" y="3071517"/>
              <a:ext cx="189578" cy="337027"/>
            </a:xfrm>
            <a:prstGeom prst="rect">
              <a:avLst/>
            </a:prstGeom>
            <a:noFill/>
            <a:ln w="9525">
              <a:noFill/>
            </a:ln>
          </p:spPr>
        </p:pic>
        <p:pic>
          <p:nvPicPr>
            <p:cNvPr id="61525" name="Picture 1115" descr="antenna_stylized"/>
            <p:cNvPicPr>
              <a:picLocks noChangeAspect="1"/>
            </p:cNvPicPr>
            <p:nvPr/>
          </p:nvPicPr>
          <p:blipFill>
            <a:blip r:embed="rId10"/>
            <a:stretch>
              <a:fillRect/>
            </a:stretch>
          </p:blipFill>
          <p:spPr>
            <a:xfrm>
              <a:off x="5806938" y="3011924"/>
              <a:ext cx="347997" cy="167557"/>
            </a:xfrm>
            <a:prstGeom prst="rect">
              <a:avLst/>
            </a:prstGeom>
            <a:noFill/>
            <a:ln w="9525">
              <a:noFill/>
            </a:ln>
          </p:spPr>
        </p:pic>
      </p:grpSp>
      <p:grpSp>
        <p:nvGrpSpPr>
          <p:cNvPr id="61526" name="Group 347"/>
          <p:cNvGrpSpPr/>
          <p:nvPr/>
        </p:nvGrpSpPr>
        <p:grpSpPr>
          <a:xfrm>
            <a:off x="3236913" y="3187700"/>
            <a:ext cx="1114425" cy="541338"/>
            <a:chOff x="1871277" y="1576300"/>
            <a:chExt cx="1128371" cy="437861"/>
          </a:xfrm>
        </p:grpSpPr>
        <p:sp>
          <p:nvSpPr>
            <p:cNvPr id="61527" name="Oval 8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9" name="Rectangle 8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61529" name="Oval 8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1" name="Freeform 9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61531" name="Freeform 9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61532" name="Freeform 9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61533" name="Freeform 9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61534" name="Straight Connector 94"/>
            <p:cNvCxnSpPr>
              <a:endCxn id="6152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61535" name="Straight Connector 95"/>
            <p:cNvCxnSpPr>
              <a:endCxn id="6152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a:spLocks noGrp="1"/>
          </p:cNvSpPr>
          <p:nvPr>
            <p:ph type="title"/>
          </p:nvPr>
        </p:nvSpPr>
        <p:spPr/>
        <p:txBody>
          <a:bodyPr anchor="ctr" anchorCtr="0"/>
          <a:p>
            <a:r>
              <a:rPr lang="zh-CN" altLang="en-US"/>
              <a:t>主要学习内容</a:t>
            </a:r>
            <a:endParaRPr lang="zh-CN" altLang="en-US"/>
          </a:p>
        </p:txBody>
      </p:sp>
      <p:sp>
        <p:nvSpPr>
          <p:cNvPr id="3" name="内容占位符 2"/>
          <p:cNvSpPr>
            <a:spLocks noGrp="1"/>
          </p:cNvSpPr>
          <p:nvPr>
            <p:ph idx="1"/>
          </p:nvPr>
        </p:nvSpPr>
        <p:spPr/>
        <p:txBody>
          <a:bodyPr/>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mn-lt"/>
                <a:ea typeface="+mn-ea"/>
                <a:cs typeface="+mn-cs"/>
              </a:rPr>
              <a:t>面向</a:t>
            </a:r>
            <a:r>
              <a:rPr kumimoji="0" lang="en-US" altLang="zh-CN" sz="3200" b="0" i="0" u="none" strike="noStrike" kern="1200" cap="none" spc="0" normalizeH="0" baseline="0" noProof="1">
                <a:solidFill>
                  <a:schemeClr val="tx1"/>
                </a:solidFill>
                <a:latin typeface="+mn-lt"/>
                <a:ea typeface="+mn-ea"/>
                <a:cs typeface="+mn-cs"/>
              </a:rPr>
              <a:t>Internet</a:t>
            </a:r>
            <a:r>
              <a:rPr kumimoji="0" lang="zh-CN" altLang="en-US" sz="3200" b="0" i="0" u="none" strike="noStrike" kern="1200" cap="none" spc="0" normalizeH="0" baseline="0" noProof="1">
                <a:solidFill>
                  <a:schemeClr val="tx1"/>
                </a:solidFill>
                <a:latin typeface="+mn-lt"/>
                <a:ea typeface="+mn-ea"/>
                <a:cs typeface="+mn-cs"/>
              </a:rPr>
              <a:t>网络</a:t>
            </a:r>
            <a:r>
              <a:rPr kumimoji="0" lang="zh-CN" altLang="en-US" sz="3200" b="0" i="0" u="none" strike="noStrike" kern="1200" cap="none" spc="0" normalizeH="0" baseline="0" noProof="1">
                <a:solidFill>
                  <a:schemeClr val="tx1"/>
                </a:solidFill>
                <a:latin typeface="+mn-lt"/>
                <a:ea typeface="+mn-ea"/>
                <a:cs typeface="+mn-cs"/>
              </a:rPr>
              <a:t>，学习其工作原理和运行机制。</a:t>
            </a:r>
            <a:endParaRPr kumimoji="0" lang="zh-CN" altLang="en-US"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kern="1200" cap="none" spc="0" normalizeH="0" baseline="0" noProof="1">
                <a:solidFill>
                  <a:schemeClr val="tx1"/>
                </a:solidFill>
                <a:latin typeface="+mn-lt"/>
                <a:ea typeface="+mn-ea"/>
                <a:cs typeface="+mn-cs"/>
              </a:rPr>
              <a:t>    协议，</a:t>
            </a:r>
            <a:r>
              <a:rPr kumimoji="0" lang="en-US" altLang="zh-CN" sz="3200" b="0" i="0" u="none" strike="noStrike" kern="1200" cap="none" spc="0" normalizeH="0" baseline="0" noProof="1">
                <a:solidFill>
                  <a:schemeClr val="tx1"/>
                </a:solidFill>
                <a:latin typeface="+mn-lt"/>
                <a:ea typeface="+mn-ea"/>
                <a:cs typeface="+mn-cs"/>
              </a:rPr>
              <a:t>HTTP</a:t>
            </a:r>
            <a:r>
              <a:rPr kumimoji="0" lang="zh-CN" altLang="en-US" sz="3200" b="0" i="0" u="none" strike="noStrike" kern="1200" cap="none" spc="0" normalizeH="0" baseline="0" noProof="1">
                <a:solidFill>
                  <a:schemeClr val="tx1"/>
                </a:solidFill>
                <a:latin typeface="+mn-lt"/>
                <a:ea typeface="+mn-ea"/>
                <a:cs typeface="+mn-cs"/>
              </a:rPr>
              <a:t>，</a:t>
            </a:r>
            <a:r>
              <a:rPr kumimoji="0" lang="en-US" altLang="zh-CN" sz="3200" b="0" i="0" u="none" strike="noStrike" kern="1200" cap="none" spc="0" normalizeH="0" baseline="0" noProof="1">
                <a:solidFill>
                  <a:schemeClr val="tx1"/>
                </a:solidFill>
                <a:latin typeface="+mn-lt"/>
                <a:ea typeface="+mn-ea"/>
                <a:cs typeface="+mn-cs"/>
              </a:rPr>
              <a:t>DNS</a:t>
            </a:r>
            <a:r>
              <a:rPr kumimoji="0" lang="zh-CN" altLang="en-US" sz="3200" b="0" i="0" u="none" strike="noStrike" kern="1200" cap="none" spc="0" normalizeH="0" baseline="0" noProof="1">
                <a:solidFill>
                  <a:schemeClr val="tx1"/>
                </a:solidFill>
                <a:latin typeface="+mn-lt"/>
                <a:ea typeface="+mn-ea"/>
                <a:cs typeface="+mn-cs"/>
              </a:rPr>
              <a:t>，</a:t>
            </a:r>
            <a:r>
              <a:rPr kumimoji="0" lang="en-US" altLang="zh-CN" sz="3200" b="0" i="0" u="none" strike="noStrike" kern="1200" cap="none" spc="0" normalizeH="0" baseline="0" noProof="1">
                <a:solidFill>
                  <a:schemeClr val="tx1"/>
                </a:solidFill>
                <a:latin typeface="+mn-lt"/>
                <a:ea typeface="+mn-ea"/>
                <a:cs typeface="+mn-cs"/>
              </a:rPr>
              <a:t>TCP/UDP</a:t>
            </a:r>
            <a:r>
              <a:rPr kumimoji="0" lang="zh-CN" altLang="en-US" sz="3200" b="0" i="0" u="none" strike="noStrike" kern="1200" cap="none" spc="0" normalizeH="0" baseline="0" noProof="1">
                <a:solidFill>
                  <a:schemeClr val="tx1"/>
                </a:solidFill>
                <a:latin typeface="+mn-lt"/>
                <a:ea typeface="+mn-ea"/>
                <a:cs typeface="+mn-cs"/>
              </a:rPr>
              <a:t>，</a:t>
            </a:r>
            <a:r>
              <a:rPr kumimoji="0" lang="en-US" altLang="zh-CN" sz="3200" b="0" i="0" u="none" strike="noStrike" kern="1200" cap="none" spc="0" normalizeH="0" baseline="0" noProof="1">
                <a:solidFill>
                  <a:schemeClr val="tx1"/>
                </a:solidFill>
                <a:latin typeface="+mn-lt"/>
                <a:ea typeface="+mn-ea"/>
                <a:cs typeface="+mn-cs"/>
              </a:rPr>
              <a:t>.....</a:t>
            </a:r>
            <a:endParaRPr kumimoji="0" lang="en-US" altLang="zh-CN"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kern="1200" cap="none" spc="0" normalizeH="0" baseline="0" noProof="1">
                <a:solidFill>
                  <a:schemeClr val="tx1"/>
                </a:solidFill>
                <a:latin typeface="+mn-lt"/>
                <a:ea typeface="+mn-ea"/>
                <a:cs typeface="+mn-cs"/>
              </a:rPr>
              <a:t>     WireShark</a:t>
            </a:r>
            <a:r>
              <a:rPr kumimoji="0" lang="zh-CN" altLang="en-US" sz="3200" b="0" i="0" u="none" strike="noStrike" kern="1200" cap="none" spc="0" normalizeH="0" baseline="0" noProof="1">
                <a:solidFill>
                  <a:schemeClr val="tx1"/>
                </a:solidFill>
                <a:latin typeface="+mn-lt"/>
                <a:ea typeface="+mn-ea"/>
                <a:cs typeface="+mn-cs"/>
              </a:rPr>
              <a:t>协议分析软件</a:t>
            </a:r>
            <a:endParaRPr kumimoji="0" lang="en-US" altLang="zh-CN"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pPr>
            <a:r>
              <a:rPr kumimoji="0" lang="zh-CN" altLang="en-US" sz="3200" b="0" i="0" u="none" strike="noStrike" kern="1200" cap="none" spc="0" normalizeH="0" baseline="0" noProof="1">
                <a:solidFill>
                  <a:schemeClr val="tx1"/>
                </a:solidFill>
                <a:latin typeface="+mn-lt"/>
                <a:ea typeface="+mn-ea"/>
                <a:cs typeface="+mn-cs"/>
              </a:rPr>
              <a:t>网络编程</a:t>
            </a:r>
            <a:endParaRPr kumimoji="0" lang="zh-CN" altLang="en-US"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3200" b="0" i="0" u="none" strike="noStrike" kern="1200" cap="none" spc="0" normalizeH="0" baseline="0" noProof="1">
                <a:solidFill>
                  <a:schemeClr val="tx1"/>
                </a:solidFill>
                <a:latin typeface="+mn-lt"/>
                <a:ea typeface="+mn-ea"/>
                <a:cs typeface="+mn-cs"/>
              </a:rPr>
              <a:t>   以</a:t>
            </a:r>
            <a:r>
              <a:rPr kumimoji="0" lang="en-US" altLang="zh-CN" sz="3200" b="0" i="0" u="none" strike="noStrike" kern="1200" cap="none" spc="0" normalizeH="0" baseline="0" noProof="1">
                <a:solidFill>
                  <a:schemeClr val="tx1"/>
                </a:solidFill>
                <a:latin typeface="+mn-lt"/>
                <a:ea typeface="+mn-ea"/>
                <a:cs typeface="+mn-cs"/>
              </a:rPr>
              <a:t>JAVA</a:t>
            </a:r>
            <a:r>
              <a:rPr kumimoji="0" lang="zh-CN" altLang="en-US" sz="3200" b="0" i="0" u="none" strike="noStrike" kern="1200" cap="none" spc="0" normalizeH="0" baseline="0" noProof="1">
                <a:solidFill>
                  <a:schemeClr val="tx1"/>
                </a:solidFill>
                <a:latin typeface="+mn-lt"/>
                <a:ea typeface="+mn-ea"/>
                <a:cs typeface="+mn-cs"/>
              </a:rPr>
              <a:t>语言为依托，学习网络编程</a:t>
            </a:r>
            <a:endParaRPr kumimoji="0" lang="zh-CN" altLang="en-US"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 typeface="Arial" panose="020B0604020202020204" pitchFamily="34" charset="0"/>
              <a:buNone/>
            </a:pPr>
            <a:r>
              <a:rPr kumimoji="0" lang="zh-CN" altLang="en-US" sz="3200" b="0" i="0" u="none" strike="noStrike" kern="1200" cap="none" spc="0" normalizeH="0" baseline="0" noProof="1">
                <a:solidFill>
                  <a:schemeClr val="tx1"/>
                </a:solidFill>
                <a:latin typeface="+mn-lt"/>
                <a:ea typeface="+mn-ea"/>
                <a:cs typeface="+mn-cs"/>
              </a:rPr>
              <a:t>   为后续的分布式系统开发打基础</a:t>
            </a:r>
            <a:endParaRPr kumimoji="0" lang="zh-CN" altLang="en-US" sz="32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63490" name="Title 50"/>
          <p:cNvSpPr>
            <a:spLocks noGrp="1"/>
          </p:cNvSpPr>
          <p:nvPr>
            <p:ph type="title" idx="4294967295"/>
          </p:nvPr>
        </p:nvSpPr>
        <p:spPr>
          <a:xfrm>
            <a:off x="290513" y="198438"/>
            <a:ext cx="8321675" cy="765175"/>
          </a:xfrm>
        </p:spPr>
        <p:txBody>
          <a:bodyPr vert="horz" wrap="square" lIns="91440" tIns="45720" rIns="91440" bIns="45720" anchor="ctr" anchorCtr="0"/>
          <a:p>
            <a:pPr eaLnBrk="1" hangingPunct="1"/>
            <a:r>
              <a:rPr lang="en-US" altLang="zh-CN" sz="4000" dirty="0"/>
              <a:t>Enterprise access networks (Ethernet)</a:t>
            </a:r>
            <a:br>
              <a:rPr lang="en-US" altLang="zh-CN" sz="4000" dirty="0"/>
            </a:br>
            <a:r>
              <a:rPr lang="en-US" altLang="zh-CN" sz="4000" dirty="0"/>
              <a:t>以</a:t>
            </a:r>
            <a:r>
              <a:rPr lang="zh-CN" altLang="en-US" sz="4000" dirty="0">
                <a:ea typeface="宋体" panose="02010600030101010101" pitchFamily="2" charset="-122"/>
              </a:rPr>
              <a:t>太网</a:t>
            </a:r>
            <a:endParaRPr lang="zh-CN" altLang="en-US" sz="4000" dirty="0">
              <a:ea typeface="宋体" panose="02010600030101010101" pitchFamily="2" charset="-122"/>
            </a:endParaRPr>
          </a:p>
        </p:txBody>
      </p:sp>
      <p:sp>
        <p:nvSpPr>
          <p:cNvPr id="58371" name="Content Placeholder 52"/>
          <p:cNvSpPr>
            <a:spLocks noGrp="1"/>
          </p:cNvSpPr>
          <p:nvPr>
            <p:ph idx="1"/>
          </p:nvPr>
        </p:nvSpPr>
        <p:spPr>
          <a:xfrm>
            <a:off x="455613" y="4783138"/>
            <a:ext cx="8043863" cy="1414463"/>
          </a:xfrm>
        </p:spPr>
        <p:txBody>
          <a:bodyPr vert="horz" wrap="square" lIns="91440" tIns="45720" rIns="91440" bIns="45720" numCol="1" anchor="t" anchorCtr="0" compatLnSpc="1"/>
          <a:lstStyle/>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typically used in companies, universities, </a:t>
            </a:r>
            <a:r>
              <a:rPr kumimoji="0" lang="en-US" sz="2400" b="0" i="0" u="none" strike="noStrike" kern="0" cap="none" spc="0" normalizeH="0" baseline="0" noProof="0" dirty="0" smtClean="0">
                <a:ln>
                  <a:noFill/>
                </a:ln>
                <a:solidFill>
                  <a:schemeClr val="tx1"/>
                </a:solidFill>
                <a:effectLst/>
                <a:uLnTx/>
                <a:uFillTx/>
                <a:latin typeface="Gill Sans MT" panose="020B0502020104020203" charset="0"/>
                <a:ea typeface="MS PGothic" panose="020B0600070205080204" charset="-128"/>
                <a:cs typeface="+mn-cs"/>
              </a:rPr>
              <a:t>etc.</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1"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rPr>
              <a:t>10 Mbps, 100Mbps, 1Gbps, 10Gbps transmission rates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endParaRPr>
          </a:p>
          <a:p>
            <a:pPr marL="287655" marR="0" lvl="1"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rPr>
              <a:t>today, end systems typically connect into Ethernet switch</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endParaRPr>
          </a:p>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p:txBody>
      </p:sp>
      <p:sp>
        <p:nvSpPr>
          <p:cNvPr id="63492" name="Line 2"/>
          <p:cNvSpPr/>
          <p:nvPr/>
        </p:nvSpPr>
        <p:spPr>
          <a:xfrm>
            <a:off x="2217738" y="3186113"/>
            <a:ext cx="0" cy="468312"/>
          </a:xfrm>
          <a:prstGeom prst="line">
            <a:avLst/>
          </a:prstGeom>
          <a:ln w="9525" cap="flat" cmpd="sng">
            <a:solidFill>
              <a:schemeClr val="tx1"/>
            </a:solidFill>
            <a:prstDash val="solid"/>
            <a:round/>
            <a:headEnd type="none" w="med" len="med"/>
            <a:tailEnd type="none" w="med" len="med"/>
          </a:ln>
        </p:spPr>
      </p:sp>
      <p:sp>
        <p:nvSpPr>
          <p:cNvPr id="63493" name="Line 3"/>
          <p:cNvSpPr/>
          <p:nvPr/>
        </p:nvSpPr>
        <p:spPr>
          <a:xfrm>
            <a:off x="2636838" y="3194050"/>
            <a:ext cx="0" cy="558800"/>
          </a:xfrm>
          <a:prstGeom prst="line">
            <a:avLst/>
          </a:prstGeom>
          <a:ln w="9525" cap="flat" cmpd="sng">
            <a:solidFill>
              <a:schemeClr val="tx1"/>
            </a:solidFill>
            <a:prstDash val="solid"/>
            <a:round/>
            <a:headEnd type="none" w="med" len="med"/>
            <a:tailEnd type="none" w="med" len="med"/>
          </a:ln>
        </p:spPr>
      </p:sp>
      <p:sp>
        <p:nvSpPr>
          <p:cNvPr id="63494" name="Line 4"/>
          <p:cNvSpPr/>
          <p:nvPr/>
        </p:nvSpPr>
        <p:spPr>
          <a:xfrm flipH="1">
            <a:off x="1614488" y="3167063"/>
            <a:ext cx="696912" cy="0"/>
          </a:xfrm>
          <a:prstGeom prst="line">
            <a:avLst/>
          </a:prstGeom>
          <a:ln w="9525" cap="flat" cmpd="sng">
            <a:solidFill>
              <a:schemeClr val="tx1"/>
            </a:solidFill>
            <a:prstDash val="solid"/>
            <a:round/>
            <a:headEnd type="none" w="med" len="med"/>
            <a:tailEnd type="none" w="med" len="med"/>
          </a:ln>
        </p:spPr>
      </p:sp>
      <p:grpSp>
        <p:nvGrpSpPr>
          <p:cNvPr id="63495" name="Group 51"/>
          <p:cNvGrpSpPr/>
          <p:nvPr/>
        </p:nvGrpSpPr>
        <p:grpSpPr>
          <a:xfrm>
            <a:off x="2016125" y="2873375"/>
            <a:ext cx="1052513" cy="355600"/>
            <a:chOff x="4410" y="1365"/>
            <a:chExt cx="663" cy="224"/>
          </a:xfrm>
        </p:grpSpPr>
        <p:sp>
          <p:nvSpPr>
            <p:cNvPr id="63496" name="Rectangle 52"/>
            <p:cNvSpPr/>
            <p:nvPr/>
          </p:nvSpPr>
          <p:spPr>
            <a:xfrm>
              <a:off x="4410" y="1500"/>
              <a:ext cx="495" cy="87"/>
            </a:xfrm>
            <a:prstGeom prst="rect">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497" name="AutoShape 53"/>
            <p:cNvSpPr/>
            <p:nvPr/>
          </p:nvSpPr>
          <p:spPr>
            <a:xfrm>
              <a:off x="4410" y="1368"/>
              <a:ext cx="663" cy="135"/>
            </a:xfrm>
            <a:prstGeom prst="parallelogram">
              <a:avLst>
                <a:gd name="adj" fmla="val 122777"/>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498" name="Freeform 54"/>
            <p:cNvSpPr/>
            <p:nvPr/>
          </p:nvSpPr>
          <p:spPr>
            <a:xfrm>
              <a:off x="4904" y="1365"/>
              <a:ext cx="169" cy="224"/>
            </a:xfrm>
            <a:custGeom>
              <a:avLst/>
              <a:gdLst/>
              <a:ahLst/>
              <a:cxnLst>
                <a:cxn ang="0">
                  <a:pos x="0" y="138"/>
                </a:cxn>
                <a:cxn ang="0">
                  <a:pos x="0" y="224"/>
                </a:cxn>
                <a:cxn ang="0">
                  <a:pos x="169" y="77"/>
                </a:cxn>
                <a:cxn ang="0">
                  <a:pos x="169" y="0"/>
                </a:cxn>
                <a:cxn ang="0">
                  <a:pos x="0" y="138"/>
                </a:cxn>
              </a:cxnLst>
              <a:pathLst>
                <a:path w="169" h="224">
                  <a:moveTo>
                    <a:pt x="0" y="138"/>
                  </a:moveTo>
                  <a:lnTo>
                    <a:pt x="0" y="224"/>
                  </a:lnTo>
                  <a:lnTo>
                    <a:pt x="169" y="77"/>
                  </a:lnTo>
                  <a:lnTo>
                    <a:pt x="169" y="0"/>
                  </a:lnTo>
                  <a:lnTo>
                    <a:pt x="0" y="138"/>
                  </a:lnTo>
                  <a:close/>
                </a:path>
              </a:pathLst>
            </a:custGeom>
            <a:solidFill>
              <a:srgbClr val="BBE0E3"/>
            </a:solidFill>
            <a:ln w="6350" cap="flat" cmpd="sng">
              <a:solidFill>
                <a:srgbClr val="000000"/>
              </a:solidFill>
              <a:prstDash val="solid"/>
              <a:round/>
              <a:headEnd type="none" w="med" len="med"/>
              <a:tailEnd type="none" w="med" len="med"/>
            </a:ln>
          </p:spPr>
          <p:txBody>
            <a:bodyPr/>
            <a:p>
              <a:endParaRPr lang="zh-CN" altLang="en-US"/>
            </a:p>
          </p:txBody>
        </p:sp>
        <p:sp>
          <p:nvSpPr>
            <p:cNvPr id="63499" name="Freeform 55"/>
            <p:cNvSpPr/>
            <p:nvPr/>
          </p:nvSpPr>
          <p:spPr>
            <a:xfrm>
              <a:off x="4475" y="1395"/>
              <a:ext cx="506" cy="80"/>
            </a:xfrm>
            <a:custGeom>
              <a:avLst/>
              <a:gdLst/>
              <a:ahLst/>
              <a:cxnLst>
                <a:cxn ang="0">
                  <a:pos x="0" y="1801"/>
                </a:cxn>
                <a:cxn ang="0">
                  <a:pos x="147159" y="1752"/>
                </a:cxn>
                <a:cxn ang="0">
                  <a:pos x="868488" y="0"/>
                </a:cxn>
                <a:cxn ang="0">
                  <a:pos x="1108812" y="0"/>
                </a:cxn>
              </a:cxnLst>
              <a:pathLst>
                <a:path w="280" h="63">
                  <a:moveTo>
                    <a:pt x="0" y="63"/>
                  </a:moveTo>
                  <a:lnTo>
                    <a:pt x="37" y="62"/>
                  </a:lnTo>
                  <a:lnTo>
                    <a:pt x="219" y="0"/>
                  </a:lnTo>
                  <a:lnTo>
                    <a:pt x="280" y="0"/>
                  </a:lnTo>
                </a:path>
              </a:pathLst>
            </a:custGeom>
            <a:noFill/>
            <a:ln w="19050" cap="flat" cmpd="sng">
              <a:solidFill>
                <a:srgbClr val="000000"/>
              </a:solidFill>
              <a:prstDash val="solid"/>
              <a:round/>
              <a:headEnd type="none" w="med" len="med"/>
              <a:tailEnd type="none" w="med" len="med"/>
            </a:ln>
          </p:spPr>
          <p:txBody>
            <a:bodyPr/>
            <a:p>
              <a:endParaRPr lang="zh-CN" altLang="en-US"/>
            </a:p>
          </p:txBody>
        </p:sp>
        <p:sp>
          <p:nvSpPr>
            <p:cNvPr id="63500" name="Freeform 56"/>
            <p:cNvSpPr/>
            <p:nvPr/>
          </p:nvSpPr>
          <p:spPr>
            <a:xfrm>
              <a:off x="4593" y="1391"/>
              <a:ext cx="293" cy="93"/>
            </a:xfrm>
            <a:custGeom>
              <a:avLst/>
              <a:gdLst/>
              <a:ahLst/>
              <a:cxnLst>
                <a:cxn ang="0">
                  <a:pos x="0" y="0"/>
                </a:cxn>
                <a:cxn ang="0">
                  <a:pos x="67" y="1"/>
                </a:cxn>
                <a:cxn ang="0">
                  <a:pos x="195" y="93"/>
                </a:cxn>
                <a:cxn ang="0">
                  <a:pos x="293" y="93"/>
                </a:cxn>
              </a:cxnLst>
              <a:pathLst>
                <a:path w="293" h="93">
                  <a:moveTo>
                    <a:pt x="0" y="0"/>
                  </a:moveTo>
                  <a:lnTo>
                    <a:pt x="67" y="1"/>
                  </a:lnTo>
                  <a:lnTo>
                    <a:pt x="195" y="93"/>
                  </a:lnTo>
                  <a:lnTo>
                    <a:pt x="293" y="93"/>
                  </a:lnTo>
                </a:path>
              </a:pathLst>
            </a:custGeom>
            <a:noFill/>
            <a:ln w="19050" cap="flat" cmpd="sng">
              <a:solidFill>
                <a:srgbClr val="000000"/>
              </a:solidFill>
              <a:prstDash val="solid"/>
              <a:round/>
              <a:headEnd type="none" w="med" len="med"/>
              <a:tailEnd type="none" w="med" len="med"/>
            </a:ln>
          </p:spPr>
          <p:txBody>
            <a:bodyPr/>
            <a:p>
              <a:endParaRPr lang="zh-CN" altLang="en-US"/>
            </a:p>
          </p:txBody>
        </p:sp>
      </p:grpSp>
      <p:sp>
        <p:nvSpPr>
          <p:cNvPr id="63501" name="Line 59"/>
          <p:cNvSpPr/>
          <p:nvPr/>
        </p:nvSpPr>
        <p:spPr>
          <a:xfrm flipH="1">
            <a:off x="1108075" y="2946400"/>
            <a:ext cx="1062038" cy="0"/>
          </a:xfrm>
          <a:prstGeom prst="line">
            <a:avLst/>
          </a:prstGeom>
          <a:ln w="9525" cap="flat" cmpd="sng">
            <a:solidFill>
              <a:schemeClr val="tx1"/>
            </a:solidFill>
            <a:prstDash val="solid"/>
            <a:round/>
            <a:headEnd type="none" w="med" len="med"/>
            <a:tailEnd type="none" w="med" len="med"/>
          </a:ln>
        </p:spPr>
      </p:sp>
      <p:sp>
        <p:nvSpPr>
          <p:cNvPr id="63502" name="Line 61"/>
          <p:cNvSpPr/>
          <p:nvPr/>
        </p:nvSpPr>
        <p:spPr>
          <a:xfrm flipV="1">
            <a:off x="2389188" y="2328863"/>
            <a:ext cx="0" cy="536575"/>
          </a:xfrm>
          <a:prstGeom prst="line">
            <a:avLst/>
          </a:prstGeom>
          <a:ln w="9525" cap="flat" cmpd="sng">
            <a:solidFill>
              <a:schemeClr val="tx1"/>
            </a:solidFill>
            <a:prstDash val="solid"/>
            <a:round/>
            <a:headEnd type="none" w="med" len="med"/>
            <a:tailEnd type="none" w="med" len="med"/>
          </a:ln>
        </p:spPr>
      </p:sp>
      <p:grpSp>
        <p:nvGrpSpPr>
          <p:cNvPr id="63503" name="Group 62"/>
          <p:cNvGrpSpPr/>
          <p:nvPr/>
        </p:nvGrpSpPr>
        <p:grpSpPr>
          <a:xfrm>
            <a:off x="2089150" y="1876425"/>
            <a:ext cx="873125" cy="627063"/>
            <a:chOff x="2967" y="478"/>
            <a:chExt cx="788" cy="625"/>
          </a:xfrm>
        </p:grpSpPr>
        <p:pic>
          <p:nvPicPr>
            <p:cNvPr id="63504" name="Picture 63" descr="access_point_stylized_small"/>
            <p:cNvPicPr>
              <a:picLocks noChangeAspect="1"/>
            </p:cNvPicPr>
            <p:nvPr/>
          </p:nvPicPr>
          <p:blipFill>
            <a:blip r:embed="rId1"/>
            <a:stretch>
              <a:fillRect/>
            </a:stretch>
          </p:blipFill>
          <p:spPr>
            <a:xfrm>
              <a:off x="3012" y="559"/>
              <a:ext cx="576" cy="544"/>
            </a:xfrm>
            <a:prstGeom prst="rect">
              <a:avLst/>
            </a:prstGeom>
            <a:noFill/>
            <a:ln w="9525">
              <a:noFill/>
            </a:ln>
          </p:spPr>
        </p:pic>
        <p:pic>
          <p:nvPicPr>
            <p:cNvPr id="63505" name="Picture 64" descr="antenna_radiation_stylized"/>
            <p:cNvPicPr>
              <a:picLocks noChangeAspect="1"/>
            </p:cNvPicPr>
            <p:nvPr/>
          </p:nvPicPr>
          <p:blipFill>
            <a:blip r:embed="rId2"/>
            <a:stretch>
              <a:fillRect/>
            </a:stretch>
          </p:blipFill>
          <p:spPr>
            <a:xfrm>
              <a:off x="2967" y="478"/>
              <a:ext cx="788" cy="188"/>
            </a:xfrm>
            <a:prstGeom prst="rect">
              <a:avLst/>
            </a:prstGeom>
            <a:noFill/>
            <a:ln w="9525">
              <a:noFill/>
            </a:ln>
          </p:spPr>
        </p:pic>
      </p:grpSp>
      <p:grpSp>
        <p:nvGrpSpPr>
          <p:cNvPr id="63506" name="Group 65"/>
          <p:cNvGrpSpPr/>
          <p:nvPr/>
        </p:nvGrpSpPr>
        <p:grpSpPr>
          <a:xfrm>
            <a:off x="2746375" y="1231900"/>
            <a:ext cx="622300" cy="706438"/>
            <a:chOff x="877" y="1008"/>
            <a:chExt cx="2747" cy="2591"/>
          </a:xfrm>
        </p:grpSpPr>
        <p:pic>
          <p:nvPicPr>
            <p:cNvPr id="63507" name="Picture 66" descr="antenna_stylized"/>
            <p:cNvPicPr>
              <a:picLocks noChangeAspect="1"/>
            </p:cNvPicPr>
            <p:nvPr/>
          </p:nvPicPr>
          <p:blipFill>
            <a:blip r:embed="rId3"/>
            <a:stretch>
              <a:fillRect/>
            </a:stretch>
          </p:blipFill>
          <p:spPr>
            <a:xfrm>
              <a:off x="877" y="1008"/>
              <a:ext cx="2725" cy="1421"/>
            </a:xfrm>
            <a:prstGeom prst="rect">
              <a:avLst/>
            </a:prstGeom>
            <a:noFill/>
            <a:ln w="9525">
              <a:noFill/>
            </a:ln>
          </p:spPr>
        </p:pic>
        <p:pic>
          <p:nvPicPr>
            <p:cNvPr id="63508" name="Picture 67" descr="laptop_keyboard"/>
            <p:cNvPicPr>
              <a:picLocks noChangeAspect="1"/>
            </p:cNvPicPr>
            <p:nvPr/>
          </p:nvPicPr>
          <p:blipFill>
            <a:blip r:embed="rId4"/>
            <a:stretch>
              <a:fillRect/>
            </a:stretch>
          </p:blipFill>
          <p:spPr>
            <a:xfrm rot="109064" flipH="1">
              <a:off x="1009" y="2586"/>
              <a:ext cx="2245" cy="1013"/>
            </a:xfrm>
            <a:prstGeom prst="rect">
              <a:avLst/>
            </a:prstGeom>
            <a:noFill/>
            <a:ln w="9525">
              <a:noFill/>
            </a:ln>
          </p:spPr>
        </p:pic>
        <p:sp>
          <p:nvSpPr>
            <p:cNvPr id="63509" name="Freeform 68"/>
            <p:cNvSpPr/>
            <p:nvPr/>
          </p:nvSpPr>
          <p:spPr>
            <a:xfrm>
              <a:off x="1753" y="1603"/>
              <a:ext cx="1807" cy="1322"/>
            </a:xfrm>
            <a:custGeom>
              <a:avLst/>
              <a:gdLst/>
              <a:ahLst/>
              <a:cxnLst>
                <a:cxn ang="0">
                  <a:pos x="1" y="0"/>
                </a:cxn>
                <a:cxn ang="0">
                  <a:pos x="0" y="1"/>
                </a:cxn>
                <a:cxn ang="0">
                  <a:pos x="2" y="1"/>
                </a:cxn>
                <a:cxn ang="0">
                  <a:pos x="2" y="1"/>
                </a:cxn>
                <a:cxn ang="0">
                  <a:pos x="1"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63510" name="Picture 69" descr="screen"/>
            <p:cNvPicPr>
              <a:picLocks noChangeAspect="1"/>
            </p:cNvPicPr>
            <p:nvPr/>
          </p:nvPicPr>
          <p:blipFill>
            <a:blip r:embed="rId5"/>
            <a:stretch>
              <a:fillRect/>
            </a:stretch>
          </p:blipFill>
          <p:spPr>
            <a:xfrm>
              <a:off x="1842" y="1637"/>
              <a:ext cx="1642" cy="1203"/>
            </a:xfrm>
            <a:prstGeom prst="rect">
              <a:avLst/>
            </a:prstGeom>
            <a:noFill/>
            <a:ln w="9525">
              <a:noFill/>
            </a:ln>
          </p:spPr>
        </p:pic>
        <p:sp>
          <p:nvSpPr>
            <p:cNvPr id="63511" name="Freeform 70"/>
            <p:cNvSpPr/>
            <p:nvPr/>
          </p:nvSpPr>
          <p:spPr>
            <a:xfrm>
              <a:off x="2082" y="1564"/>
              <a:ext cx="1531" cy="246"/>
            </a:xfrm>
            <a:custGeom>
              <a:avLst/>
              <a:gdLst/>
              <a:ahLst/>
              <a:cxnLst>
                <a:cxn ang="0">
                  <a:pos x="1" y="0"/>
                </a:cxn>
                <a:cxn ang="0">
                  <a:pos x="2" y="1"/>
                </a:cxn>
                <a:cxn ang="0">
                  <a:pos x="2" y="1"/>
                </a:cxn>
                <a:cxn ang="0">
                  <a:pos x="0" y="1"/>
                </a:cxn>
                <a:cxn ang="0">
                  <a:pos x="1"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63512" name="Freeform 71"/>
            <p:cNvSpPr/>
            <p:nvPr/>
          </p:nvSpPr>
          <p:spPr>
            <a:xfrm>
              <a:off x="1737" y="1562"/>
              <a:ext cx="425" cy="1024"/>
            </a:xfrm>
            <a:custGeom>
              <a:avLst/>
              <a:gdLst/>
              <a:ahLst/>
              <a:cxnLst>
                <a:cxn ang="0">
                  <a:pos x="1" y="0"/>
                </a:cxn>
                <a:cxn ang="0">
                  <a:pos x="0" y="1"/>
                </a:cxn>
                <a:cxn ang="0">
                  <a:pos x="1" y="1"/>
                </a:cxn>
                <a:cxn ang="0">
                  <a:pos x="1" y="1"/>
                </a:cxn>
                <a:cxn ang="0">
                  <a:pos x="1"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63513" name="Freeform 72"/>
            <p:cNvSpPr/>
            <p:nvPr/>
          </p:nvSpPr>
          <p:spPr>
            <a:xfrm>
              <a:off x="3144" y="1745"/>
              <a:ext cx="458" cy="1182"/>
            </a:xfrm>
            <a:custGeom>
              <a:avLst/>
              <a:gdLst/>
              <a:ahLst/>
              <a:cxnLst>
                <a:cxn ang="0">
                  <a:pos x="1" y="0"/>
                </a:cxn>
                <a:cxn ang="0">
                  <a:pos x="1" y="1"/>
                </a:cxn>
                <a:cxn ang="0">
                  <a:pos x="0" y="1"/>
                </a:cxn>
                <a:cxn ang="0">
                  <a:pos x="1" y="1"/>
                </a:cxn>
                <a:cxn ang="0">
                  <a:pos x="1"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63514" name="Freeform 73"/>
            <p:cNvSpPr/>
            <p:nvPr/>
          </p:nvSpPr>
          <p:spPr>
            <a:xfrm>
              <a:off x="1732" y="2534"/>
              <a:ext cx="1680" cy="399"/>
            </a:xfrm>
            <a:custGeom>
              <a:avLst/>
              <a:gdLst/>
              <a:ahLst/>
              <a:cxnLst>
                <a:cxn ang="0">
                  <a:pos x="1" y="0"/>
                </a:cxn>
                <a:cxn ang="0">
                  <a:pos x="0" y="1"/>
                </a:cxn>
                <a:cxn ang="0">
                  <a:pos x="2" y="1"/>
                </a:cxn>
                <a:cxn ang="0">
                  <a:pos x="2" y="1"/>
                </a:cxn>
                <a:cxn ang="0">
                  <a:pos x="1"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63515" name="Freeform 74"/>
            <p:cNvSpPr/>
            <p:nvPr/>
          </p:nvSpPr>
          <p:spPr>
            <a:xfrm>
              <a:off x="3195" y="1755"/>
              <a:ext cx="429" cy="1187"/>
            </a:xfrm>
            <a:custGeom>
              <a:avLst/>
              <a:gdLst/>
              <a:ahLst/>
              <a:cxnLst>
                <a:cxn ang="0">
                  <a:pos x="2" y="0"/>
                </a:cxn>
                <a:cxn ang="0">
                  <a:pos x="2" y="0"/>
                </a:cxn>
                <a:cxn ang="0">
                  <a:pos x="1" y="15"/>
                </a:cxn>
                <a:cxn ang="0">
                  <a:pos x="0" y="15"/>
                </a:cxn>
                <a:cxn ang="0">
                  <a:pos x="2"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63516" name="Freeform 75"/>
            <p:cNvSpPr/>
            <p:nvPr/>
          </p:nvSpPr>
          <p:spPr>
            <a:xfrm>
              <a:off x="1734" y="2587"/>
              <a:ext cx="1494" cy="394"/>
            </a:xfrm>
            <a:custGeom>
              <a:avLst/>
              <a:gdLst/>
              <a:ahLst/>
              <a:cxnLst>
                <a:cxn ang="0">
                  <a:pos x="0" y="0"/>
                </a:cxn>
                <a:cxn ang="0">
                  <a:pos x="1" y="1"/>
                </a:cxn>
                <a:cxn ang="0">
                  <a:pos x="9" y="5"/>
                </a:cxn>
                <a:cxn ang="0">
                  <a:pos x="9" y="4"/>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63517" name="Group 76"/>
            <p:cNvGrpSpPr/>
            <p:nvPr/>
          </p:nvGrpSpPr>
          <p:grpSpPr>
            <a:xfrm>
              <a:off x="1709" y="3008"/>
              <a:ext cx="507" cy="234"/>
              <a:chOff x="1740" y="2642"/>
              <a:chExt cx="752" cy="327"/>
            </a:xfrm>
          </p:grpSpPr>
          <p:sp>
            <p:nvSpPr>
              <p:cNvPr id="63518" name="Freeform 77"/>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63519" name="Freeform 78"/>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63520" name="Freeform 79"/>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63521" name="Freeform 80"/>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63522" name="Freeform 81"/>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63523" name="Freeform 82"/>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63524" name="Freeform 83"/>
            <p:cNvSpPr/>
            <p:nvPr/>
          </p:nvSpPr>
          <p:spPr>
            <a:xfrm>
              <a:off x="2577" y="3043"/>
              <a:ext cx="614" cy="514"/>
            </a:xfrm>
            <a:custGeom>
              <a:avLst/>
              <a:gdLst/>
              <a:ahLst/>
              <a:cxnLst>
                <a:cxn ang="0">
                  <a:pos x="1" y="2"/>
                </a:cxn>
                <a:cxn ang="0">
                  <a:pos x="1" y="0"/>
                </a:cxn>
                <a:cxn ang="0">
                  <a:pos x="1" y="1"/>
                </a:cxn>
                <a:cxn ang="0">
                  <a:pos x="0" y="2"/>
                </a:cxn>
                <a:cxn ang="0">
                  <a:pos x="1" y="2"/>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63525" name="Freeform 84"/>
            <p:cNvSpPr/>
            <p:nvPr/>
          </p:nvSpPr>
          <p:spPr>
            <a:xfrm>
              <a:off x="1010" y="3084"/>
              <a:ext cx="1571" cy="469"/>
            </a:xfrm>
            <a:custGeom>
              <a:avLst/>
              <a:gdLst/>
              <a:ahLst/>
              <a:cxnLst>
                <a:cxn ang="0">
                  <a:pos x="1" y="0"/>
                </a:cxn>
                <a:cxn ang="0">
                  <a:pos x="1" y="0"/>
                </a:cxn>
                <a:cxn ang="0">
                  <a:pos x="4" y="2"/>
                </a:cxn>
                <a:cxn ang="0">
                  <a:pos x="4" y="2"/>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3526" name="Freeform 85"/>
            <p:cNvSpPr/>
            <p:nvPr/>
          </p:nvSpPr>
          <p:spPr>
            <a:xfrm>
              <a:off x="1011" y="2998"/>
              <a:ext cx="17" cy="95"/>
            </a:xfrm>
            <a:custGeom>
              <a:avLst/>
              <a:gdLst/>
              <a:ahLst/>
              <a:cxnLst>
                <a:cxn ang="0">
                  <a:pos x="1" y="1"/>
                </a:cxn>
                <a:cxn ang="0">
                  <a:pos x="1" y="1"/>
                </a:cxn>
                <a:cxn ang="0">
                  <a:pos x="0" y="1"/>
                </a:cxn>
                <a:cxn ang="0">
                  <a:pos x="1" y="0"/>
                </a:cxn>
                <a:cxn ang="0">
                  <a:pos x="1" y="1"/>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63527" name="Freeform 86"/>
            <p:cNvSpPr/>
            <p:nvPr/>
          </p:nvSpPr>
          <p:spPr>
            <a:xfrm>
              <a:off x="1012" y="2611"/>
              <a:ext cx="730" cy="393"/>
            </a:xfrm>
            <a:custGeom>
              <a:avLst/>
              <a:gdLst/>
              <a:ahLst/>
              <a:cxnLst>
                <a:cxn ang="0">
                  <a:pos x="1" y="0"/>
                </a:cxn>
                <a:cxn ang="0">
                  <a:pos x="0" y="1"/>
                </a:cxn>
                <a:cxn ang="0">
                  <a:pos x="1" y="1"/>
                </a:cxn>
                <a:cxn ang="0">
                  <a:pos x="1" y="1"/>
                </a:cxn>
                <a:cxn ang="0">
                  <a:pos x="1"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63528" name="Freeform 87"/>
            <p:cNvSpPr/>
            <p:nvPr/>
          </p:nvSpPr>
          <p:spPr>
            <a:xfrm>
              <a:off x="1061" y="3018"/>
              <a:ext cx="1490" cy="451"/>
            </a:xfrm>
            <a:custGeom>
              <a:avLst/>
              <a:gdLst/>
              <a:ahLst/>
              <a:cxnLst>
                <a:cxn ang="0">
                  <a:pos x="1" y="0"/>
                </a:cxn>
                <a:cxn ang="0">
                  <a:pos x="1" y="0"/>
                </a:cxn>
                <a:cxn ang="0">
                  <a:pos x="1" y="1"/>
                </a:cxn>
                <a:cxn ang="0">
                  <a:pos x="1" y="1"/>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3529" name="Freeform 88"/>
            <p:cNvSpPr/>
            <p:nvPr/>
          </p:nvSpPr>
          <p:spPr>
            <a:xfrm flipV="1">
              <a:off x="2549" y="2986"/>
              <a:ext cx="608" cy="467"/>
            </a:xfrm>
            <a:custGeom>
              <a:avLst/>
              <a:gdLst/>
              <a:ahLst/>
              <a:cxnLst>
                <a:cxn ang="0">
                  <a:pos x="0" y="0"/>
                </a:cxn>
                <a:cxn ang="0">
                  <a:pos x="0" y="0"/>
                </a:cxn>
                <a:cxn ang="0">
                  <a:pos x="0" y="2"/>
                </a:cxn>
                <a:cxn ang="0">
                  <a:pos x="0" y="2"/>
                </a:cxn>
                <a:cxn ang="0">
                  <a:pos x="0" y="1"/>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grpSp>
        <p:nvGrpSpPr>
          <p:cNvPr id="63530" name="Group 89"/>
          <p:cNvGrpSpPr/>
          <p:nvPr/>
        </p:nvGrpSpPr>
        <p:grpSpPr>
          <a:xfrm>
            <a:off x="1216025" y="1511300"/>
            <a:ext cx="566738" cy="625475"/>
            <a:chOff x="877" y="1008"/>
            <a:chExt cx="2747" cy="2591"/>
          </a:xfrm>
        </p:grpSpPr>
        <p:pic>
          <p:nvPicPr>
            <p:cNvPr id="63531" name="Picture 90" descr="antenna_stylized"/>
            <p:cNvPicPr>
              <a:picLocks noChangeAspect="1"/>
            </p:cNvPicPr>
            <p:nvPr/>
          </p:nvPicPr>
          <p:blipFill>
            <a:blip r:embed="rId6"/>
            <a:stretch>
              <a:fillRect/>
            </a:stretch>
          </p:blipFill>
          <p:spPr>
            <a:xfrm>
              <a:off x="877" y="1008"/>
              <a:ext cx="2725" cy="1421"/>
            </a:xfrm>
            <a:prstGeom prst="rect">
              <a:avLst/>
            </a:prstGeom>
            <a:noFill/>
            <a:ln w="9525">
              <a:noFill/>
            </a:ln>
          </p:spPr>
        </p:pic>
        <p:pic>
          <p:nvPicPr>
            <p:cNvPr id="63532" name="Picture 91" descr="laptop_keyboard"/>
            <p:cNvPicPr>
              <a:picLocks noChangeAspect="1"/>
            </p:cNvPicPr>
            <p:nvPr/>
          </p:nvPicPr>
          <p:blipFill>
            <a:blip r:embed="rId7"/>
            <a:stretch>
              <a:fillRect/>
            </a:stretch>
          </p:blipFill>
          <p:spPr>
            <a:xfrm rot="109064" flipH="1">
              <a:off x="1009" y="2586"/>
              <a:ext cx="2245" cy="1013"/>
            </a:xfrm>
            <a:prstGeom prst="rect">
              <a:avLst/>
            </a:prstGeom>
            <a:noFill/>
            <a:ln w="9525">
              <a:noFill/>
            </a:ln>
          </p:spPr>
        </p:pic>
        <p:sp>
          <p:nvSpPr>
            <p:cNvPr id="63533" name="Freeform 92"/>
            <p:cNvSpPr/>
            <p:nvPr/>
          </p:nvSpPr>
          <p:spPr>
            <a:xfrm>
              <a:off x="1753" y="1603"/>
              <a:ext cx="1807" cy="1322"/>
            </a:xfrm>
            <a:custGeom>
              <a:avLst/>
              <a:gdLst/>
              <a:ahLst/>
              <a:cxnLst>
                <a:cxn ang="0">
                  <a:pos x="1" y="0"/>
                </a:cxn>
                <a:cxn ang="0">
                  <a:pos x="0" y="1"/>
                </a:cxn>
                <a:cxn ang="0">
                  <a:pos x="2" y="1"/>
                </a:cxn>
                <a:cxn ang="0">
                  <a:pos x="2" y="1"/>
                </a:cxn>
                <a:cxn ang="0">
                  <a:pos x="1"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63534" name="Picture 93" descr="screen"/>
            <p:cNvPicPr>
              <a:picLocks noChangeAspect="1"/>
            </p:cNvPicPr>
            <p:nvPr/>
          </p:nvPicPr>
          <p:blipFill>
            <a:blip r:embed="rId8"/>
            <a:stretch>
              <a:fillRect/>
            </a:stretch>
          </p:blipFill>
          <p:spPr>
            <a:xfrm>
              <a:off x="1842" y="1637"/>
              <a:ext cx="1642" cy="1203"/>
            </a:xfrm>
            <a:prstGeom prst="rect">
              <a:avLst/>
            </a:prstGeom>
            <a:noFill/>
            <a:ln w="9525">
              <a:noFill/>
            </a:ln>
          </p:spPr>
        </p:pic>
        <p:sp>
          <p:nvSpPr>
            <p:cNvPr id="63535" name="Freeform 94"/>
            <p:cNvSpPr/>
            <p:nvPr/>
          </p:nvSpPr>
          <p:spPr>
            <a:xfrm>
              <a:off x="2082" y="1564"/>
              <a:ext cx="1531" cy="246"/>
            </a:xfrm>
            <a:custGeom>
              <a:avLst/>
              <a:gdLst/>
              <a:ahLst/>
              <a:cxnLst>
                <a:cxn ang="0">
                  <a:pos x="1" y="0"/>
                </a:cxn>
                <a:cxn ang="0">
                  <a:pos x="2" y="1"/>
                </a:cxn>
                <a:cxn ang="0">
                  <a:pos x="2" y="1"/>
                </a:cxn>
                <a:cxn ang="0">
                  <a:pos x="0" y="1"/>
                </a:cxn>
                <a:cxn ang="0">
                  <a:pos x="1"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63536" name="Freeform 95"/>
            <p:cNvSpPr/>
            <p:nvPr/>
          </p:nvSpPr>
          <p:spPr>
            <a:xfrm>
              <a:off x="1737" y="1562"/>
              <a:ext cx="425" cy="1024"/>
            </a:xfrm>
            <a:custGeom>
              <a:avLst/>
              <a:gdLst/>
              <a:ahLst/>
              <a:cxnLst>
                <a:cxn ang="0">
                  <a:pos x="1" y="0"/>
                </a:cxn>
                <a:cxn ang="0">
                  <a:pos x="0" y="1"/>
                </a:cxn>
                <a:cxn ang="0">
                  <a:pos x="1" y="1"/>
                </a:cxn>
                <a:cxn ang="0">
                  <a:pos x="1" y="1"/>
                </a:cxn>
                <a:cxn ang="0">
                  <a:pos x="1"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63537" name="Freeform 96"/>
            <p:cNvSpPr/>
            <p:nvPr/>
          </p:nvSpPr>
          <p:spPr>
            <a:xfrm>
              <a:off x="3144" y="1745"/>
              <a:ext cx="458" cy="1182"/>
            </a:xfrm>
            <a:custGeom>
              <a:avLst/>
              <a:gdLst/>
              <a:ahLst/>
              <a:cxnLst>
                <a:cxn ang="0">
                  <a:pos x="1" y="0"/>
                </a:cxn>
                <a:cxn ang="0">
                  <a:pos x="1" y="1"/>
                </a:cxn>
                <a:cxn ang="0">
                  <a:pos x="0" y="1"/>
                </a:cxn>
                <a:cxn ang="0">
                  <a:pos x="1" y="1"/>
                </a:cxn>
                <a:cxn ang="0">
                  <a:pos x="1"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63538" name="Freeform 97"/>
            <p:cNvSpPr/>
            <p:nvPr/>
          </p:nvSpPr>
          <p:spPr>
            <a:xfrm>
              <a:off x="1732" y="2534"/>
              <a:ext cx="1680" cy="399"/>
            </a:xfrm>
            <a:custGeom>
              <a:avLst/>
              <a:gdLst/>
              <a:ahLst/>
              <a:cxnLst>
                <a:cxn ang="0">
                  <a:pos x="1" y="0"/>
                </a:cxn>
                <a:cxn ang="0">
                  <a:pos x="0" y="1"/>
                </a:cxn>
                <a:cxn ang="0">
                  <a:pos x="2" y="1"/>
                </a:cxn>
                <a:cxn ang="0">
                  <a:pos x="2" y="1"/>
                </a:cxn>
                <a:cxn ang="0">
                  <a:pos x="1"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63539" name="Freeform 98"/>
            <p:cNvSpPr/>
            <p:nvPr/>
          </p:nvSpPr>
          <p:spPr>
            <a:xfrm>
              <a:off x="3195" y="1755"/>
              <a:ext cx="429" cy="1187"/>
            </a:xfrm>
            <a:custGeom>
              <a:avLst/>
              <a:gdLst/>
              <a:ahLst/>
              <a:cxnLst>
                <a:cxn ang="0">
                  <a:pos x="2" y="0"/>
                </a:cxn>
                <a:cxn ang="0">
                  <a:pos x="2" y="0"/>
                </a:cxn>
                <a:cxn ang="0">
                  <a:pos x="1" y="15"/>
                </a:cxn>
                <a:cxn ang="0">
                  <a:pos x="0" y="15"/>
                </a:cxn>
                <a:cxn ang="0">
                  <a:pos x="2"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63540" name="Freeform 99"/>
            <p:cNvSpPr/>
            <p:nvPr/>
          </p:nvSpPr>
          <p:spPr>
            <a:xfrm>
              <a:off x="1734" y="2587"/>
              <a:ext cx="1494" cy="394"/>
            </a:xfrm>
            <a:custGeom>
              <a:avLst/>
              <a:gdLst/>
              <a:ahLst/>
              <a:cxnLst>
                <a:cxn ang="0">
                  <a:pos x="0" y="0"/>
                </a:cxn>
                <a:cxn ang="0">
                  <a:pos x="1" y="1"/>
                </a:cxn>
                <a:cxn ang="0">
                  <a:pos x="9" y="5"/>
                </a:cxn>
                <a:cxn ang="0">
                  <a:pos x="9" y="4"/>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63541" name="Group 100"/>
            <p:cNvGrpSpPr/>
            <p:nvPr/>
          </p:nvGrpSpPr>
          <p:grpSpPr>
            <a:xfrm>
              <a:off x="1709" y="3008"/>
              <a:ext cx="507" cy="234"/>
              <a:chOff x="1740" y="2642"/>
              <a:chExt cx="752" cy="327"/>
            </a:xfrm>
          </p:grpSpPr>
          <p:sp>
            <p:nvSpPr>
              <p:cNvPr id="63542" name="Freeform 101"/>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63543" name="Freeform 102"/>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63544" name="Freeform 103"/>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63545" name="Freeform 104"/>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63546" name="Freeform 105"/>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63547" name="Freeform 106"/>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63548" name="Freeform 107"/>
            <p:cNvSpPr/>
            <p:nvPr/>
          </p:nvSpPr>
          <p:spPr>
            <a:xfrm>
              <a:off x="2577" y="3043"/>
              <a:ext cx="614" cy="514"/>
            </a:xfrm>
            <a:custGeom>
              <a:avLst/>
              <a:gdLst/>
              <a:ahLst/>
              <a:cxnLst>
                <a:cxn ang="0">
                  <a:pos x="1" y="2"/>
                </a:cxn>
                <a:cxn ang="0">
                  <a:pos x="1" y="0"/>
                </a:cxn>
                <a:cxn ang="0">
                  <a:pos x="1" y="1"/>
                </a:cxn>
                <a:cxn ang="0">
                  <a:pos x="0" y="2"/>
                </a:cxn>
                <a:cxn ang="0">
                  <a:pos x="1" y="2"/>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63549" name="Freeform 108"/>
            <p:cNvSpPr/>
            <p:nvPr/>
          </p:nvSpPr>
          <p:spPr>
            <a:xfrm>
              <a:off x="1010" y="3084"/>
              <a:ext cx="1571" cy="469"/>
            </a:xfrm>
            <a:custGeom>
              <a:avLst/>
              <a:gdLst/>
              <a:ahLst/>
              <a:cxnLst>
                <a:cxn ang="0">
                  <a:pos x="1" y="0"/>
                </a:cxn>
                <a:cxn ang="0">
                  <a:pos x="1" y="0"/>
                </a:cxn>
                <a:cxn ang="0">
                  <a:pos x="4" y="2"/>
                </a:cxn>
                <a:cxn ang="0">
                  <a:pos x="4" y="2"/>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3550" name="Freeform 109"/>
            <p:cNvSpPr/>
            <p:nvPr/>
          </p:nvSpPr>
          <p:spPr>
            <a:xfrm>
              <a:off x="1011" y="2998"/>
              <a:ext cx="17" cy="95"/>
            </a:xfrm>
            <a:custGeom>
              <a:avLst/>
              <a:gdLst/>
              <a:ahLst/>
              <a:cxnLst>
                <a:cxn ang="0">
                  <a:pos x="1" y="1"/>
                </a:cxn>
                <a:cxn ang="0">
                  <a:pos x="1" y="1"/>
                </a:cxn>
                <a:cxn ang="0">
                  <a:pos x="0" y="1"/>
                </a:cxn>
                <a:cxn ang="0">
                  <a:pos x="1" y="0"/>
                </a:cxn>
                <a:cxn ang="0">
                  <a:pos x="1" y="1"/>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63551" name="Freeform 110"/>
            <p:cNvSpPr/>
            <p:nvPr/>
          </p:nvSpPr>
          <p:spPr>
            <a:xfrm>
              <a:off x="1012" y="2611"/>
              <a:ext cx="730" cy="393"/>
            </a:xfrm>
            <a:custGeom>
              <a:avLst/>
              <a:gdLst/>
              <a:ahLst/>
              <a:cxnLst>
                <a:cxn ang="0">
                  <a:pos x="1" y="0"/>
                </a:cxn>
                <a:cxn ang="0">
                  <a:pos x="0" y="1"/>
                </a:cxn>
                <a:cxn ang="0">
                  <a:pos x="1" y="1"/>
                </a:cxn>
                <a:cxn ang="0">
                  <a:pos x="1" y="1"/>
                </a:cxn>
                <a:cxn ang="0">
                  <a:pos x="1"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63552" name="Freeform 111"/>
            <p:cNvSpPr/>
            <p:nvPr/>
          </p:nvSpPr>
          <p:spPr>
            <a:xfrm>
              <a:off x="1061" y="3018"/>
              <a:ext cx="1490" cy="451"/>
            </a:xfrm>
            <a:custGeom>
              <a:avLst/>
              <a:gdLst/>
              <a:ahLst/>
              <a:cxnLst>
                <a:cxn ang="0">
                  <a:pos x="1" y="0"/>
                </a:cxn>
                <a:cxn ang="0">
                  <a:pos x="1" y="0"/>
                </a:cxn>
                <a:cxn ang="0">
                  <a:pos x="1" y="1"/>
                </a:cxn>
                <a:cxn ang="0">
                  <a:pos x="1" y="1"/>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3553" name="Freeform 112"/>
            <p:cNvSpPr/>
            <p:nvPr/>
          </p:nvSpPr>
          <p:spPr>
            <a:xfrm flipV="1">
              <a:off x="2549" y="2986"/>
              <a:ext cx="608" cy="467"/>
            </a:xfrm>
            <a:custGeom>
              <a:avLst/>
              <a:gdLst/>
              <a:ahLst/>
              <a:cxnLst>
                <a:cxn ang="0">
                  <a:pos x="0" y="0"/>
                </a:cxn>
                <a:cxn ang="0">
                  <a:pos x="0" y="0"/>
                </a:cxn>
                <a:cxn ang="0">
                  <a:pos x="0" y="2"/>
                </a:cxn>
                <a:cxn ang="0">
                  <a:pos x="0" y="2"/>
                </a:cxn>
                <a:cxn ang="0">
                  <a:pos x="0" y="1"/>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grpSp>
        <p:nvGrpSpPr>
          <p:cNvPr id="63554" name="Group 113"/>
          <p:cNvGrpSpPr/>
          <p:nvPr/>
        </p:nvGrpSpPr>
        <p:grpSpPr>
          <a:xfrm>
            <a:off x="1963738" y="1203325"/>
            <a:ext cx="635000" cy="615950"/>
            <a:chOff x="877" y="1008"/>
            <a:chExt cx="2747" cy="2591"/>
          </a:xfrm>
        </p:grpSpPr>
        <p:pic>
          <p:nvPicPr>
            <p:cNvPr id="63555" name="Picture 114" descr="antenna_stylized"/>
            <p:cNvPicPr>
              <a:picLocks noChangeAspect="1"/>
            </p:cNvPicPr>
            <p:nvPr/>
          </p:nvPicPr>
          <p:blipFill>
            <a:blip r:embed="rId9"/>
            <a:stretch>
              <a:fillRect/>
            </a:stretch>
          </p:blipFill>
          <p:spPr>
            <a:xfrm>
              <a:off x="877" y="1008"/>
              <a:ext cx="2725" cy="1421"/>
            </a:xfrm>
            <a:prstGeom prst="rect">
              <a:avLst/>
            </a:prstGeom>
            <a:noFill/>
            <a:ln w="9525">
              <a:noFill/>
            </a:ln>
          </p:spPr>
        </p:pic>
        <p:pic>
          <p:nvPicPr>
            <p:cNvPr id="63556" name="Picture 115" descr="laptop_keyboard"/>
            <p:cNvPicPr>
              <a:picLocks noChangeAspect="1"/>
            </p:cNvPicPr>
            <p:nvPr/>
          </p:nvPicPr>
          <p:blipFill>
            <a:blip r:embed="rId10"/>
            <a:stretch>
              <a:fillRect/>
            </a:stretch>
          </p:blipFill>
          <p:spPr>
            <a:xfrm rot="109064" flipH="1">
              <a:off x="1009" y="2586"/>
              <a:ext cx="2245" cy="1013"/>
            </a:xfrm>
            <a:prstGeom prst="rect">
              <a:avLst/>
            </a:prstGeom>
            <a:noFill/>
            <a:ln w="9525">
              <a:noFill/>
            </a:ln>
          </p:spPr>
        </p:pic>
        <p:sp>
          <p:nvSpPr>
            <p:cNvPr id="63557" name="Freeform 116"/>
            <p:cNvSpPr/>
            <p:nvPr/>
          </p:nvSpPr>
          <p:spPr>
            <a:xfrm>
              <a:off x="1753" y="1603"/>
              <a:ext cx="1807" cy="1322"/>
            </a:xfrm>
            <a:custGeom>
              <a:avLst/>
              <a:gdLst/>
              <a:ahLst/>
              <a:cxnLst>
                <a:cxn ang="0">
                  <a:pos x="1" y="0"/>
                </a:cxn>
                <a:cxn ang="0">
                  <a:pos x="0" y="1"/>
                </a:cxn>
                <a:cxn ang="0">
                  <a:pos x="2" y="1"/>
                </a:cxn>
                <a:cxn ang="0">
                  <a:pos x="2" y="1"/>
                </a:cxn>
                <a:cxn ang="0">
                  <a:pos x="1"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63558" name="Picture 117" descr="screen"/>
            <p:cNvPicPr>
              <a:picLocks noChangeAspect="1"/>
            </p:cNvPicPr>
            <p:nvPr/>
          </p:nvPicPr>
          <p:blipFill>
            <a:blip r:embed="rId11"/>
            <a:stretch>
              <a:fillRect/>
            </a:stretch>
          </p:blipFill>
          <p:spPr>
            <a:xfrm>
              <a:off x="1842" y="1637"/>
              <a:ext cx="1642" cy="1203"/>
            </a:xfrm>
            <a:prstGeom prst="rect">
              <a:avLst/>
            </a:prstGeom>
            <a:noFill/>
            <a:ln w="9525">
              <a:noFill/>
            </a:ln>
          </p:spPr>
        </p:pic>
        <p:sp>
          <p:nvSpPr>
            <p:cNvPr id="63559" name="Freeform 118"/>
            <p:cNvSpPr/>
            <p:nvPr/>
          </p:nvSpPr>
          <p:spPr>
            <a:xfrm>
              <a:off x="2082" y="1564"/>
              <a:ext cx="1531" cy="246"/>
            </a:xfrm>
            <a:custGeom>
              <a:avLst/>
              <a:gdLst/>
              <a:ahLst/>
              <a:cxnLst>
                <a:cxn ang="0">
                  <a:pos x="1" y="0"/>
                </a:cxn>
                <a:cxn ang="0">
                  <a:pos x="2" y="1"/>
                </a:cxn>
                <a:cxn ang="0">
                  <a:pos x="2" y="1"/>
                </a:cxn>
                <a:cxn ang="0">
                  <a:pos x="0" y="1"/>
                </a:cxn>
                <a:cxn ang="0">
                  <a:pos x="1"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63560" name="Freeform 119"/>
            <p:cNvSpPr/>
            <p:nvPr/>
          </p:nvSpPr>
          <p:spPr>
            <a:xfrm>
              <a:off x="1737" y="1562"/>
              <a:ext cx="425" cy="1024"/>
            </a:xfrm>
            <a:custGeom>
              <a:avLst/>
              <a:gdLst/>
              <a:ahLst/>
              <a:cxnLst>
                <a:cxn ang="0">
                  <a:pos x="1" y="0"/>
                </a:cxn>
                <a:cxn ang="0">
                  <a:pos x="0" y="1"/>
                </a:cxn>
                <a:cxn ang="0">
                  <a:pos x="1" y="1"/>
                </a:cxn>
                <a:cxn ang="0">
                  <a:pos x="1" y="1"/>
                </a:cxn>
                <a:cxn ang="0">
                  <a:pos x="1"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63561" name="Freeform 120"/>
            <p:cNvSpPr/>
            <p:nvPr/>
          </p:nvSpPr>
          <p:spPr>
            <a:xfrm>
              <a:off x="3144" y="1745"/>
              <a:ext cx="458" cy="1182"/>
            </a:xfrm>
            <a:custGeom>
              <a:avLst/>
              <a:gdLst/>
              <a:ahLst/>
              <a:cxnLst>
                <a:cxn ang="0">
                  <a:pos x="1" y="0"/>
                </a:cxn>
                <a:cxn ang="0">
                  <a:pos x="1" y="1"/>
                </a:cxn>
                <a:cxn ang="0">
                  <a:pos x="0" y="1"/>
                </a:cxn>
                <a:cxn ang="0">
                  <a:pos x="1" y="1"/>
                </a:cxn>
                <a:cxn ang="0">
                  <a:pos x="1"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63562" name="Freeform 121"/>
            <p:cNvSpPr/>
            <p:nvPr/>
          </p:nvSpPr>
          <p:spPr>
            <a:xfrm>
              <a:off x="1732" y="2534"/>
              <a:ext cx="1680" cy="399"/>
            </a:xfrm>
            <a:custGeom>
              <a:avLst/>
              <a:gdLst/>
              <a:ahLst/>
              <a:cxnLst>
                <a:cxn ang="0">
                  <a:pos x="1" y="0"/>
                </a:cxn>
                <a:cxn ang="0">
                  <a:pos x="0" y="1"/>
                </a:cxn>
                <a:cxn ang="0">
                  <a:pos x="2" y="1"/>
                </a:cxn>
                <a:cxn ang="0">
                  <a:pos x="2" y="1"/>
                </a:cxn>
                <a:cxn ang="0">
                  <a:pos x="1"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63563" name="Freeform 122"/>
            <p:cNvSpPr/>
            <p:nvPr/>
          </p:nvSpPr>
          <p:spPr>
            <a:xfrm>
              <a:off x="3195" y="1755"/>
              <a:ext cx="429" cy="1187"/>
            </a:xfrm>
            <a:custGeom>
              <a:avLst/>
              <a:gdLst/>
              <a:ahLst/>
              <a:cxnLst>
                <a:cxn ang="0">
                  <a:pos x="2" y="0"/>
                </a:cxn>
                <a:cxn ang="0">
                  <a:pos x="2" y="0"/>
                </a:cxn>
                <a:cxn ang="0">
                  <a:pos x="1" y="15"/>
                </a:cxn>
                <a:cxn ang="0">
                  <a:pos x="0" y="15"/>
                </a:cxn>
                <a:cxn ang="0">
                  <a:pos x="2"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63564" name="Freeform 123"/>
            <p:cNvSpPr/>
            <p:nvPr/>
          </p:nvSpPr>
          <p:spPr>
            <a:xfrm>
              <a:off x="1734" y="2587"/>
              <a:ext cx="1494" cy="394"/>
            </a:xfrm>
            <a:custGeom>
              <a:avLst/>
              <a:gdLst/>
              <a:ahLst/>
              <a:cxnLst>
                <a:cxn ang="0">
                  <a:pos x="0" y="0"/>
                </a:cxn>
                <a:cxn ang="0">
                  <a:pos x="1" y="1"/>
                </a:cxn>
                <a:cxn ang="0">
                  <a:pos x="9" y="5"/>
                </a:cxn>
                <a:cxn ang="0">
                  <a:pos x="9" y="4"/>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63565" name="Group 124"/>
            <p:cNvGrpSpPr/>
            <p:nvPr/>
          </p:nvGrpSpPr>
          <p:grpSpPr>
            <a:xfrm>
              <a:off x="1709" y="3008"/>
              <a:ext cx="507" cy="234"/>
              <a:chOff x="1740" y="2642"/>
              <a:chExt cx="752" cy="327"/>
            </a:xfrm>
          </p:grpSpPr>
          <p:sp>
            <p:nvSpPr>
              <p:cNvPr id="63566" name="Freeform 125"/>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63567" name="Freeform 126"/>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63568" name="Freeform 127"/>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63569" name="Freeform 128"/>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63570" name="Freeform 129"/>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63571" name="Freeform 130"/>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63572" name="Freeform 131"/>
            <p:cNvSpPr/>
            <p:nvPr/>
          </p:nvSpPr>
          <p:spPr>
            <a:xfrm>
              <a:off x="2577" y="3043"/>
              <a:ext cx="614" cy="514"/>
            </a:xfrm>
            <a:custGeom>
              <a:avLst/>
              <a:gdLst/>
              <a:ahLst/>
              <a:cxnLst>
                <a:cxn ang="0">
                  <a:pos x="1" y="2"/>
                </a:cxn>
                <a:cxn ang="0">
                  <a:pos x="1" y="0"/>
                </a:cxn>
                <a:cxn ang="0">
                  <a:pos x="1" y="1"/>
                </a:cxn>
                <a:cxn ang="0">
                  <a:pos x="0" y="2"/>
                </a:cxn>
                <a:cxn ang="0">
                  <a:pos x="1" y="2"/>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63573" name="Freeform 132"/>
            <p:cNvSpPr/>
            <p:nvPr/>
          </p:nvSpPr>
          <p:spPr>
            <a:xfrm>
              <a:off x="1010" y="3084"/>
              <a:ext cx="1571" cy="469"/>
            </a:xfrm>
            <a:custGeom>
              <a:avLst/>
              <a:gdLst/>
              <a:ahLst/>
              <a:cxnLst>
                <a:cxn ang="0">
                  <a:pos x="1" y="0"/>
                </a:cxn>
                <a:cxn ang="0">
                  <a:pos x="1" y="0"/>
                </a:cxn>
                <a:cxn ang="0">
                  <a:pos x="4" y="2"/>
                </a:cxn>
                <a:cxn ang="0">
                  <a:pos x="4" y="2"/>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3574" name="Freeform 133"/>
            <p:cNvSpPr/>
            <p:nvPr/>
          </p:nvSpPr>
          <p:spPr>
            <a:xfrm>
              <a:off x="1011" y="2998"/>
              <a:ext cx="17" cy="95"/>
            </a:xfrm>
            <a:custGeom>
              <a:avLst/>
              <a:gdLst/>
              <a:ahLst/>
              <a:cxnLst>
                <a:cxn ang="0">
                  <a:pos x="1" y="1"/>
                </a:cxn>
                <a:cxn ang="0">
                  <a:pos x="1" y="1"/>
                </a:cxn>
                <a:cxn ang="0">
                  <a:pos x="0" y="1"/>
                </a:cxn>
                <a:cxn ang="0">
                  <a:pos x="1" y="0"/>
                </a:cxn>
                <a:cxn ang="0">
                  <a:pos x="1" y="1"/>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63575" name="Freeform 134"/>
            <p:cNvSpPr/>
            <p:nvPr/>
          </p:nvSpPr>
          <p:spPr>
            <a:xfrm>
              <a:off x="1012" y="2611"/>
              <a:ext cx="730" cy="393"/>
            </a:xfrm>
            <a:custGeom>
              <a:avLst/>
              <a:gdLst/>
              <a:ahLst/>
              <a:cxnLst>
                <a:cxn ang="0">
                  <a:pos x="1" y="0"/>
                </a:cxn>
                <a:cxn ang="0">
                  <a:pos x="0" y="1"/>
                </a:cxn>
                <a:cxn ang="0">
                  <a:pos x="1" y="1"/>
                </a:cxn>
                <a:cxn ang="0">
                  <a:pos x="1" y="1"/>
                </a:cxn>
                <a:cxn ang="0">
                  <a:pos x="1"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63576" name="Freeform 135"/>
            <p:cNvSpPr/>
            <p:nvPr/>
          </p:nvSpPr>
          <p:spPr>
            <a:xfrm>
              <a:off x="1061" y="3018"/>
              <a:ext cx="1490" cy="451"/>
            </a:xfrm>
            <a:custGeom>
              <a:avLst/>
              <a:gdLst/>
              <a:ahLst/>
              <a:cxnLst>
                <a:cxn ang="0">
                  <a:pos x="1" y="0"/>
                </a:cxn>
                <a:cxn ang="0">
                  <a:pos x="1" y="0"/>
                </a:cxn>
                <a:cxn ang="0">
                  <a:pos x="1" y="1"/>
                </a:cxn>
                <a:cxn ang="0">
                  <a:pos x="1" y="1"/>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3577" name="Freeform 136"/>
            <p:cNvSpPr/>
            <p:nvPr/>
          </p:nvSpPr>
          <p:spPr>
            <a:xfrm flipV="1">
              <a:off x="2549" y="2986"/>
              <a:ext cx="608" cy="467"/>
            </a:xfrm>
            <a:custGeom>
              <a:avLst/>
              <a:gdLst/>
              <a:ahLst/>
              <a:cxnLst>
                <a:cxn ang="0">
                  <a:pos x="0" y="0"/>
                </a:cxn>
                <a:cxn ang="0">
                  <a:pos x="0" y="0"/>
                </a:cxn>
                <a:cxn ang="0">
                  <a:pos x="0" y="2"/>
                </a:cxn>
                <a:cxn ang="0">
                  <a:pos x="0" y="2"/>
                </a:cxn>
                <a:cxn ang="0">
                  <a:pos x="0" y="1"/>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grpSp>
        <p:nvGrpSpPr>
          <p:cNvPr id="63578" name="Group 296"/>
          <p:cNvGrpSpPr/>
          <p:nvPr/>
        </p:nvGrpSpPr>
        <p:grpSpPr>
          <a:xfrm>
            <a:off x="4429125" y="1851025"/>
            <a:ext cx="1166813" cy="479425"/>
            <a:chOff x="2356" y="1300"/>
            <a:chExt cx="555" cy="194"/>
          </a:xfrm>
        </p:grpSpPr>
        <p:sp>
          <p:nvSpPr>
            <p:cNvPr id="6357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6358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6358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63582" name="Group 300"/>
            <p:cNvGrpSpPr/>
            <p:nvPr/>
          </p:nvGrpSpPr>
          <p:grpSpPr>
            <a:xfrm>
              <a:off x="2468" y="1332"/>
              <a:ext cx="310" cy="60"/>
              <a:chOff x="2468" y="1332"/>
              <a:chExt cx="310" cy="60"/>
            </a:xfrm>
          </p:grpSpPr>
          <p:sp>
            <p:nvSpPr>
              <p:cNvPr id="63583" name="Freeform 301"/>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63584" name="Freeform 302"/>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63585" name="Line 303"/>
            <p:cNvSpPr/>
            <p:nvPr/>
          </p:nvSpPr>
          <p:spPr>
            <a:xfrm>
              <a:off x="2357" y="1361"/>
              <a:ext cx="0" cy="84"/>
            </a:xfrm>
            <a:prstGeom prst="line">
              <a:avLst/>
            </a:prstGeom>
            <a:ln w="9525" cap="flat" cmpd="sng">
              <a:solidFill>
                <a:schemeClr val="tx1"/>
              </a:solidFill>
              <a:prstDash val="solid"/>
              <a:round/>
              <a:headEnd type="none" w="med" len="med"/>
              <a:tailEnd type="none" w="med" len="med"/>
            </a:ln>
          </p:spPr>
        </p:sp>
        <p:sp>
          <p:nvSpPr>
            <p:cNvPr id="63586" name="Line 304"/>
            <p:cNvSpPr/>
            <p:nvPr/>
          </p:nvSpPr>
          <p:spPr>
            <a:xfrm>
              <a:off x="2907" y="1363"/>
              <a:ext cx="0" cy="84"/>
            </a:xfrm>
            <a:prstGeom prst="line">
              <a:avLst/>
            </a:prstGeom>
            <a:ln w="9525" cap="flat" cmpd="sng">
              <a:solidFill>
                <a:schemeClr val="tx1"/>
              </a:solidFill>
              <a:prstDash val="solid"/>
              <a:round/>
              <a:headEnd type="none" w="med" len="med"/>
              <a:tailEnd type="none" w="med" len="med"/>
            </a:ln>
          </p:spPr>
        </p:sp>
      </p:grpSp>
      <p:sp>
        <p:nvSpPr>
          <p:cNvPr id="63587" name="Line 305"/>
          <p:cNvSpPr/>
          <p:nvPr/>
        </p:nvSpPr>
        <p:spPr>
          <a:xfrm flipV="1">
            <a:off x="2778125" y="2111375"/>
            <a:ext cx="1668463" cy="766763"/>
          </a:xfrm>
          <a:prstGeom prst="line">
            <a:avLst/>
          </a:prstGeom>
          <a:ln w="28575" cap="flat" cmpd="sng">
            <a:solidFill>
              <a:schemeClr val="tx1"/>
            </a:solidFill>
            <a:prstDash val="solid"/>
            <a:round/>
            <a:headEnd type="none" w="med" len="med"/>
            <a:tailEnd type="none" w="med" len="med"/>
          </a:ln>
        </p:spPr>
      </p:sp>
      <p:sp>
        <p:nvSpPr>
          <p:cNvPr id="63588" name="Line 306"/>
          <p:cNvSpPr/>
          <p:nvPr/>
        </p:nvSpPr>
        <p:spPr>
          <a:xfrm>
            <a:off x="4594225" y="3005138"/>
            <a:ext cx="0" cy="652462"/>
          </a:xfrm>
          <a:prstGeom prst="line">
            <a:avLst/>
          </a:prstGeom>
          <a:ln w="28575" cap="flat" cmpd="sng">
            <a:solidFill>
              <a:schemeClr val="tx1"/>
            </a:solidFill>
            <a:prstDash val="solid"/>
            <a:round/>
            <a:headEnd type="none" w="med" len="med"/>
            <a:tailEnd type="none" w="med" len="med"/>
          </a:ln>
        </p:spPr>
      </p:sp>
      <p:sp>
        <p:nvSpPr>
          <p:cNvPr id="63589" name="Line 340"/>
          <p:cNvSpPr/>
          <p:nvPr/>
        </p:nvSpPr>
        <p:spPr>
          <a:xfrm>
            <a:off x="4975225" y="2997200"/>
            <a:ext cx="0" cy="652463"/>
          </a:xfrm>
          <a:prstGeom prst="line">
            <a:avLst/>
          </a:prstGeom>
          <a:ln w="28575" cap="flat" cmpd="sng">
            <a:solidFill>
              <a:schemeClr val="tx1"/>
            </a:solidFill>
            <a:prstDash val="solid"/>
            <a:round/>
            <a:headEnd type="none" w="med" len="med"/>
            <a:tailEnd type="none" w="med" len="med"/>
          </a:ln>
        </p:spPr>
      </p:sp>
      <p:grpSp>
        <p:nvGrpSpPr>
          <p:cNvPr id="63590" name="Group 230"/>
          <p:cNvGrpSpPr/>
          <p:nvPr/>
        </p:nvGrpSpPr>
        <p:grpSpPr>
          <a:xfrm>
            <a:off x="4432300" y="3616325"/>
            <a:ext cx="365125" cy="766763"/>
            <a:chOff x="4140" y="429"/>
            <a:chExt cx="1425" cy="2396"/>
          </a:xfrm>
        </p:grpSpPr>
        <p:sp>
          <p:nvSpPr>
            <p:cNvPr id="63591" name="Freeform 231"/>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63592" name="Rectangle 232"/>
            <p:cNvSpPr/>
            <p:nvPr/>
          </p:nvSpPr>
          <p:spPr>
            <a:xfrm>
              <a:off x="4208" y="429"/>
              <a:ext cx="1047" cy="2282"/>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593" name="Freeform 233"/>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63594" name="Freeform 234"/>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63595" name="Rectangle 235"/>
            <p:cNvSpPr/>
            <p:nvPr/>
          </p:nvSpPr>
          <p:spPr>
            <a:xfrm>
              <a:off x="4214" y="692"/>
              <a:ext cx="595"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63596" name="Group 236"/>
            <p:cNvGrpSpPr/>
            <p:nvPr/>
          </p:nvGrpSpPr>
          <p:grpSpPr>
            <a:xfrm>
              <a:off x="4749" y="668"/>
              <a:ext cx="581" cy="145"/>
              <a:chOff x="614" y="2568"/>
              <a:chExt cx="725" cy="139"/>
            </a:xfrm>
          </p:grpSpPr>
          <p:sp>
            <p:nvSpPr>
              <p:cNvPr id="63597" name="AutoShape 237"/>
              <p:cNvSpPr/>
              <p:nvPr/>
            </p:nvSpPr>
            <p:spPr>
              <a:xfrm>
                <a:off x="612" y="2567"/>
                <a:ext cx="727"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598" name="AutoShape 238"/>
              <p:cNvSpPr/>
              <p:nvPr/>
            </p:nvSpPr>
            <p:spPr>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599" name="Rectangle 239"/>
            <p:cNvSpPr/>
            <p:nvPr/>
          </p:nvSpPr>
          <p:spPr>
            <a:xfrm>
              <a:off x="4227" y="1019"/>
              <a:ext cx="595" cy="45"/>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63600" name="Group 240"/>
            <p:cNvGrpSpPr/>
            <p:nvPr/>
          </p:nvGrpSpPr>
          <p:grpSpPr>
            <a:xfrm>
              <a:off x="4747" y="994"/>
              <a:ext cx="581" cy="134"/>
              <a:chOff x="614" y="2568"/>
              <a:chExt cx="725" cy="139"/>
            </a:xfrm>
          </p:grpSpPr>
          <p:sp>
            <p:nvSpPr>
              <p:cNvPr id="63601" name="AutoShape 241"/>
              <p:cNvSpPr/>
              <p:nvPr/>
            </p:nvSpPr>
            <p:spPr>
              <a:xfrm>
                <a:off x="614" y="2569"/>
                <a:ext cx="727"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02" name="AutoShape 242"/>
              <p:cNvSpPr/>
              <p:nvPr/>
            </p:nvSpPr>
            <p:spPr>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603" name="Rectangle 243"/>
            <p:cNvSpPr/>
            <p:nvPr/>
          </p:nvSpPr>
          <p:spPr>
            <a:xfrm>
              <a:off x="4214" y="1357"/>
              <a:ext cx="601"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04" name="Rectangle 244"/>
            <p:cNvSpPr/>
            <p:nvPr/>
          </p:nvSpPr>
          <p:spPr>
            <a:xfrm>
              <a:off x="4227" y="1654"/>
              <a:ext cx="595"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63605" name="Group 245"/>
            <p:cNvGrpSpPr/>
            <p:nvPr/>
          </p:nvGrpSpPr>
          <p:grpSpPr>
            <a:xfrm>
              <a:off x="4735" y="1627"/>
              <a:ext cx="582" cy="151"/>
              <a:chOff x="614" y="2568"/>
              <a:chExt cx="725" cy="139"/>
            </a:xfrm>
          </p:grpSpPr>
          <p:sp>
            <p:nvSpPr>
              <p:cNvPr id="63606" name="AutoShape 246"/>
              <p:cNvSpPr/>
              <p:nvPr/>
            </p:nvSpPr>
            <p:spPr>
              <a:xfrm>
                <a:off x="614" y="2570"/>
                <a:ext cx="725" cy="137"/>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07" name="AutoShape 247"/>
              <p:cNvSpPr/>
              <p:nvPr/>
            </p:nvSpPr>
            <p:spPr>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608" name="Freeform 248"/>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63609" name="Group 249"/>
            <p:cNvGrpSpPr/>
            <p:nvPr/>
          </p:nvGrpSpPr>
          <p:grpSpPr>
            <a:xfrm>
              <a:off x="4739" y="1327"/>
              <a:ext cx="582" cy="139"/>
              <a:chOff x="614" y="2568"/>
              <a:chExt cx="725" cy="139"/>
            </a:xfrm>
          </p:grpSpPr>
          <p:sp>
            <p:nvSpPr>
              <p:cNvPr id="63610" name="AutoShape 250"/>
              <p:cNvSpPr/>
              <p:nvPr/>
            </p:nvSpPr>
            <p:spPr>
              <a:xfrm>
                <a:off x="616" y="2568"/>
                <a:ext cx="725"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11" name="AutoShape 251"/>
              <p:cNvSpPr/>
              <p:nvPr/>
            </p:nvSpPr>
            <p:spPr>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612" name="Rectangle 252"/>
            <p:cNvSpPr/>
            <p:nvPr/>
          </p:nvSpPr>
          <p:spPr>
            <a:xfrm>
              <a:off x="5249" y="429"/>
              <a:ext cx="68"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13" name="Freeform 253"/>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63614" name="Freeform 254"/>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63615" name="Oval 255"/>
            <p:cNvSpPr/>
            <p:nvPr/>
          </p:nvSpPr>
          <p:spPr>
            <a:xfrm>
              <a:off x="5515" y="2612"/>
              <a:ext cx="50" cy="94"/>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16" name="Freeform 256"/>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63617" name="AutoShape 257"/>
            <p:cNvSpPr/>
            <p:nvPr/>
          </p:nvSpPr>
          <p:spPr>
            <a:xfrm>
              <a:off x="4140" y="2676"/>
              <a:ext cx="1202" cy="149"/>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18" name="AutoShape 258"/>
            <p:cNvSpPr/>
            <p:nvPr/>
          </p:nvSpPr>
          <p:spPr>
            <a:xfrm>
              <a:off x="4208" y="2711"/>
              <a:ext cx="1066" cy="84"/>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19" name="Oval 259"/>
            <p:cNvSpPr/>
            <p:nvPr/>
          </p:nvSpPr>
          <p:spPr>
            <a:xfrm>
              <a:off x="4307" y="2383"/>
              <a:ext cx="161" cy="144"/>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20" name="Oval 260"/>
            <p:cNvSpPr/>
            <p:nvPr/>
          </p:nvSpPr>
          <p:spPr>
            <a:xfrm>
              <a:off x="4487" y="2383"/>
              <a:ext cx="161" cy="144"/>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63621" name="Oval 261"/>
            <p:cNvSpPr/>
            <p:nvPr/>
          </p:nvSpPr>
          <p:spPr>
            <a:xfrm>
              <a:off x="4660" y="2379"/>
              <a:ext cx="161" cy="144"/>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22" name="Rectangle 262"/>
            <p:cNvSpPr/>
            <p:nvPr/>
          </p:nvSpPr>
          <p:spPr>
            <a:xfrm>
              <a:off x="5063" y="1833"/>
              <a:ext cx="87" cy="764"/>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623" name="Line 342"/>
          <p:cNvSpPr/>
          <p:nvPr/>
        </p:nvSpPr>
        <p:spPr>
          <a:xfrm>
            <a:off x="3017838" y="3208338"/>
            <a:ext cx="503237" cy="331787"/>
          </a:xfrm>
          <a:prstGeom prst="line">
            <a:avLst/>
          </a:prstGeom>
          <a:ln w="9525" cap="flat" cmpd="sng">
            <a:solidFill>
              <a:srgbClr val="CC0000"/>
            </a:solidFill>
            <a:prstDash val="solid"/>
            <a:round/>
            <a:headEnd type="none" w="med" len="med"/>
            <a:tailEnd type="none" w="med" len="med"/>
          </a:ln>
        </p:spPr>
      </p:sp>
      <p:sp>
        <p:nvSpPr>
          <p:cNvPr id="63624" name="Text Box 343"/>
          <p:cNvSpPr txBox="1"/>
          <p:nvPr/>
        </p:nvSpPr>
        <p:spPr>
          <a:xfrm>
            <a:off x="3051175" y="3538538"/>
            <a:ext cx="1212850" cy="609600"/>
          </a:xfrm>
          <a:prstGeom prst="rect">
            <a:avLst/>
          </a:prstGeom>
          <a:noFill/>
          <a:ln w="9525">
            <a:noFill/>
          </a:ln>
        </p:spPr>
        <p:txBody>
          <a:bodyPr wrap="none" anchor="t" anchorCtr="0">
            <a:spAutoFit/>
          </a:bodyPr>
          <a:p>
            <a:pPr algn="ctr" eaLnBrk="0" hangingPunct="0">
              <a:lnSpc>
                <a:spcPct val="85000"/>
              </a:lnSpc>
            </a:pPr>
            <a:r>
              <a:rPr lang="en-US" altLang="zh-CN" sz="2000" dirty="0">
                <a:latin typeface="Arial" panose="020B0604020202020204" pitchFamily="34" charset="0"/>
              </a:rPr>
              <a:t>Ethernet </a:t>
            </a:r>
            <a:endParaRPr lang="en-US" altLang="zh-CN" sz="2000" dirty="0">
              <a:latin typeface="Arial" panose="020B0604020202020204" pitchFamily="34" charset="0"/>
            </a:endParaRPr>
          </a:p>
          <a:p>
            <a:pPr algn="ctr" eaLnBrk="0" hangingPunct="0">
              <a:lnSpc>
                <a:spcPct val="85000"/>
              </a:lnSpc>
            </a:pPr>
            <a:r>
              <a:rPr lang="en-US" altLang="zh-CN" sz="2000" dirty="0">
                <a:latin typeface="Arial" panose="020B0604020202020204" pitchFamily="34" charset="0"/>
              </a:rPr>
              <a:t>switch</a:t>
            </a:r>
            <a:endParaRPr lang="en-US" altLang="zh-CN" sz="2000" dirty="0">
              <a:latin typeface="Arial" panose="020B0604020202020204" pitchFamily="34" charset="0"/>
            </a:endParaRPr>
          </a:p>
        </p:txBody>
      </p:sp>
      <p:sp>
        <p:nvSpPr>
          <p:cNvPr id="63625" name="Line 344"/>
          <p:cNvSpPr/>
          <p:nvPr/>
        </p:nvSpPr>
        <p:spPr>
          <a:xfrm>
            <a:off x="5307013" y="3954463"/>
            <a:ext cx="525462" cy="0"/>
          </a:xfrm>
          <a:prstGeom prst="line">
            <a:avLst/>
          </a:prstGeom>
          <a:ln w="9525" cap="flat" cmpd="sng">
            <a:solidFill>
              <a:srgbClr val="CC0000"/>
            </a:solidFill>
            <a:prstDash val="solid"/>
            <a:round/>
            <a:headEnd type="none" w="med" len="med"/>
            <a:tailEnd type="none" w="med" len="med"/>
          </a:ln>
        </p:spPr>
      </p:sp>
      <p:sp>
        <p:nvSpPr>
          <p:cNvPr id="63626" name="Text Box 345"/>
          <p:cNvSpPr txBox="1"/>
          <p:nvPr/>
        </p:nvSpPr>
        <p:spPr>
          <a:xfrm>
            <a:off x="5648325" y="3554413"/>
            <a:ext cx="2062163" cy="609600"/>
          </a:xfrm>
          <a:prstGeom prst="rect">
            <a:avLst/>
          </a:prstGeom>
          <a:noFill/>
          <a:ln w="9525">
            <a:noFill/>
          </a:ln>
        </p:spPr>
        <p:txBody>
          <a:bodyPr wrap="none" anchor="t" anchorCtr="0">
            <a:spAutoFit/>
          </a:bodyPr>
          <a:p>
            <a:pPr algn="ctr" eaLnBrk="0" hangingPunct="0">
              <a:lnSpc>
                <a:spcPct val="85000"/>
              </a:lnSpc>
            </a:pPr>
            <a:r>
              <a:rPr lang="en-US" altLang="zh-CN" sz="2000" dirty="0">
                <a:latin typeface="Arial" panose="020B0604020202020204" pitchFamily="34" charset="0"/>
              </a:rPr>
              <a:t>institutional mail,</a:t>
            </a:r>
            <a:endParaRPr lang="en-US" altLang="zh-CN" sz="2000" dirty="0">
              <a:latin typeface="Arial" panose="020B0604020202020204" pitchFamily="34" charset="0"/>
            </a:endParaRPr>
          </a:p>
          <a:p>
            <a:pPr algn="ctr" eaLnBrk="0" hangingPunct="0">
              <a:lnSpc>
                <a:spcPct val="85000"/>
              </a:lnSpc>
            </a:pPr>
            <a:r>
              <a:rPr lang="en-US" altLang="zh-CN" sz="2000" dirty="0">
                <a:latin typeface="Arial" panose="020B0604020202020204" pitchFamily="34" charset="0"/>
              </a:rPr>
              <a:t>web servers</a:t>
            </a:r>
            <a:endParaRPr lang="en-US" altLang="zh-CN" sz="2000" dirty="0">
              <a:latin typeface="Arial" panose="020B0604020202020204" pitchFamily="34" charset="0"/>
            </a:endParaRPr>
          </a:p>
        </p:txBody>
      </p:sp>
      <p:sp>
        <p:nvSpPr>
          <p:cNvPr id="63627" name="Text Box 346"/>
          <p:cNvSpPr txBox="1"/>
          <p:nvPr/>
        </p:nvSpPr>
        <p:spPr>
          <a:xfrm>
            <a:off x="6332538" y="2986088"/>
            <a:ext cx="2187575" cy="350837"/>
          </a:xfrm>
          <a:prstGeom prst="rect">
            <a:avLst/>
          </a:prstGeom>
          <a:noFill/>
          <a:ln w="9525">
            <a:noFill/>
          </a:ln>
        </p:spPr>
        <p:txBody>
          <a:bodyPr wrap="none" anchor="t" anchorCtr="0">
            <a:spAutoFit/>
          </a:bodyPr>
          <a:p>
            <a:pPr algn="ctr" eaLnBrk="0" hangingPunct="0">
              <a:lnSpc>
                <a:spcPct val="85000"/>
              </a:lnSpc>
            </a:pPr>
            <a:r>
              <a:rPr lang="en-US" altLang="zh-CN" sz="2000" dirty="0">
                <a:latin typeface="Arial" panose="020B0604020202020204" pitchFamily="34" charset="0"/>
              </a:rPr>
              <a:t>institutional router</a:t>
            </a:r>
            <a:endParaRPr lang="en-US" altLang="zh-CN" sz="2000" dirty="0">
              <a:latin typeface="Arial" panose="020B0604020202020204" pitchFamily="34" charset="0"/>
            </a:endParaRPr>
          </a:p>
        </p:txBody>
      </p:sp>
      <p:sp>
        <p:nvSpPr>
          <p:cNvPr id="63628" name="Line 347"/>
          <p:cNvSpPr/>
          <p:nvPr/>
        </p:nvSpPr>
        <p:spPr>
          <a:xfrm>
            <a:off x="5505450" y="2368550"/>
            <a:ext cx="1006475" cy="663575"/>
          </a:xfrm>
          <a:prstGeom prst="line">
            <a:avLst/>
          </a:prstGeom>
          <a:ln w="9525" cap="flat" cmpd="sng">
            <a:solidFill>
              <a:srgbClr val="CC0000"/>
            </a:solidFill>
            <a:prstDash val="solid"/>
            <a:round/>
            <a:headEnd type="none" w="med" len="med"/>
            <a:tailEnd type="none" w="med" len="med"/>
          </a:ln>
        </p:spPr>
      </p:sp>
      <p:sp>
        <p:nvSpPr>
          <p:cNvPr id="63629" name="Line 348"/>
          <p:cNvSpPr/>
          <p:nvPr/>
        </p:nvSpPr>
        <p:spPr>
          <a:xfrm>
            <a:off x="5578475" y="2032000"/>
            <a:ext cx="971550" cy="0"/>
          </a:xfrm>
          <a:prstGeom prst="line">
            <a:avLst/>
          </a:prstGeom>
          <a:ln w="28575" cap="flat" cmpd="sng">
            <a:solidFill>
              <a:schemeClr val="tx1"/>
            </a:solidFill>
            <a:prstDash val="solid"/>
            <a:round/>
            <a:headEnd type="none" w="med" len="med"/>
            <a:tailEnd type="none" w="med" len="med"/>
          </a:ln>
        </p:spPr>
      </p:sp>
      <p:sp>
        <p:nvSpPr>
          <p:cNvPr id="63630" name="Line 349"/>
          <p:cNvSpPr/>
          <p:nvPr/>
        </p:nvSpPr>
        <p:spPr>
          <a:xfrm>
            <a:off x="6608763" y="2028825"/>
            <a:ext cx="971550" cy="0"/>
          </a:xfrm>
          <a:prstGeom prst="line">
            <a:avLst/>
          </a:prstGeom>
          <a:ln w="28575" cap="flat" cmpd="sng">
            <a:solidFill>
              <a:schemeClr val="tx1"/>
            </a:solidFill>
            <a:prstDash val="dash"/>
            <a:round/>
            <a:headEnd type="none" w="med" len="med"/>
            <a:tailEnd type="none" w="med" len="med"/>
          </a:ln>
        </p:spPr>
      </p:sp>
      <p:sp>
        <p:nvSpPr>
          <p:cNvPr id="63631" name="Line 350"/>
          <p:cNvSpPr/>
          <p:nvPr/>
        </p:nvSpPr>
        <p:spPr>
          <a:xfrm>
            <a:off x="5999163" y="2117725"/>
            <a:ext cx="503237" cy="331788"/>
          </a:xfrm>
          <a:prstGeom prst="line">
            <a:avLst/>
          </a:prstGeom>
          <a:ln w="9525" cap="flat" cmpd="sng">
            <a:solidFill>
              <a:srgbClr val="CC0000"/>
            </a:solidFill>
            <a:prstDash val="solid"/>
            <a:round/>
            <a:headEnd type="none" w="med" len="med"/>
            <a:tailEnd type="none" w="med" len="med"/>
          </a:ln>
        </p:spPr>
      </p:sp>
      <p:sp>
        <p:nvSpPr>
          <p:cNvPr id="63632" name="Text Box 351"/>
          <p:cNvSpPr txBox="1"/>
          <p:nvPr/>
        </p:nvSpPr>
        <p:spPr>
          <a:xfrm>
            <a:off x="6475413" y="2320925"/>
            <a:ext cx="2259012" cy="868363"/>
          </a:xfrm>
          <a:prstGeom prst="rect">
            <a:avLst/>
          </a:prstGeom>
          <a:noFill/>
          <a:ln w="9525">
            <a:noFill/>
          </a:ln>
        </p:spPr>
        <p:txBody>
          <a:bodyPr wrap="none" anchor="t" anchorCtr="0">
            <a:spAutoFit/>
          </a:bodyPr>
          <a:p>
            <a:pPr algn="ctr" eaLnBrk="0" hangingPunct="0">
              <a:lnSpc>
                <a:spcPct val="85000"/>
              </a:lnSpc>
            </a:pPr>
            <a:r>
              <a:rPr lang="en-US" altLang="zh-CN" sz="2000" dirty="0">
                <a:latin typeface="Arial" panose="020B0604020202020204" pitchFamily="34" charset="0"/>
              </a:rPr>
              <a:t>institutional link to </a:t>
            </a:r>
            <a:endParaRPr lang="en-US" altLang="zh-CN" sz="2000" dirty="0">
              <a:latin typeface="Arial" panose="020B0604020202020204" pitchFamily="34" charset="0"/>
            </a:endParaRPr>
          </a:p>
          <a:p>
            <a:pPr algn="ctr" eaLnBrk="0" hangingPunct="0">
              <a:lnSpc>
                <a:spcPct val="85000"/>
              </a:lnSpc>
            </a:pPr>
            <a:r>
              <a:rPr lang="en-US" altLang="zh-CN" sz="2000" dirty="0">
                <a:latin typeface="Arial" panose="020B0604020202020204" pitchFamily="34" charset="0"/>
              </a:rPr>
              <a:t>ISP (Internet)</a:t>
            </a:r>
            <a:endParaRPr lang="en-US" altLang="zh-CN" sz="2000" dirty="0">
              <a:latin typeface="Arial" panose="020B0604020202020204" pitchFamily="34" charset="0"/>
            </a:endParaRPr>
          </a:p>
          <a:p>
            <a:pPr algn="ctr" eaLnBrk="0" hangingPunct="0">
              <a:lnSpc>
                <a:spcPct val="85000"/>
              </a:lnSpc>
            </a:pPr>
            <a:endParaRPr lang="en-US" altLang="zh-CN" sz="2000" dirty="0">
              <a:latin typeface="Arial" panose="020B0604020202020204" pitchFamily="34" charset="0"/>
            </a:endParaRPr>
          </a:p>
        </p:txBody>
      </p:sp>
      <p:grpSp>
        <p:nvGrpSpPr>
          <p:cNvPr id="63633" name="Group 353"/>
          <p:cNvGrpSpPr/>
          <p:nvPr/>
        </p:nvGrpSpPr>
        <p:grpSpPr>
          <a:xfrm>
            <a:off x="4397375" y="2636838"/>
            <a:ext cx="1052513" cy="355600"/>
            <a:chOff x="4410" y="1365"/>
            <a:chExt cx="663" cy="224"/>
          </a:xfrm>
        </p:grpSpPr>
        <p:sp>
          <p:nvSpPr>
            <p:cNvPr id="63634" name="Rectangle 354"/>
            <p:cNvSpPr/>
            <p:nvPr/>
          </p:nvSpPr>
          <p:spPr>
            <a:xfrm>
              <a:off x="4410" y="1500"/>
              <a:ext cx="495" cy="87"/>
            </a:xfrm>
            <a:prstGeom prst="rect">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35" name="AutoShape 355"/>
            <p:cNvSpPr/>
            <p:nvPr/>
          </p:nvSpPr>
          <p:spPr>
            <a:xfrm>
              <a:off x="4410" y="1368"/>
              <a:ext cx="663" cy="135"/>
            </a:xfrm>
            <a:prstGeom prst="parallelogram">
              <a:avLst>
                <a:gd name="adj" fmla="val 122777"/>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36" name="Freeform 356"/>
            <p:cNvSpPr/>
            <p:nvPr/>
          </p:nvSpPr>
          <p:spPr>
            <a:xfrm>
              <a:off x="4904" y="1365"/>
              <a:ext cx="169" cy="224"/>
            </a:xfrm>
            <a:custGeom>
              <a:avLst/>
              <a:gdLst/>
              <a:ahLst/>
              <a:cxnLst>
                <a:cxn ang="0">
                  <a:pos x="0" y="138"/>
                </a:cxn>
                <a:cxn ang="0">
                  <a:pos x="0" y="224"/>
                </a:cxn>
                <a:cxn ang="0">
                  <a:pos x="169" y="77"/>
                </a:cxn>
                <a:cxn ang="0">
                  <a:pos x="169" y="0"/>
                </a:cxn>
                <a:cxn ang="0">
                  <a:pos x="0" y="138"/>
                </a:cxn>
              </a:cxnLst>
              <a:pathLst>
                <a:path w="169" h="224">
                  <a:moveTo>
                    <a:pt x="0" y="138"/>
                  </a:moveTo>
                  <a:lnTo>
                    <a:pt x="0" y="224"/>
                  </a:lnTo>
                  <a:lnTo>
                    <a:pt x="169" y="77"/>
                  </a:lnTo>
                  <a:lnTo>
                    <a:pt x="169" y="0"/>
                  </a:lnTo>
                  <a:lnTo>
                    <a:pt x="0" y="138"/>
                  </a:lnTo>
                  <a:close/>
                </a:path>
              </a:pathLst>
            </a:custGeom>
            <a:solidFill>
              <a:srgbClr val="BBE0E3"/>
            </a:solidFill>
            <a:ln w="6350" cap="flat" cmpd="sng">
              <a:solidFill>
                <a:srgbClr val="000000"/>
              </a:solidFill>
              <a:prstDash val="solid"/>
              <a:round/>
              <a:headEnd type="none" w="med" len="med"/>
              <a:tailEnd type="none" w="med" len="med"/>
            </a:ln>
          </p:spPr>
          <p:txBody>
            <a:bodyPr/>
            <a:p>
              <a:endParaRPr lang="zh-CN" altLang="en-US"/>
            </a:p>
          </p:txBody>
        </p:sp>
        <p:sp>
          <p:nvSpPr>
            <p:cNvPr id="63637" name="Freeform 357"/>
            <p:cNvSpPr/>
            <p:nvPr/>
          </p:nvSpPr>
          <p:spPr>
            <a:xfrm>
              <a:off x="4475" y="1395"/>
              <a:ext cx="506" cy="80"/>
            </a:xfrm>
            <a:custGeom>
              <a:avLst/>
              <a:gdLst/>
              <a:ahLst/>
              <a:cxnLst>
                <a:cxn ang="0">
                  <a:pos x="0" y="1801"/>
                </a:cxn>
                <a:cxn ang="0">
                  <a:pos x="147159" y="1752"/>
                </a:cxn>
                <a:cxn ang="0">
                  <a:pos x="868488" y="0"/>
                </a:cxn>
                <a:cxn ang="0">
                  <a:pos x="1108812" y="0"/>
                </a:cxn>
              </a:cxnLst>
              <a:pathLst>
                <a:path w="280" h="63">
                  <a:moveTo>
                    <a:pt x="0" y="63"/>
                  </a:moveTo>
                  <a:lnTo>
                    <a:pt x="37" y="62"/>
                  </a:lnTo>
                  <a:lnTo>
                    <a:pt x="219" y="0"/>
                  </a:lnTo>
                  <a:lnTo>
                    <a:pt x="280" y="0"/>
                  </a:lnTo>
                </a:path>
              </a:pathLst>
            </a:custGeom>
            <a:noFill/>
            <a:ln w="19050" cap="flat" cmpd="sng">
              <a:solidFill>
                <a:srgbClr val="000000"/>
              </a:solidFill>
              <a:prstDash val="solid"/>
              <a:round/>
              <a:headEnd type="none" w="med" len="med"/>
              <a:tailEnd type="none" w="med" len="med"/>
            </a:ln>
          </p:spPr>
          <p:txBody>
            <a:bodyPr/>
            <a:p>
              <a:endParaRPr lang="zh-CN" altLang="en-US"/>
            </a:p>
          </p:txBody>
        </p:sp>
        <p:sp>
          <p:nvSpPr>
            <p:cNvPr id="63638" name="Freeform 358"/>
            <p:cNvSpPr/>
            <p:nvPr/>
          </p:nvSpPr>
          <p:spPr>
            <a:xfrm>
              <a:off x="4593" y="1391"/>
              <a:ext cx="293" cy="93"/>
            </a:xfrm>
            <a:custGeom>
              <a:avLst/>
              <a:gdLst/>
              <a:ahLst/>
              <a:cxnLst>
                <a:cxn ang="0">
                  <a:pos x="0" y="0"/>
                </a:cxn>
                <a:cxn ang="0">
                  <a:pos x="67" y="1"/>
                </a:cxn>
                <a:cxn ang="0">
                  <a:pos x="195" y="93"/>
                </a:cxn>
                <a:cxn ang="0">
                  <a:pos x="293" y="93"/>
                </a:cxn>
              </a:cxnLst>
              <a:pathLst>
                <a:path w="293" h="93">
                  <a:moveTo>
                    <a:pt x="0" y="0"/>
                  </a:moveTo>
                  <a:lnTo>
                    <a:pt x="67" y="1"/>
                  </a:lnTo>
                  <a:lnTo>
                    <a:pt x="195" y="93"/>
                  </a:lnTo>
                  <a:lnTo>
                    <a:pt x="293" y="93"/>
                  </a:lnTo>
                </a:path>
              </a:pathLst>
            </a:custGeom>
            <a:noFill/>
            <a:ln w="19050" cap="flat" cmpd="sng">
              <a:solidFill>
                <a:srgbClr val="000000"/>
              </a:solidFill>
              <a:prstDash val="solid"/>
              <a:round/>
              <a:headEnd type="none" w="med" len="med"/>
              <a:tailEnd type="none" w="med" len="med"/>
            </a:ln>
          </p:spPr>
          <p:txBody>
            <a:bodyPr/>
            <a:p>
              <a:endParaRPr lang="zh-CN" altLang="en-US"/>
            </a:p>
          </p:txBody>
        </p:sp>
      </p:grpSp>
      <p:sp>
        <p:nvSpPr>
          <p:cNvPr id="63639" name="Line 359"/>
          <p:cNvSpPr/>
          <p:nvPr/>
        </p:nvSpPr>
        <p:spPr>
          <a:xfrm>
            <a:off x="4983163" y="2332038"/>
            <a:ext cx="0" cy="296862"/>
          </a:xfrm>
          <a:prstGeom prst="line">
            <a:avLst/>
          </a:prstGeom>
          <a:ln w="28575" cap="flat" cmpd="sng">
            <a:solidFill>
              <a:schemeClr val="tx1"/>
            </a:solidFill>
            <a:prstDash val="solid"/>
            <a:round/>
            <a:headEnd type="none" w="med" len="med"/>
            <a:tailEnd type="none" w="med" len="med"/>
          </a:ln>
        </p:spPr>
      </p:sp>
      <p:grpSp>
        <p:nvGrpSpPr>
          <p:cNvPr id="63640" name="Group 360"/>
          <p:cNvGrpSpPr/>
          <p:nvPr/>
        </p:nvGrpSpPr>
        <p:grpSpPr>
          <a:xfrm>
            <a:off x="4872038" y="3609975"/>
            <a:ext cx="365125" cy="766763"/>
            <a:chOff x="4140" y="429"/>
            <a:chExt cx="1425" cy="2396"/>
          </a:xfrm>
        </p:grpSpPr>
        <p:sp>
          <p:nvSpPr>
            <p:cNvPr id="63641" name="Freeform 361"/>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63642" name="Rectangle 362"/>
            <p:cNvSpPr/>
            <p:nvPr/>
          </p:nvSpPr>
          <p:spPr>
            <a:xfrm>
              <a:off x="4208" y="429"/>
              <a:ext cx="1047" cy="2282"/>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43" name="Freeform 363"/>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63644" name="Freeform 364"/>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63645" name="Rectangle 365"/>
            <p:cNvSpPr/>
            <p:nvPr/>
          </p:nvSpPr>
          <p:spPr>
            <a:xfrm>
              <a:off x="4214" y="692"/>
              <a:ext cx="595"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63646" name="Group 366"/>
            <p:cNvGrpSpPr/>
            <p:nvPr/>
          </p:nvGrpSpPr>
          <p:grpSpPr>
            <a:xfrm>
              <a:off x="4749" y="668"/>
              <a:ext cx="581" cy="145"/>
              <a:chOff x="614" y="2568"/>
              <a:chExt cx="725" cy="139"/>
            </a:xfrm>
          </p:grpSpPr>
          <p:sp>
            <p:nvSpPr>
              <p:cNvPr id="63647" name="AutoShape 367"/>
              <p:cNvSpPr/>
              <p:nvPr/>
            </p:nvSpPr>
            <p:spPr>
              <a:xfrm>
                <a:off x="612" y="2567"/>
                <a:ext cx="727"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48" name="AutoShape 368"/>
              <p:cNvSpPr/>
              <p:nvPr/>
            </p:nvSpPr>
            <p:spPr>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649" name="Rectangle 369"/>
            <p:cNvSpPr/>
            <p:nvPr/>
          </p:nvSpPr>
          <p:spPr>
            <a:xfrm>
              <a:off x="4227" y="1019"/>
              <a:ext cx="595" cy="45"/>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63650" name="Group 370"/>
            <p:cNvGrpSpPr/>
            <p:nvPr/>
          </p:nvGrpSpPr>
          <p:grpSpPr>
            <a:xfrm>
              <a:off x="4747" y="994"/>
              <a:ext cx="581" cy="134"/>
              <a:chOff x="614" y="2568"/>
              <a:chExt cx="725" cy="139"/>
            </a:xfrm>
          </p:grpSpPr>
          <p:sp>
            <p:nvSpPr>
              <p:cNvPr id="63651" name="AutoShape 371"/>
              <p:cNvSpPr/>
              <p:nvPr/>
            </p:nvSpPr>
            <p:spPr>
              <a:xfrm>
                <a:off x="614" y="2569"/>
                <a:ext cx="727"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52" name="AutoShape 372"/>
              <p:cNvSpPr/>
              <p:nvPr/>
            </p:nvSpPr>
            <p:spPr>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653" name="Rectangle 373"/>
            <p:cNvSpPr/>
            <p:nvPr/>
          </p:nvSpPr>
          <p:spPr>
            <a:xfrm>
              <a:off x="4214" y="1357"/>
              <a:ext cx="601"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54" name="Rectangle 374"/>
            <p:cNvSpPr/>
            <p:nvPr/>
          </p:nvSpPr>
          <p:spPr>
            <a:xfrm>
              <a:off x="4227" y="1654"/>
              <a:ext cx="595"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63655" name="Group 375"/>
            <p:cNvGrpSpPr/>
            <p:nvPr/>
          </p:nvGrpSpPr>
          <p:grpSpPr>
            <a:xfrm>
              <a:off x="4735" y="1627"/>
              <a:ext cx="582" cy="151"/>
              <a:chOff x="614" y="2568"/>
              <a:chExt cx="725" cy="139"/>
            </a:xfrm>
          </p:grpSpPr>
          <p:sp>
            <p:nvSpPr>
              <p:cNvPr id="63656" name="AutoShape 376"/>
              <p:cNvSpPr/>
              <p:nvPr/>
            </p:nvSpPr>
            <p:spPr>
              <a:xfrm>
                <a:off x="614" y="2570"/>
                <a:ext cx="725" cy="137"/>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57" name="AutoShape 377"/>
              <p:cNvSpPr/>
              <p:nvPr/>
            </p:nvSpPr>
            <p:spPr>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658" name="Freeform 378"/>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63659" name="Group 379"/>
            <p:cNvGrpSpPr/>
            <p:nvPr/>
          </p:nvGrpSpPr>
          <p:grpSpPr>
            <a:xfrm>
              <a:off x="4739" y="1327"/>
              <a:ext cx="582" cy="139"/>
              <a:chOff x="614" y="2568"/>
              <a:chExt cx="725" cy="139"/>
            </a:xfrm>
          </p:grpSpPr>
          <p:sp>
            <p:nvSpPr>
              <p:cNvPr id="63660" name="AutoShape 380"/>
              <p:cNvSpPr/>
              <p:nvPr/>
            </p:nvSpPr>
            <p:spPr>
              <a:xfrm>
                <a:off x="616" y="2568"/>
                <a:ext cx="725"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61" name="AutoShape 381"/>
              <p:cNvSpPr/>
              <p:nvPr/>
            </p:nvSpPr>
            <p:spPr>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662" name="Rectangle 382"/>
            <p:cNvSpPr/>
            <p:nvPr/>
          </p:nvSpPr>
          <p:spPr>
            <a:xfrm>
              <a:off x="5249" y="429"/>
              <a:ext cx="68"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63" name="Freeform 383"/>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63664" name="Freeform 384"/>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63665" name="Oval 385"/>
            <p:cNvSpPr/>
            <p:nvPr/>
          </p:nvSpPr>
          <p:spPr>
            <a:xfrm>
              <a:off x="5515" y="2612"/>
              <a:ext cx="50" cy="94"/>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66" name="Freeform 386"/>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63667" name="AutoShape 387"/>
            <p:cNvSpPr/>
            <p:nvPr/>
          </p:nvSpPr>
          <p:spPr>
            <a:xfrm>
              <a:off x="4140" y="2676"/>
              <a:ext cx="1202" cy="149"/>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68" name="AutoShape 388"/>
            <p:cNvSpPr/>
            <p:nvPr/>
          </p:nvSpPr>
          <p:spPr>
            <a:xfrm>
              <a:off x="4208" y="2711"/>
              <a:ext cx="1066" cy="84"/>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69" name="Oval 389"/>
            <p:cNvSpPr/>
            <p:nvPr/>
          </p:nvSpPr>
          <p:spPr>
            <a:xfrm>
              <a:off x="4307" y="2383"/>
              <a:ext cx="161" cy="144"/>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70" name="Oval 390"/>
            <p:cNvSpPr/>
            <p:nvPr/>
          </p:nvSpPr>
          <p:spPr>
            <a:xfrm>
              <a:off x="4487" y="2383"/>
              <a:ext cx="161" cy="144"/>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63671" name="Oval 391"/>
            <p:cNvSpPr/>
            <p:nvPr/>
          </p:nvSpPr>
          <p:spPr>
            <a:xfrm>
              <a:off x="4660" y="2379"/>
              <a:ext cx="161" cy="144"/>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3672" name="Rectangle 392"/>
            <p:cNvSpPr/>
            <p:nvPr/>
          </p:nvSpPr>
          <p:spPr>
            <a:xfrm>
              <a:off x="5063" y="1833"/>
              <a:ext cx="87" cy="764"/>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63673" name="Line 393"/>
          <p:cNvSpPr/>
          <p:nvPr/>
        </p:nvSpPr>
        <p:spPr>
          <a:xfrm flipH="1">
            <a:off x="3638550" y="3051175"/>
            <a:ext cx="788988" cy="503238"/>
          </a:xfrm>
          <a:prstGeom prst="line">
            <a:avLst/>
          </a:prstGeom>
          <a:ln w="9525" cap="flat" cmpd="sng">
            <a:solidFill>
              <a:srgbClr val="CC0000"/>
            </a:solidFill>
            <a:prstDash val="solid"/>
            <a:round/>
            <a:headEnd type="none" w="med" len="med"/>
            <a:tailEnd type="none" w="med" len="med"/>
          </a:ln>
        </p:spPr>
      </p:sp>
      <p:pic>
        <p:nvPicPr>
          <p:cNvPr id="63674" name="Picture 394" descr="underline_base"/>
          <p:cNvPicPr/>
          <p:nvPr/>
        </p:nvPicPr>
        <p:blipFill>
          <a:blip r:embed="rId12"/>
          <a:stretch>
            <a:fillRect/>
          </a:stretch>
        </p:blipFill>
        <p:spPr>
          <a:xfrm>
            <a:off x="290513" y="1030288"/>
            <a:ext cx="7769225" cy="173037"/>
          </a:xfrm>
          <a:prstGeom prst="rect">
            <a:avLst/>
          </a:prstGeom>
          <a:noFill/>
          <a:ln w="9525">
            <a:noFill/>
          </a:ln>
        </p:spPr>
      </p:pic>
      <p:grpSp>
        <p:nvGrpSpPr>
          <p:cNvPr id="63675" name="Group 395"/>
          <p:cNvGrpSpPr/>
          <p:nvPr/>
        </p:nvGrpSpPr>
        <p:grpSpPr>
          <a:xfrm>
            <a:off x="606425" y="2566988"/>
            <a:ext cx="723900" cy="665162"/>
            <a:chOff x="-44" y="1473"/>
            <a:chExt cx="981" cy="1105"/>
          </a:xfrm>
        </p:grpSpPr>
        <p:pic>
          <p:nvPicPr>
            <p:cNvPr id="63676" name="Picture 396" descr="desktop_computer_stylized_medium"/>
            <p:cNvPicPr>
              <a:picLocks noChangeAspect="1"/>
            </p:cNvPicPr>
            <p:nvPr/>
          </p:nvPicPr>
          <p:blipFill>
            <a:blip r:embed="rId13"/>
            <a:stretch>
              <a:fillRect/>
            </a:stretch>
          </p:blipFill>
          <p:spPr>
            <a:xfrm flipH="1">
              <a:off x="-44" y="1473"/>
              <a:ext cx="981" cy="1105"/>
            </a:xfrm>
            <a:prstGeom prst="rect">
              <a:avLst/>
            </a:prstGeom>
            <a:noFill/>
            <a:ln w="9525">
              <a:noFill/>
            </a:ln>
          </p:spPr>
        </p:pic>
        <p:sp>
          <p:nvSpPr>
            <p:cNvPr id="63677" name="Freeform 397"/>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63678" name="Group 398"/>
          <p:cNvGrpSpPr/>
          <p:nvPr/>
        </p:nvGrpSpPr>
        <p:grpSpPr>
          <a:xfrm>
            <a:off x="1000125" y="3016250"/>
            <a:ext cx="723900" cy="665163"/>
            <a:chOff x="-44" y="1473"/>
            <a:chExt cx="981" cy="1105"/>
          </a:xfrm>
        </p:grpSpPr>
        <p:pic>
          <p:nvPicPr>
            <p:cNvPr id="63679" name="Picture 399" descr="desktop_computer_stylized_medium"/>
            <p:cNvPicPr>
              <a:picLocks noChangeAspect="1"/>
            </p:cNvPicPr>
            <p:nvPr/>
          </p:nvPicPr>
          <p:blipFill>
            <a:blip r:embed="rId13"/>
            <a:stretch>
              <a:fillRect/>
            </a:stretch>
          </p:blipFill>
          <p:spPr>
            <a:xfrm flipH="1">
              <a:off x="-44" y="1473"/>
              <a:ext cx="981" cy="1105"/>
            </a:xfrm>
            <a:prstGeom prst="rect">
              <a:avLst/>
            </a:prstGeom>
            <a:noFill/>
            <a:ln w="9525">
              <a:noFill/>
            </a:ln>
          </p:spPr>
        </p:pic>
        <p:sp>
          <p:nvSpPr>
            <p:cNvPr id="63680" name="Freeform 400"/>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63681" name="Group 401"/>
          <p:cNvGrpSpPr/>
          <p:nvPr/>
        </p:nvGrpSpPr>
        <p:grpSpPr>
          <a:xfrm>
            <a:off x="1611313" y="3592513"/>
            <a:ext cx="723900" cy="665162"/>
            <a:chOff x="-44" y="1473"/>
            <a:chExt cx="981" cy="1105"/>
          </a:xfrm>
        </p:grpSpPr>
        <p:pic>
          <p:nvPicPr>
            <p:cNvPr id="63682" name="Picture 402" descr="desktop_computer_stylized_medium"/>
            <p:cNvPicPr>
              <a:picLocks noChangeAspect="1"/>
            </p:cNvPicPr>
            <p:nvPr/>
          </p:nvPicPr>
          <p:blipFill>
            <a:blip r:embed="rId13"/>
            <a:stretch>
              <a:fillRect/>
            </a:stretch>
          </p:blipFill>
          <p:spPr>
            <a:xfrm flipH="1">
              <a:off x="-44" y="1473"/>
              <a:ext cx="981" cy="1105"/>
            </a:xfrm>
            <a:prstGeom prst="rect">
              <a:avLst/>
            </a:prstGeom>
            <a:noFill/>
            <a:ln w="9525">
              <a:noFill/>
            </a:ln>
          </p:spPr>
        </p:pic>
        <p:sp>
          <p:nvSpPr>
            <p:cNvPr id="63683" name="Freeform 403"/>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63684" name="Group 404"/>
          <p:cNvGrpSpPr/>
          <p:nvPr/>
        </p:nvGrpSpPr>
        <p:grpSpPr>
          <a:xfrm>
            <a:off x="2184400" y="3606800"/>
            <a:ext cx="723900" cy="665163"/>
            <a:chOff x="-44" y="1473"/>
            <a:chExt cx="981" cy="1105"/>
          </a:xfrm>
        </p:grpSpPr>
        <p:pic>
          <p:nvPicPr>
            <p:cNvPr id="63685" name="Picture 405" descr="desktop_computer_stylized_medium"/>
            <p:cNvPicPr>
              <a:picLocks noChangeAspect="1"/>
            </p:cNvPicPr>
            <p:nvPr/>
          </p:nvPicPr>
          <p:blipFill>
            <a:blip r:embed="rId13"/>
            <a:stretch>
              <a:fillRect/>
            </a:stretch>
          </p:blipFill>
          <p:spPr>
            <a:xfrm flipH="1">
              <a:off x="-44" y="1473"/>
              <a:ext cx="981" cy="1105"/>
            </a:xfrm>
            <a:prstGeom prst="rect">
              <a:avLst/>
            </a:prstGeom>
            <a:noFill/>
            <a:ln w="9525">
              <a:noFill/>
            </a:ln>
          </p:spPr>
        </p:pic>
        <p:sp>
          <p:nvSpPr>
            <p:cNvPr id="63686" name="Freeform 406"/>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6368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63688" name="Group 347"/>
          <p:cNvGrpSpPr/>
          <p:nvPr/>
        </p:nvGrpSpPr>
        <p:grpSpPr>
          <a:xfrm>
            <a:off x="4386263" y="1743075"/>
            <a:ext cx="1262062" cy="647700"/>
            <a:chOff x="1871277" y="1576300"/>
            <a:chExt cx="1128371" cy="437861"/>
          </a:xfrm>
        </p:grpSpPr>
        <p:sp>
          <p:nvSpPr>
            <p:cNvPr id="63689" name="Oval 20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03" name="Rectangle 20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63691" name="Oval 20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05" name="Freeform 20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63693" name="Freeform 20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63694" name="Freeform 20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63695" name="Freeform 20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63696" name="Straight Connector 208"/>
            <p:cNvCxnSpPr>
              <a:endCxn id="6369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63697" name="Straight Connector 209"/>
            <p:cNvCxnSpPr>
              <a:endCxn id="6369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64514" name="Rectangle 2"/>
          <p:cNvSpPr>
            <a:spLocks noGrp="1"/>
          </p:cNvSpPr>
          <p:nvPr>
            <p:ph type="title" idx="4294967295"/>
          </p:nvPr>
        </p:nvSpPr>
        <p:spPr>
          <a:xfrm>
            <a:off x="293688" y="169863"/>
            <a:ext cx="8382000" cy="984250"/>
          </a:xfrm>
        </p:spPr>
        <p:txBody>
          <a:bodyPr vert="horz" wrap="square" lIns="91440" tIns="45720" rIns="91440" bIns="45720" anchor="ctr" anchorCtr="0"/>
          <a:p>
            <a:pPr eaLnBrk="1" hangingPunct="1"/>
            <a:r>
              <a:rPr lang="en-US" altLang="zh-CN" sz="3600" dirty="0"/>
              <a:t>Wireless access networks</a:t>
            </a:r>
            <a:endParaRPr lang="en-US" altLang="zh-CN" dirty="0"/>
          </a:p>
        </p:txBody>
      </p:sp>
      <p:sp>
        <p:nvSpPr>
          <p:cNvPr id="64515" name="Rectangle 3"/>
          <p:cNvSpPr>
            <a:spLocks noGrp="1"/>
          </p:cNvSpPr>
          <p:nvPr>
            <p:ph type="body" sz="half" idx="4294967295"/>
          </p:nvPr>
        </p:nvSpPr>
        <p:spPr>
          <a:xfrm>
            <a:off x="261938" y="1322388"/>
            <a:ext cx="8370887" cy="865187"/>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en-US" altLang="zh-CN" sz="2400" dirty="0"/>
              <a:t>shared </a:t>
            </a:r>
            <a:r>
              <a:rPr lang="en-US" altLang="zh-CN" sz="2400" i="1" dirty="0"/>
              <a:t>wireless</a:t>
            </a:r>
            <a:r>
              <a:rPr lang="en-US" altLang="zh-CN" sz="2400" dirty="0"/>
              <a:t> access network connects end system to router</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000" dirty="0"/>
              <a:t>via base station aka </a:t>
            </a:r>
            <a:r>
              <a:rPr lang="ja-JP" altLang="en-US" sz="2000" dirty="0">
                <a:ea typeface="MS PGothic" panose="020B0600070205080204" charset="-128"/>
              </a:rPr>
              <a:t>“</a:t>
            </a:r>
            <a:r>
              <a:rPr lang="en-US" altLang="ja-JP" sz="2000" dirty="0">
                <a:ea typeface="MS PGothic" panose="020B0600070205080204" charset="-128"/>
              </a:rPr>
              <a:t>access point</a:t>
            </a:r>
            <a:r>
              <a:rPr lang="ja-JP" altLang="en-US" sz="2000" dirty="0">
                <a:ea typeface="MS PGothic" panose="020B0600070205080204" charset="-128"/>
              </a:rPr>
              <a:t>”</a:t>
            </a:r>
            <a:endParaRPr lang="en-US" altLang="zh-CN" sz="2000" dirty="0"/>
          </a:p>
        </p:txBody>
      </p:sp>
      <p:pic>
        <p:nvPicPr>
          <p:cNvPr id="64516" name="Picture 77" descr="underline_base"/>
          <p:cNvPicPr/>
          <p:nvPr/>
        </p:nvPicPr>
        <p:blipFill>
          <a:blip r:embed="rId1"/>
          <a:stretch>
            <a:fillRect/>
          </a:stretch>
        </p:blipFill>
        <p:spPr>
          <a:xfrm>
            <a:off x="393700" y="890588"/>
            <a:ext cx="5027613" cy="173037"/>
          </a:xfrm>
          <a:prstGeom prst="rect">
            <a:avLst/>
          </a:prstGeom>
          <a:noFill/>
          <a:ln w="9525">
            <a:noFill/>
          </a:ln>
        </p:spPr>
      </p:pic>
      <p:sp>
        <p:nvSpPr>
          <p:cNvPr id="64517" name="Rectangle 3"/>
          <p:cNvSpPr/>
          <p:nvPr/>
        </p:nvSpPr>
        <p:spPr>
          <a:xfrm>
            <a:off x="341313" y="2214563"/>
            <a:ext cx="4079875" cy="1368425"/>
          </a:xfrm>
          <a:prstGeom prst="rect">
            <a:avLst/>
          </a:prstGeom>
          <a:noFill/>
          <a:ln w="9525">
            <a:noFill/>
          </a:ln>
        </p:spPr>
        <p:txBody>
          <a:bodyPr anchor="t" anchorCtr="0"/>
          <a:p>
            <a:pPr marL="342900" indent="-342900">
              <a:lnSpc>
                <a:spcPct val="85000"/>
              </a:lnSpc>
              <a:spcBef>
                <a:spcPct val="20000"/>
              </a:spcBef>
              <a:buClr>
                <a:srgbClr val="000099"/>
              </a:buClr>
              <a:buSzPct val="65000"/>
              <a:buFont typeface="Wingdings" panose="05000000000000000000" pitchFamily="2" charset="2"/>
            </a:pPr>
            <a:r>
              <a:rPr lang="en-US" altLang="zh-CN" i="1" dirty="0">
                <a:solidFill>
                  <a:srgbClr val="CC0000"/>
                </a:solidFill>
                <a:latin typeface="Gill Sans MT" panose="020B0502020104020203" charset="0"/>
              </a:rPr>
              <a:t>wireless LANs</a:t>
            </a:r>
            <a:r>
              <a:rPr lang="en-US" altLang="zh-CN" sz="2000" i="1" dirty="0">
                <a:solidFill>
                  <a:srgbClr val="CC0000"/>
                </a:solidFill>
                <a:latin typeface="Gill Sans MT" panose="020B0502020104020203" charset="0"/>
              </a:rPr>
              <a:t>(</a:t>
            </a:r>
            <a:r>
              <a:rPr lang="zh-CN" altLang="en-US" sz="2000" i="1" dirty="0">
                <a:solidFill>
                  <a:srgbClr val="CC0000"/>
                </a:solidFill>
                <a:latin typeface="Gill Sans MT" panose="020B0502020104020203" charset="0"/>
                <a:ea typeface="宋体" panose="02010600030101010101" pitchFamily="2" charset="-122"/>
              </a:rPr>
              <a:t>局域网</a:t>
            </a:r>
            <a:r>
              <a:rPr lang="en-US" altLang="zh-CN" sz="2000" i="1" dirty="0">
                <a:solidFill>
                  <a:srgbClr val="CC0000"/>
                </a:solidFill>
                <a:latin typeface="Gill Sans MT" panose="020B0502020104020203" charset="0"/>
              </a:rPr>
              <a:t>):</a:t>
            </a:r>
            <a:endParaRPr lang="en-US" altLang="zh-CN" i="1" dirty="0">
              <a:solidFill>
                <a:srgbClr val="CC0000"/>
              </a:solidFill>
              <a:latin typeface="Gill Sans MT" panose="020B0502020104020203" charset="0"/>
            </a:endParaRPr>
          </a:p>
          <a:p>
            <a:pPr marL="682625" lvl="1" indent="-225425" eaLnBrk="1" hangingPunct="1">
              <a:lnSpc>
                <a:spcPct val="85000"/>
              </a:lnSpc>
              <a:spcBef>
                <a:spcPct val="20000"/>
              </a:spcBef>
              <a:buClr>
                <a:srgbClr val="000099"/>
              </a:buClr>
              <a:buFont typeface="Wingdings" panose="05000000000000000000" pitchFamily="2" charset="2"/>
              <a:buChar char="§"/>
            </a:pPr>
            <a:r>
              <a:rPr lang="en-US" altLang="zh-CN" sz="2000" dirty="0">
                <a:latin typeface="Gill Sans MT" panose="020B0502020104020203" charset="0"/>
              </a:rPr>
              <a:t>within building (100 ft.)</a:t>
            </a:r>
            <a:endParaRPr lang="en-US" altLang="zh-CN" sz="2000" dirty="0">
              <a:latin typeface="Gill Sans MT" panose="020B0502020104020203" charset="0"/>
            </a:endParaRPr>
          </a:p>
          <a:p>
            <a:pPr marL="682625" lvl="1" indent="-225425" eaLnBrk="1" hangingPunct="1">
              <a:lnSpc>
                <a:spcPct val="85000"/>
              </a:lnSpc>
              <a:spcBef>
                <a:spcPct val="20000"/>
              </a:spcBef>
              <a:buClr>
                <a:srgbClr val="000099"/>
              </a:buClr>
              <a:buFont typeface="Wingdings" panose="05000000000000000000" pitchFamily="2" charset="2"/>
              <a:buChar char="§"/>
            </a:pPr>
            <a:r>
              <a:rPr lang="en-US" altLang="zh-CN" sz="2000" dirty="0">
                <a:latin typeface="Gill Sans MT" panose="020B0502020104020203" charset="0"/>
              </a:rPr>
              <a:t>802.11b/g/n (WiFi): 11, 54, 450 Mbps transmission rate</a:t>
            </a:r>
            <a:endParaRPr lang="en-US" altLang="zh-CN" sz="2000" dirty="0">
              <a:latin typeface="Gill Sans MT" panose="020B0502020104020203" charset="0"/>
            </a:endParaRPr>
          </a:p>
        </p:txBody>
      </p:sp>
      <p:sp>
        <p:nvSpPr>
          <p:cNvPr id="64518" name="Rectangle 3"/>
          <p:cNvSpPr/>
          <p:nvPr/>
        </p:nvSpPr>
        <p:spPr>
          <a:xfrm>
            <a:off x="4421188" y="1858963"/>
            <a:ext cx="4619625" cy="2625725"/>
          </a:xfrm>
          <a:prstGeom prst="rect">
            <a:avLst/>
          </a:prstGeom>
          <a:noFill/>
          <a:ln w="9525">
            <a:noFill/>
          </a:ln>
        </p:spPr>
        <p:txBody>
          <a:bodyPr anchor="t" anchorCtr="0"/>
          <a:p>
            <a:pPr marL="342900" indent="-342900">
              <a:lnSpc>
                <a:spcPct val="85000"/>
              </a:lnSpc>
              <a:spcBef>
                <a:spcPct val="20000"/>
              </a:spcBef>
              <a:buClr>
                <a:srgbClr val="000099"/>
              </a:buClr>
              <a:buSzPct val="65000"/>
              <a:buFont typeface="Wingdings" panose="05000000000000000000" pitchFamily="2" charset="2"/>
              <a:buChar char="v"/>
            </a:pPr>
            <a:endParaRPr lang="en-US" altLang="zh-CN" dirty="0">
              <a:latin typeface="Gill Sans MT" panose="020B0502020104020203" charset="0"/>
            </a:endParaRPr>
          </a:p>
          <a:p>
            <a:pPr marL="342900" indent="-342900">
              <a:lnSpc>
                <a:spcPct val="85000"/>
              </a:lnSpc>
              <a:spcBef>
                <a:spcPct val="20000"/>
              </a:spcBef>
              <a:buClr>
                <a:srgbClr val="000099"/>
              </a:buClr>
              <a:buSzPct val="65000"/>
              <a:buFont typeface="Wingdings" panose="05000000000000000000" pitchFamily="2" charset="2"/>
            </a:pPr>
            <a:r>
              <a:rPr lang="en-US" altLang="zh-CN" dirty="0">
                <a:solidFill>
                  <a:srgbClr val="CC0000"/>
                </a:solidFill>
                <a:latin typeface="Gill Sans MT" panose="020B0502020104020203" charset="0"/>
              </a:rPr>
              <a:t>wide-area wireless access</a:t>
            </a:r>
            <a:r>
              <a:rPr lang="zh-CN" altLang="en-US" dirty="0">
                <a:solidFill>
                  <a:srgbClr val="CC0000"/>
                </a:solidFill>
                <a:latin typeface="Gill Sans MT" panose="020B0502020104020203" charset="0"/>
                <a:ea typeface="宋体" panose="02010600030101010101" pitchFamily="2" charset="-122"/>
              </a:rPr>
              <a:t>（广域网）</a:t>
            </a:r>
            <a:endParaRPr lang="en-US" altLang="zh-CN" dirty="0">
              <a:solidFill>
                <a:srgbClr val="CC0000"/>
              </a:solidFill>
              <a:latin typeface="Gill Sans MT" panose="020B0502020104020203" charset="0"/>
            </a:endParaRPr>
          </a:p>
          <a:p>
            <a:pPr marL="682625" lvl="1" indent="-225425" eaLnBrk="1" hangingPunct="1">
              <a:lnSpc>
                <a:spcPct val="85000"/>
              </a:lnSpc>
              <a:spcBef>
                <a:spcPct val="20000"/>
              </a:spcBef>
              <a:buClr>
                <a:srgbClr val="000099"/>
              </a:buClr>
              <a:buFont typeface="Wingdings" panose="05000000000000000000" pitchFamily="2" charset="2"/>
              <a:buChar char="§"/>
            </a:pPr>
            <a:r>
              <a:rPr lang="en-US" altLang="zh-CN" sz="2000" dirty="0">
                <a:latin typeface="Gill Sans MT" panose="020B0502020104020203" charset="0"/>
              </a:rPr>
              <a:t>provided by telco (cellular) operator, 10</a:t>
            </a:r>
            <a:r>
              <a:rPr lang="ja-JP" altLang="en-US" sz="2000" dirty="0">
                <a:latin typeface="Gill Sans MT" panose="020B0502020104020203" charset="0"/>
                <a:ea typeface="MS PGothic" panose="020B0600070205080204" charset="-128"/>
              </a:rPr>
              <a:t>’</a:t>
            </a:r>
            <a:r>
              <a:rPr lang="en-US" altLang="ja-JP" sz="2000" dirty="0">
                <a:latin typeface="Gill Sans MT" panose="020B0502020104020203" charset="0"/>
              </a:rPr>
              <a:t>s km</a:t>
            </a:r>
            <a:endParaRPr lang="en-US" altLang="ja-JP" sz="2000" dirty="0">
              <a:latin typeface="Gill Sans MT" panose="020B0502020104020203" charset="0"/>
            </a:endParaRPr>
          </a:p>
          <a:p>
            <a:pPr marL="682625" lvl="1" indent="-225425" eaLnBrk="1" hangingPunct="1">
              <a:lnSpc>
                <a:spcPct val="85000"/>
              </a:lnSpc>
              <a:spcBef>
                <a:spcPct val="20000"/>
              </a:spcBef>
              <a:buClr>
                <a:srgbClr val="000099"/>
              </a:buClr>
              <a:buFont typeface="Wingdings" panose="05000000000000000000" pitchFamily="2" charset="2"/>
              <a:buChar char="§"/>
            </a:pPr>
            <a:r>
              <a:rPr lang="en-US" altLang="zh-CN" sz="2000" dirty="0">
                <a:latin typeface="Gill Sans MT" panose="020B0502020104020203" charset="0"/>
              </a:rPr>
              <a:t>between 1 and 10 Mbps </a:t>
            </a:r>
            <a:endParaRPr lang="en-US" altLang="zh-CN" sz="2000" dirty="0">
              <a:latin typeface="Gill Sans MT" panose="020B0502020104020203" charset="0"/>
            </a:endParaRPr>
          </a:p>
          <a:p>
            <a:pPr marL="682625" lvl="1" indent="-225425" eaLnBrk="1" hangingPunct="1">
              <a:lnSpc>
                <a:spcPct val="85000"/>
              </a:lnSpc>
              <a:spcBef>
                <a:spcPct val="20000"/>
              </a:spcBef>
              <a:buClr>
                <a:srgbClr val="000099"/>
              </a:buClr>
              <a:buFont typeface="Wingdings" panose="05000000000000000000" pitchFamily="2" charset="2"/>
              <a:buChar char="§"/>
            </a:pPr>
            <a:r>
              <a:rPr lang="en-US" altLang="zh-CN" sz="2000" dirty="0">
                <a:latin typeface="Gill Sans MT" panose="020B0502020104020203" charset="0"/>
              </a:rPr>
              <a:t>3G, 4G</a:t>
            </a:r>
            <a:endParaRPr lang="en-US" altLang="zh-CN" sz="2000" dirty="0">
              <a:latin typeface="Gill Sans MT" panose="020B0502020104020203" charset="0"/>
            </a:endParaRPr>
          </a:p>
        </p:txBody>
      </p:sp>
      <p:grpSp>
        <p:nvGrpSpPr>
          <p:cNvPr id="64519" name="Group 85"/>
          <p:cNvGrpSpPr/>
          <p:nvPr/>
        </p:nvGrpSpPr>
        <p:grpSpPr>
          <a:xfrm>
            <a:off x="958850" y="3605213"/>
            <a:ext cx="2487613" cy="1562100"/>
            <a:chOff x="2889" y="1631"/>
            <a:chExt cx="980" cy="743"/>
          </a:xfrm>
        </p:grpSpPr>
        <p:sp>
          <p:nvSpPr>
            <p:cNvPr id="64520" name="Rectangle 86"/>
            <p:cNvSpPr/>
            <p:nvPr/>
          </p:nvSpPr>
          <p:spPr>
            <a:xfrm>
              <a:off x="3046" y="1841"/>
              <a:ext cx="663" cy="533"/>
            </a:xfrm>
            <a:prstGeom prst="rect">
              <a:avLst/>
            </a:prstGeom>
            <a:solidFill>
              <a:srgbClr val="00CCFF"/>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64521" name="AutoShape 87"/>
            <p:cNvSpPr/>
            <p:nvPr/>
          </p:nvSpPr>
          <p:spPr>
            <a:xfrm>
              <a:off x="2889" y="1631"/>
              <a:ext cx="980" cy="253"/>
            </a:xfrm>
            <a:prstGeom prst="triangle">
              <a:avLst>
                <a:gd name="adj" fmla="val 50000"/>
              </a:avLst>
            </a:prstGeom>
            <a:solidFill>
              <a:srgbClr val="00CCFF"/>
            </a:solidFill>
            <a:ln w="9525">
              <a:noFill/>
            </a:ln>
          </p:spPr>
          <p:txBody>
            <a:bodyPr wrap="none" anchor="ctr" anchorCtr="0"/>
            <a:p>
              <a:pPr algn="ctr" eaLnBrk="0" hangingPunct="0"/>
              <a:endParaRPr lang="zh-CN" altLang="zh-CN" dirty="0">
                <a:solidFill>
                  <a:srgbClr val="00CCFF"/>
                </a:solidFill>
                <a:latin typeface="Arial" panose="020B0604020202020204" pitchFamily="34" charset="0"/>
                <a:ea typeface="MS PGothic" panose="020B0600070205080204" charset="-128"/>
              </a:endParaRPr>
            </a:p>
          </p:txBody>
        </p:sp>
      </p:grpSp>
      <p:sp>
        <p:nvSpPr>
          <p:cNvPr id="64522" name="Line 110"/>
          <p:cNvSpPr/>
          <p:nvPr/>
        </p:nvSpPr>
        <p:spPr>
          <a:xfrm>
            <a:off x="2603500" y="5010150"/>
            <a:ext cx="0" cy="220663"/>
          </a:xfrm>
          <a:prstGeom prst="line">
            <a:avLst/>
          </a:prstGeom>
          <a:ln w="9525" cap="flat" cmpd="sng">
            <a:solidFill>
              <a:schemeClr val="tx1"/>
            </a:solidFill>
            <a:prstDash val="solid"/>
            <a:round/>
            <a:headEnd type="none" w="med" len="med"/>
            <a:tailEnd type="none" w="med" len="med"/>
          </a:ln>
        </p:spPr>
      </p:sp>
      <p:sp>
        <p:nvSpPr>
          <p:cNvPr id="64523" name="Line 116"/>
          <p:cNvSpPr/>
          <p:nvPr/>
        </p:nvSpPr>
        <p:spPr>
          <a:xfrm flipV="1">
            <a:off x="2003425" y="4875213"/>
            <a:ext cx="287338" cy="4762"/>
          </a:xfrm>
          <a:prstGeom prst="line">
            <a:avLst/>
          </a:prstGeom>
          <a:ln w="9525" cap="flat" cmpd="sng">
            <a:solidFill>
              <a:schemeClr val="tx1"/>
            </a:solidFill>
            <a:prstDash val="solid"/>
            <a:round/>
            <a:headEnd type="none" w="med" len="med"/>
            <a:tailEnd type="none" w="med" len="med"/>
          </a:ln>
        </p:spPr>
      </p:sp>
      <p:grpSp>
        <p:nvGrpSpPr>
          <p:cNvPr id="64524" name="Group 228"/>
          <p:cNvGrpSpPr/>
          <p:nvPr/>
        </p:nvGrpSpPr>
        <p:grpSpPr>
          <a:xfrm>
            <a:off x="2279650" y="4718050"/>
            <a:ext cx="666750" cy="284163"/>
            <a:chOff x="4650" y="1129"/>
            <a:chExt cx="246" cy="95"/>
          </a:xfrm>
        </p:grpSpPr>
        <p:sp>
          <p:nvSpPr>
            <p:cNvPr id="6452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6452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6452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64528" name="Group 232"/>
            <p:cNvGrpSpPr/>
            <p:nvPr/>
          </p:nvGrpSpPr>
          <p:grpSpPr>
            <a:xfrm>
              <a:off x="4699" y="1145"/>
              <a:ext cx="138" cy="29"/>
              <a:chOff x="2468" y="1332"/>
              <a:chExt cx="310" cy="60"/>
            </a:xfrm>
          </p:grpSpPr>
          <p:sp>
            <p:nvSpPr>
              <p:cNvPr id="64529" name="Freeform 2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64530" name="Freeform 2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64531" name="Line 235"/>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64532" name="Line 236"/>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64533" name="Group 246"/>
          <p:cNvGrpSpPr/>
          <p:nvPr/>
        </p:nvGrpSpPr>
        <p:grpSpPr>
          <a:xfrm>
            <a:off x="1527175" y="4484688"/>
            <a:ext cx="863600" cy="588962"/>
            <a:chOff x="2967" y="478"/>
            <a:chExt cx="788" cy="625"/>
          </a:xfrm>
        </p:grpSpPr>
        <p:pic>
          <p:nvPicPr>
            <p:cNvPr id="64534" name="Picture 247" descr="access_point_stylized_small"/>
            <p:cNvPicPr>
              <a:picLocks noChangeAspect="1"/>
            </p:cNvPicPr>
            <p:nvPr/>
          </p:nvPicPr>
          <p:blipFill>
            <a:blip r:embed="rId2"/>
            <a:stretch>
              <a:fillRect/>
            </a:stretch>
          </p:blipFill>
          <p:spPr>
            <a:xfrm>
              <a:off x="3012" y="559"/>
              <a:ext cx="576" cy="544"/>
            </a:xfrm>
            <a:prstGeom prst="rect">
              <a:avLst/>
            </a:prstGeom>
            <a:noFill/>
            <a:ln w="9525">
              <a:noFill/>
            </a:ln>
          </p:spPr>
        </p:pic>
        <p:pic>
          <p:nvPicPr>
            <p:cNvPr id="64535" name="Picture 248" descr="antenna_radiation_stylized"/>
            <p:cNvPicPr>
              <a:picLocks noChangeAspect="1"/>
            </p:cNvPicPr>
            <p:nvPr/>
          </p:nvPicPr>
          <p:blipFill>
            <a:blip r:embed="rId3"/>
            <a:stretch>
              <a:fillRect/>
            </a:stretch>
          </p:blipFill>
          <p:spPr>
            <a:xfrm>
              <a:off x="2967" y="478"/>
              <a:ext cx="788" cy="188"/>
            </a:xfrm>
            <a:prstGeom prst="rect">
              <a:avLst/>
            </a:prstGeom>
            <a:noFill/>
            <a:ln w="9525">
              <a:noFill/>
            </a:ln>
          </p:spPr>
        </p:pic>
      </p:grpSp>
      <p:grpSp>
        <p:nvGrpSpPr>
          <p:cNvPr id="64536" name="Group 390"/>
          <p:cNvGrpSpPr/>
          <p:nvPr/>
        </p:nvGrpSpPr>
        <p:grpSpPr>
          <a:xfrm>
            <a:off x="1441450" y="3716338"/>
            <a:ext cx="757238" cy="682625"/>
            <a:chOff x="877" y="1008"/>
            <a:chExt cx="2747" cy="2591"/>
          </a:xfrm>
        </p:grpSpPr>
        <p:pic>
          <p:nvPicPr>
            <p:cNvPr id="64537" name="Picture 391" descr="antenna_stylized"/>
            <p:cNvPicPr>
              <a:picLocks noChangeAspect="1"/>
            </p:cNvPicPr>
            <p:nvPr/>
          </p:nvPicPr>
          <p:blipFill>
            <a:blip r:embed="rId4"/>
            <a:stretch>
              <a:fillRect/>
            </a:stretch>
          </p:blipFill>
          <p:spPr>
            <a:xfrm>
              <a:off x="877" y="1008"/>
              <a:ext cx="2725" cy="1421"/>
            </a:xfrm>
            <a:prstGeom prst="rect">
              <a:avLst/>
            </a:prstGeom>
            <a:noFill/>
            <a:ln w="9525">
              <a:noFill/>
            </a:ln>
          </p:spPr>
        </p:pic>
        <p:pic>
          <p:nvPicPr>
            <p:cNvPr id="64538" name="Picture 392" descr="laptop_keyboard"/>
            <p:cNvPicPr>
              <a:picLocks noChangeAspect="1"/>
            </p:cNvPicPr>
            <p:nvPr/>
          </p:nvPicPr>
          <p:blipFill>
            <a:blip r:embed="rId5"/>
            <a:stretch>
              <a:fillRect/>
            </a:stretch>
          </p:blipFill>
          <p:spPr>
            <a:xfrm rot="109064" flipH="1">
              <a:off x="1009" y="2586"/>
              <a:ext cx="2245" cy="1013"/>
            </a:xfrm>
            <a:prstGeom prst="rect">
              <a:avLst/>
            </a:prstGeom>
            <a:noFill/>
            <a:ln w="9525">
              <a:noFill/>
            </a:ln>
          </p:spPr>
        </p:pic>
        <p:sp>
          <p:nvSpPr>
            <p:cNvPr id="64539" name="Freeform 393"/>
            <p:cNvSpPr/>
            <p:nvPr/>
          </p:nvSpPr>
          <p:spPr>
            <a:xfrm>
              <a:off x="1753" y="1603"/>
              <a:ext cx="1807" cy="1322"/>
            </a:xfrm>
            <a:custGeom>
              <a:avLst/>
              <a:gdLst/>
              <a:ahLst/>
              <a:cxnLst>
                <a:cxn ang="0">
                  <a:pos x="1" y="0"/>
                </a:cxn>
                <a:cxn ang="0">
                  <a:pos x="0" y="1"/>
                </a:cxn>
                <a:cxn ang="0">
                  <a:pos x="2" y="1"/>
                </a:cxn>
                <a:cxn ang="0">
                  <a:pos x="2" y="1"/>
                </a:cxn>
                <a:cxn ang="0">
                  <a:pos x="1"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64540" name="Picture 394" descr="screen"/>
            <p:cNvPicPr>
              <a:picLocks noChangeAspect="1"/>
            </p:cNvPicPr>
            <p:nvPr/>
          </p:nvPicPr>
          <p:blipFill>
            <a:blip r:embed="rId6"/>
            <a:stretch>
              <a:fillRect/>
            </a:stretch>
          </p:blipFill>
          <p:spPr>
            <a:xfrm>
              <a:off x="1842" y="1637"/>
              <a:ext cx="1642" cy="1203"/>
            </a:xfrm>
            <a:prstGeom prst="rect">
              <a:avLst/>
            </a:prstGeom>
            <a:noFill/>
            <a:ln w="9525">
              <a:noFill/>
            </a:ln>
          </p:spPr>
        </p:pic>
        <p:sp>
          <p:nvSpPr>
            <p:cNvPr id="64541" name="Freeform 395"/>
            <p:cNvSpPr/>
            <p:nvPr/>
          </p:nvSpPr>
          <p:spPr>
            <a:xfrm>
              <a:off x="2082" y="1564"/>
              <a:ext cx="1531" cy="246"/>
            </a:xfrm>
            <a:custGeom>
              <a:avLst/>
              <a:gdLst/>
              <a:ahLst/>
              <a:cxnLst>
                <a:cxn ang="0">
                  <a:pos x="1" y="0"/>
                </a:cxn>
                <a:cxn ang="0">
                  <a:pos x="2" y="1"/>
                </a:cxn>
                <a:cxn ang="0">
                  <a:pos x="2" y="1"/>
                </a:cxn>
                <a:cxn ang="0">
                  <a:pos x="0" y="1"/>
                </a:cxn>
                <a:cxn ang="0">
                  <a:pos x="1"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64542" name="Freeform 396"/>
            <p:cNvSpPr/>
            <p:nvPr/>
          </p:nvSpPr>
          <p:spPr>
            <a:xfrm>
              <a:off x="1737" y="1562"/>
              <a:ext cx="425" cy="1024"/>
            </a:xfrm>
            <a:custGeom>
              <a:avLst/>
              <a:gdLst/>
              <a:ahLst/>
              <a:cxnLst>
                <a:cxn ang="0">
                  <a:pos x="1" y="0"/>
                </a:cxn>
                <a:cxn ang="0">
                  <a:pos x="0" y="1"/>
                </a:cxn>
                <a:cxn ang="0">
                  <a:pos x="1" y="1"/>
                </a:cxn>
                <a:cxn ang="0">
                  <a:pos x="1" y="1"/>
                </a:cxn>
                <a:cxn ang="0">
                  <a:pos x="1"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64543" name="Freeform 397"/>
            <p:cNvSpPr/>
            <p:nvPr/>
          </p:nvSpPr>
          <p:spPr>
            <a:xfrm>
              <a:off x="3144" y="1745"/>
              <a:ext cx="458" cy="1182"/>
            </a:xfrm>
            <a:custGeom>
              <a:avLst/>
              <a:gdLst/>
              <a:ahLst/>
              <a:cxnLst>
                <a:cxn ang="0">
                  <a:pos x="1" y="0"/>
                </a:cxn>
                <a:cxn ang="0">
                  <a:pos x="1" y="1"/>
                </a:cxn>
                <a:cxn ang="0">
                  <a:pos x="0" y="1"/>
                </a:cxn>
                <a:cxn ang="0">
                  <a:pos x="1" y="1"/>
                </a:cxn>
                <a:cxn ang="0">
                  <a:pos x="1"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64544" name="Freeform 398"/>
            <p:cNvSpPr/>
            <p:nvPr/>
          </p:nvSpPr>
          <p:spPr>
            <a:xfrm>
              <a:off x="1732" y="2534"/>
              <a:ext cx="1680" cy="399"/>
            </a:xfrm>
            <a:custGeom>
              <a:avLst/>
              <a:gdLst/>
              <a:ahLst/>
              <a:cxnLst>
                <a:cxn ang="0">
                  <a:pos x="1" y="0"/>
                </a:cxn>
                <a:cxn ang="0">
                  <a:pos x="0" y="1"/>
                </a:cxn>
                <a:cxn ang="0">
                  <a:pos x="2" y="1"/>
                </a:cxn>
                <a:cxn ang="0">
                  <a:pos x="2" y="1"/>
                </a:cxn>
                <a:cxn ang="0">
                  <a:pos x="1"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64545" name="Freeform 399"/>
            <p:cNvSpPr/>
            <p:nvPr/>
          </p:nvSpPr>
          <p:spPr>
            <a:xfrm>
              <a:off x="3195" y="1755"/>
              <a:ext cx="429" cy="1187"/>
            </a:xfrm>
            <a:custGeom>
              <a:avLst/>
              <a:gdLst/>
              <a:ahLst/>
              <a:cxnLst>
                <a:cxn ang="0">
                  <a:pos x="2" y="0"/>
                </a:cxn>
                <a:cxn ang="0">
                  <a:pos x="2" y="0"/>
                </a:cxn>
                <a:cxn ang="0">
                  <a:pos x="1" y="15"/>
                </a:cxn>
                <a:cxn ang="0">
                  <a:pos x="0" y="15"/>
                </a:cxn>
                <a:cxn ang="0">
                  <a:pos x="2"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64546" name="Freeform 400"/>
            <p:cNvSpPr/>
            <p:nvPr/>
          </p:nvSpPr>
          <p:spPr>
            <a:xfrm>
              <a:off x="1734" y="2587"/>
              <a:ext cx="1494" cy="394"/>
            </a:xfrm>
            <a:custGeom>
              <a:avLst/>
              <a:gdLst/>
              <a:ahLst/>
              <a:cxnLst>
                <a:cxn ang="0">
                  <a:pos x="0" y="0"/>
                </a:cxn>
                <a:cxn ang="0">
                  <a:pos x="1" y="1"/>
                </a:cxn>
                <a:cxn ang="0">
                  <a:pos x="9" y="5"/>
                </a:cxn>
                <a:cxn ang="0">
                  <a:pos x="9" y="4"/>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64547" name="Group 401"/>
            <p:cNvGrpSpPr/>
            <p:nvPr/>
          </p:nvGrpSpPr>
          <p:grpSpPr>
            <a:xfrm>
              <a:off x="1709" y="3008"/>
              <a:ext cx="507" cy="234"/>
              <a:chOff x="1740" y="2642"/>
              <a:chExt cx="752" cy="327"/>
            </a:xfrm>
          </p:grpSpPr>
          <p:sp>
            <p:nvSpPr>
              <p:cNvPr id="64548" name="Freeform 402"/>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64549" name="Freeform 403"/>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64550" name="Freeform 404"/>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64551" name="Freeform 405"/>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64552" name="Freeform 406"/>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64553" name="Freeform 407"/>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64554" name="Freeform 408"/>
            <p:cNvSpPr/>
            <p:nvPr/>
          </p:nvSpPr>
          <p:spPr>
            <a:xfrm>
              <a:off x="2577" y="3043"/>
              <a:ext cx="614" cy="514"/>
            </a:xfrm>
            <a:custGeom>
              <a:avLst/>
              <a:gdLst/>
              <a:ahLst/>
              <a:cxnLst>
                <a:cxn ang="0">
                  <a:pos x="1" y="2"/>
                </a:cxn>
                <a:cxn ang="0">
                  <a:pos x="1" y="0"/>
                </a:cxn>
                <a:cxn ang="0">
                  <a:pos x="1" y="1"/>
                </a:cxn>
                <a:cxn ang="0">
                  <a:pos x="0" y="2"/>
                </a:cxn>
                <a:cxn ang="0">
                  <a:pos x="1" y="2"/>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64555" name="Freeform 409"/>
            <p:cNvSpPr/>
            <p:nvPr/>
          </p:nvSpPr>
          <p:spPr>
            <a:xfrm>
              <a:off x="1010" y="3084"/>
              <a:ext cx="1571" cy="469"/>
            </a:xfrm>
            <a:custGeom>
              <a:avLst/>
              <a:gdLst/>
              <a:ahLst/>
              <a:cxnLst>
                <a:cxn ang="0">
                  <a:pos x="1" y="0"/>
                </a:cxn>
                <a:cxn ang="0">
                  <a:pos x="1" y="0"/>
                </a:cxn>
                <a:cxn ang="0">
                  <a:pos x="4" y="2"/>
                </a:cxn>
                <a:cxn ang="0">
                  <a:pos x="4" y="2"/>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4556" name="Freeform 410"/>
            <p:cNvSpPr/>
            <p:nvPr/>
          </p:nvSpPr>
          <p:spPr>
            <a:xfrm>
              <a:off x="1011" y="2998"/>
              <a:ext cx="17" cy="95"/>
            </a:xfrm>
            <a:custGeom>
              <a:avLst/>
              <a:gdLst/>
              <a:ahLst/>
              <a:cxnLst>
                <a:cxn ang="0">
                  <a:pos x="1" y="1"/>
                </a:cxn>
                <a:cxn ang="0">
                  <a:pos x="1" y="1"/>
                </a:cxn>
                <a:cxn ang="0">
                  <a:pos x="0" y="1"/>
                </a:cxn>
                <a:cxn ang="0">
                  <a:pos x="1" y="0"/>
                </a:cxn>
                <a:cxn ang="0">
                  <a:pos x="1" y="1"/>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64557" name="Freeform 411"/>
            <p:cNvSpPr/>
            <p:nvPr/>
          </p:nvSpPr>
          <p:spPr>
            <a:xfrm>
              <a:off x="1012" y="2611"/>
              <a:ext cx="730" cy="393"/>
            </a:xfrm>
            <a:custGeom>
              <a:avLst/>
              <a:gdLst/>
              <a:ahLst/>
              <a:cxnLst>
                <a:cxn ang="0">
                  <a:pos x="1" y="0"/>
                </a:cxn>
                <a:cxn ang="0">
                  <a:pos x="0" y="1"/>
                </a:cxn>
                <a:cxn ang="0">
                  <a:pos x="1" y="1"/>
                </a:cxn>
                <a:cxn ang="0">
                  <a:pos x="1" y="1"/>
                </a:cxn>
                <a:cxn ang="0">
                  <a:pos x="1"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64558" name="Freeform 412"/>
            <p:cNvSpPr/>
            <p:nvPr/>
          </p:nvSpPr>
          <p:spPr>
            <a:xfrm>
              <a:off x="1061" y="3018"/>
              <a:ext cx="1490" cy="451"/>
            </a:xfrm>
            <a:custGeom>
              <a:avLst/>
              <a:gdLst/>
              <a:ahLst/>
              <a:cxnLst>
                <a:cxn ang="0">
                  <a:pos x="1" y="0"/>
                </a:cxn>
                <a:cxn ang="0">
                  <a:pos x="1" y="0"/>
                </a:cxn>
                <a:cxn ang="0">
                  <a:pos x="1" y="1"/>
                </a:cxn>
                <a:cxn ang="0">
                  <a:pos x="1" y="1"/>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4559" name="Freeform 413"/>
            <p:cNvSpPr/>
            <p:nvPr/>
          </p:nvSpPr>
          <p:spPr>
            <a:xfrm flipV="1">
              <a:off x="2549" y="2986"/>
              <a:ext cx="608" cy="467"/>
            </a:xfrm>
            <a:custGeom>
              <a:avLst/>
              <a:gdLst/>
              <a:ahLst/>
              <a:cxnLst>
                <a:cxn ang="0">
                  <a:pos x="0" y="0"/>
                </a:cxn>
                <a:cxn ang="0">
                  <a:pos x="0" y="0"/>
                </a:cxn>
                <a:cxn ang="0">
                  <a:pos x="0" y="2"/>
                </a:cxn>
                <a:cxn ang="0">
                  <a:pos x="0" y="2"/>
                </a:cxn>
                <a:cxn ang="0">
                  <a:pos x="0" y="1"/>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grpSp>
        <p:nvGrpSpPr>
          <p:cNvPr id="64560" name="Group 445"/>
          <p:cNvGrpSpPr/>
          <p:nvPr/>
        </p:nvGrpSpPr>
        <p:grpSpPr>
          <a:xfrm>
            <a:off x="5146675" y="4071938"/>
            <a:ext cx="2709863" cy="1951037"/>
            <a:chOff x="3652" y="2846"/>
            <a:chExt cx="1253" cy="934"/>
          </a:xfrm>
        </p:grpSpPr>
        <p:sp>
          <p:nvSpPr>
            <p:cNvPr id="64561" name="Freeform 84"/>
            <p:cNvSpPr/>
            <p:nvPr/>
          </p:nvSpPr>
          <p:spPr>
            <a:xfrm>
              <a:off x="3652" y="2949"/>
              <a:ext cx="1094" cy="675"/>
            </a:xfrm>
            <a:custGeom>
              <a:avLst/>
              <a:gdLst/>
              <a:ahLst/>
              <a:cxnLst>
                <a:cxn ang="0">
                  <a:pos x="1388" y="11"/>
                </a:cxn>
                <a:cxn ang="0">
                  <a:pos x="837" y="53"/>
                </a:cxn>
                <a:cxn ang="0">
                  <a:pos x="442" y="129"/>
                </a:cxn>
                <a:cxn ang="0">
                  <a:pos x="329" y="229"/>
                </a:cxn>
                <a:cxn ang="0">
                  <a:pos x="45" y="297"/>
                </a:cxn>
                <a:cxn ang="0">
                  <a:pos x="37" y="459"/>
                </a:cxn>
                <a:cxn ang="0">
                  <a:pos x="282" y="489"/>
                </a:cxn>
                <a:cxn ang="0">
                  <a:pos x="984" y="489"/>
                </a:cxn>
                <a:cxn ang="0">
                  <a:pos x="1281" y="555"/>
                </a:cxn>
                <a:cxn ang="0">
                  <a:pos x="1612" y="657"/>
                </a:cxn>
                <a:cxn ang="0">
                  <a:pos x="1865" y="661"/>
                </a:cxn>
                <a:cxn ang="0">
                  <a:pos x="2039" y="603"/>
                </a:cxn>
                <a:cxn ang="0">
                  <a:pos x="2128" y="445"/>
                </a:cxn>
                <a:cxn ang="0">
                  <a:pos x="2183" y="291"/>
                </a:cxn>
                <a:cxn ang="0">
                  <a:pos x="2189" y="107"/>
                </a:cxn>
                <a:cxn ang="0">
                  <a:pos x="2001" y="17"/>
                </a:cxn>
                <a:cxn ang="0">
                  <a:pos x="1662" y="3"/>
                </a:cxn>
                <a:cxn ang="0">
                  <a:pos x="1388" y="11"/>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64562" name="Line 93"/>
            <p:cNvSpPr/>
            <p:nvPr/>
          </p:nvSpPr>
          <p:spPr>
            <a:xfrm>
              <a:off x="4337" y="3386"/>
              <a:ext cx="96" cy="60"/>
            </a:xfrm>
            <a:prstGeom prst="line">
              <a:avLst/>
            </a:prstGeom>
            <a:ln w="9525" cap="flat" cmpd="sng">
              <a:solidFill>
                <a:schemeClr val="tx1"/>
              </a:solidFill>
              <a:prstDash val="solid"/>
              <a:round/>
              <a:headEnd type="none" w="med" len="med"/>
              <a:tailEnd type="none" w="med" len="med"/>
            </a:ln>
          </p:spPr>
        </p:sp>
        <p:pic>
          <p:nvPicPr>
            <p:cNvPr id="64563" name="Picture 133" descr="car_icon_small"/>
            <p:cNvPicPr>
              <a:picLocks noChangeAspect="1"/>
            </p:cNvPicPr>
            <p:nvPr/>
          </p:nvPicPr>
          <p:blipFill>
            <a:blip r:embed="rId7"/>
            <a:stretch>
              <a:fillRect/>
            </a:stretch>
          </p:blipFill>
          <p:spPr>
            <a:xfrm>
              <a:off x="4370" y="2956"/>
              <a:ext cx="535" cy="106"/>
            </a:xfrm>
            <a:prstGeom prst="rect">
              <a:avLst/>
            </a:prstGeom>
            <a:noFill/>
            <a:ln w="9525">
              <a:noFill/>
            </a:ln>
          </p:spPr>
        </p:pic>
        <p:grpSp>
          <p:nvGrpSpPr>
            <p:cNvPr id="64564" name="Group 134"/>
            <p:cNvGrpSpPr/>
            <p:nvPr/>
          </p:nvGrpSpPr>
          <p:grpSpPr>
            <a:xfrm>
              <a:off x="3911" y="2846"/>
              <a:ext cx="262" cy="243"/>
              <a:chOff x="2751" y="1851"/>
              <a:chExt cx="462" cy="478"/>
            </a:xfrm>
          </p:grpSpPr>
          <p:pic>
            <p:nvPicPr>
              <p:cNvPr id="64565" name="Picture 135" descr="iphone_stylized_small"/>
              <p:cNvPicPr>
                <a:picLocks noChangeAspect="1"/>
              </p:cNvPicPr>
              <p:nvPr/>
            </p:nvPicPr>
            <p:blipFill>
              <a:blip r:embed="rId8"/>
              <a:stretch>
                <a:fillRect/>
              </a:stretch>
            </p:blipFill>
            <p:spPr>
              <a:xfrm>
                <a:off x="2928" y="1922"/>
                <a:ext cx="152" cy="407"/>
              </a:xfrm>
              <a:prstGeom prst="rect">
                <a:avLst/>
              </a:prstGeom>
              <a:noFill/>
              <a:ln w="9525">
                <a:noFill/>
              </a:ln>
            </p:spPr>
          </p:pic>
          <p:pic>
            <p:nvPicPr>
              <p:cNvPr id="64566" name="Picture 136" descr="antenna_radiation_stylized"/>
              <p:cNvPicPr>
                <a:picLocks noChangeAspect="1"/>
              </p:cNvPicPr>
              <p:nvPr/>
            </p:nvPicPr>
            <p:blipFill>
              <a:blip r:embed="rId9"/>
              <a:stretch>
                <a:fillRect/>
              </a:stretch>
            </p:blipFill>
            <p:spPr>
              <a:xfrm>
                <a:off x="2751" y="1851"/>
                <a:ext cx="462" cy="110"/>
              </a:xfrm>
              <a:prstGeom prst="rect">
                <a:avLst/>
              </a:prstGeom>
              <a:noFill/>
              <a:ln w="9525">
                <a:noFill/>
              </a:ln>
            </p:spPr>
          </p:pic>
        </p:grpSp>
        <p:grpSp>
          <p:nvGrpSpPr>
            <p:cNvPr id="64567" name="Group 252"/>
            <p:cNvGrpSpPr/>
            <p:nvPr/>
          </p:nvGrpSpPr>
          <p:grpSpPr>
            <a:xfrm>
              <a:off x="4193" y="3034"/>
              <a:ext cx="288" cy="398"/>
              <a:chOff x="742" y="2409"/>
              <a:chExt cx="576" cy="881"/>
            </a:xfrm>
          </p:grpSpPr>
          <p:grpSp>
            <p:nvGrpSpPr>
              <p:cNvPr id="64568" name="Group 253"/>
              <p:cNvGrpSpPr/>
              <p:nvPr/>
            </p:nvGrpSpPr>
            <p:grpSpPr>
              <a:xfrm>
                <a:off x="832" y="2643"/>
                <a:ext cx="376" cy="647"/>
                <a:chOff x="3130" y="3288"/>
                <a:chExt cx="410" cy="742"/>
              </a:xfrm>
            </p:grpSpPr>
            <p:sp>
              <p:nvSpPr>
                <p:cNvPr id="64569" name="Line 270"/>
                <p:cNvSpPr/>
                <p:nvPr/>
              </p:nvSpPr>
              <p:spPr>
                <a:xfrm flipH="1">
                  <a:off x="3130" y="3288"/>
                  <a:ext cx="205" cy="672"/>
                </a:xfrm>
                <a:prstGeom prst="line">
                  <a:avLst/>
                </a:prstGeom>
                <a:ln w="19050" cap="flat" cmpd="sng">
                  <a:solidFill>
                    <a:schemeClr val="tx1"/>
                  </a:solidFill>
                  <a:prstDash val="solid"/>
                  <a:round/>
                  <a:headEnd type="none" w="med" len="med"/>
                  <a:tailEnd type="none" w="med" len="med"/>
                </a:ln>
              </p:spPr>
            </p:sp>
            <p:sp>
              <p:nvSpPr>
                <p:cNvPr id="64570" name="Line 271"/>
                <p:cNvSpPr/>
                <p:nvPr/>
              </p:nvSpPr>
              <p:spPr>
                <a:xfrm>
                  <a:off x="3335" y="3288"/>
                  <a:ext cx="205" cy="669"/>
                </a:xfrm>
                <a:prstGeom prst="line">
                  <a:avLst/>
                </a:prstGeom>
                <a:ln w="19050" cap="flat" cmpd="sng">
                  <a:solidFill>
                    <a:schemeClr val="tx1"/>
                  </a:solidFill>
                  <a:prstDash val="solid"/>
                  <a:round/>
                  <a:headEnd type="none" w="med" len="med"/>
                  <a:tailEnd type="none" w="med" len="med"/>
                </a:ln>
              </p:spPr>
            </p:sp>
            <p:sp>
              <p:nvSpPr>
                <p:cNvPr id="64571" name="Line 272"/>
                <p:cNvSpPr/>
                <p:nvPr/>
              </p:nvSpPr>
              <p:spPr>
                <a:xfrm>
                  <a:off x="3130" y="3957"/>
                  <a:ext cx="205" cy="73"/>
                </a:xfrm>
                <a:prstGeom prst="line">
                  <a:avLst/>
                </a:prstGeom>
                <a:ln w="19050" cap="flat" cmpd="sng">
                  <a:solidFill>
                    <a:schemeClr val="tx1"/>
                  </a:solidFill>
                  <a:prstDash val="solid"/>
                  <a:round/>
                  <a:headEnd type="none" w="med" len="med"/>
                  <a:tailEnd type="none" w="med" len="med"/>
                </a:ln>
              </p:spPr>
            </p:sp>
            <p:sp>
              <p:nvSpPr>
                <p:cNvPr id="64572" name="Line 273"/>
                <p:cNvSpPr/>
                <p:nvPr/>
              </p:nvSpPr>
              <p:spPr>
                <a:xfrm flipH="1">
                  <a:off x="3335" y="3957"/>
                  <a:ext cx="205" cy="73"/>
                </a:xfrm>
                <a:prstGeom prst="line">
                  <a:avLst/>
                </a:prstGeom>
                <a:ln w="19050" cap="flat" cmpd="sng">
                  <a:solidFill>
                    <a:schemeClr val="tx1"/>
                  </a:solidFill>
                  <a:prstDash val="solid"/>
                  <a:round/>
                  <a:headEnd type="none" w="med" len="med"/>
                  <a:tailEnd type="none" w="med" len="med"/>
                </a:ln>
              </p:spPr>
            </p:sp>
            <p:sp>
              <p:nvSpPr>
                <p:cNvPr id="64573" name="Line 274"/>
                <p:cNvSpPr/>
                <p:nvPr/>
              </p:nvSpPr>
              <p:spPr>
                <a:xfrm>
                  <a:off x="3335" y="3303"/>
                  <a:ext cx="0" cy="727"/>
                </a:xfrm>
                <a:prstGeom prst="line">
                  <a:avLst/>
                </a:prstGeom>
                <a:ln w="19050" cap="flat" cmpd="sng">
                  <a:solidFill>
                    <a:schemeClr val="tx1"/>
                  </a:solidFill>
                  <a:prstDash val="solid"/>
                  <a:round/>
                  <a:headEnd type="none" w="med" len="med"/>
                  <a:tailEnd type="none" w="med" len="med"/>
                </a:ln>
              </p:spPr>
            </p:sp>
            <p:sp>
              <p:nvSpPr>
                <p:cNvPr id="64574" name="Line 275"/>
                <p:cNvSpPr/>
                <p:nvPr/>
              </p:nvSpPr>
              <p:spPr>
                <a:xfrm flipV="1">
                  <a:off x="3130" y="3888"/>
                  <a:ext cx="205" cy="72"/>
                </a:xfrm>
                <a:prstGeom prst="line">
                  <a:avLst/>
                </a:prstGeom>
                <a:ln w="19050" cap="flat" cmpd="sng">
                  <a:solidFill>
                    <a:schemeClr val="tx1"/>
                  </a:solidFill>
                  <a:prstDash val="solid"/>
                  <a:round/>
                  <a:headEnd type="none" w="med" len="med"/>
                  <a:tailEnd type="none" w="med" len="med"/>
                </a:ln>
              </p:spPr>
            </p:sp>
            <p:sp>
              <p:nvSpPr>
                <p:cNvPr id="64575" name="Line 276"/>
                <p:cNvSpPr/>
                <p:nvPr/>
              </p:nvSpPr>
              <p:spPr>
                <a:xfrm flipH="1" flipV="1">
                  <a:off x="3335" y="3888"/>
                  <a:ext cx="205" cy="69"/>
                </a:xfrm>
                <a:prstGeom prst="line">
                  <a:avLst/>
                </a:prstGeom>
                <a:ln w="19050" cap="flat" cmpd="sng">
                  <a:solidFill>
                    <a:schemeClr val="tx1"/>
                  </a:solidFill>
                  <a:prstDash val="solid"/>
                  <a:round/>
                  <a:headEnd type="none" w="med" len="med"/>
                  <a:tailEnd type="none" w="med" len="med"/>
                </a:ln>
              </p:spPr>
            </p:sp>
            <p:sp>
              <p:nvSpPr>
                <p:cNvPr id="64576" name="Line 277"/>
                <p:cNvSpPr/>
                <p:nvPr/>
              </p:nvSpPr>
              <p:spPr>
                <a:xfrm>
                  <a:off x="3217" y="3668"/>
                  <a:ext cx="118" cy="55"/>
                </a:xfrm>
                <a:prstGeom prst="line">
                  <a:avLst/>
                </a:prstGeom>
                <a:ln w="19050" cap="flat" cmpd="sng">
                  <a:solidFill>
                    <a:schemeClr val="tx1"/>
                  </a:solidFill>
                  <a:prstDash val="solid"/>
                  <a:round/>
                  <a:headEnd type="none" w="med" len="med"/>
                  <a:tailEnd type="none" w="med" len="med"/>
                </a:ln>
              </p:spPr>
            </p:sp>
            <p:sp>
              <p:nvSpPr>
                <p:cNvPr id="64577" name="Line 278"/>
                <p:cNvSpPr/>
                <p:nvPr/>
              </p:nvSpPr>
              <p:spPr>
                <a:xfrm flipV="1">
                  <a:off x="3335" y="3668"/>
                  <a:ext cx="124" cy="55"/>
                </a:xfrm>
                <a:prstGeom prst="line">
                  <a:avLst/>
                </a:prstGeom>
                <a:ln w="19050" cap="flat" cmpd="sng">
                  <a:solidFill>
                    <a:schemeClr val="tx1"/>
                  </a:solidFill>
                  <a:prstDash val="solid"/>
                  <a:round/>
                  <a:headEnd type="none" w="med" len="med"/>
                  <a:tailEnd type="none" w="med" len="med"/>
                </a:ln>
              </p:spPr>
            </p:sp>
            <p:sp>
              <p:nvSpPr>
                <p:cNvPr id="64578" name="Line 279"/>
                <p:cNvSpPr/>
                <p:nvPr/>
              </p:nvSpPr>
              <p:spPr>
                <a:xfrm>
                  <a:off x="3178" y="3766"/>
                  <a:ext cx="152" cy="75"/>
                </a:xfrm>
                <a:prstGeom prst="line">
                  <a:avLst/>
                </a:prstGeom>
                <a:ln w="19050" cap="flat" cmpd="sng">
                  <a:solidFill>
                    <a:schemeClr val="tx1"/>
                  </a:solidFill>
                  <a:prstDash val="solid"/>
                  <a:round/>
                  <a:headEnd type="none" w="med" len="med"/>
                  <a:tailEnd type="none" w="med" len="med"/>
                </a:ln>
              </p:spPr>
            </p:sp>
            <p:sp>
              <p:nvSpPr>
                <p:cNvPr id="64579" name="Line 280"/>
                <p:cNvSpPr/>
                <p:nvPr/>
              </p:nvSpPr>
              <p:spPr>
                <a:xfrm flipV="1">
                  <a:off x="3335" y="3781"/>
                  <a:ext cx="153" cy="66"/>
                </a:xfrm>
                <a:prstGeom prst="line">
                  <a:avLst/>
                </a:prstGeom>
                <a:ln w="19050" cap="flat" cmpd="sng">
                  <a:solidFill>
                    <a:schemeClr val="tx1"/>
                  </a:solidFill>
                  <a:prstDash val="solid"/>
                  <a:round/>
                  <a:headEnd type="none" w="med" len="med"/>
                  <a:tailEnd type="none" w="med" len="med"/>
                </a:ln>
              </p:spPr>
            </p:sp>
            <p:sp>
              <p:nvSpPr>
                <p:cNvPr id="64580" name="Line 281"/>
                <p:cNvSpPr/>
                <p:nvPr/>
              </p:nvSpPr>
              <p:spPr>
                <a:xfrm flipV="1">
                  <a:off x="3335" y="3567"/>
                  <a:ext cx="78" cy="27"/>
                </a:xfrm>
                <a:prstGeom prst="line">
                  <a:avLst/>
                </a:prstGeom>
                <a:ln w="19050" cap="flat" cmpd="sng">
                  <a:solidFill>
                    <a:schemeClr val="tx1"/>
                  </a:solidFill>
                  <a:prstDash val="solid"/>
                  <a:round/>
                  <a:headEnd type="none" w="med" len="med"/>
                  <a:tailEnd type="none" w="med" len="med"/>
                </a:ln>
              </p:spPr>
            </p:sp>
            <p:sp>
              <p:nvSpPr>
                <p:cNvPr id="64581" name="Line 282"/>
                <p:cNvSpPr/>
                <p:nvPr/>
              </p:nvSpPr>
              <p:spPr>
                <a:xfrm flipV="1">
                  <a:off x="3335" y="3428"/>
                  <a:ext cx="49" cy="21"/>
                </a:xfrm>
                <a:prstGeom prst="line">
                  <a:avLst/>
                </a:prstGeom>
                <a:ln w="19050" cap="flat" cmpd="sng">
                  <a:solidFill>
                    <a:schemeClr val="tx1"/>
                  </a:solidFill>
                  <a:prstDash val="solid"/>
                  <a:round/>
                  <a:headEnd type="none" w="med" len="med"/>
                  <a:tailEnd type="none" w="med" len="med"/>
                </a:ln>
              </p:spPr>
            </p:sp>
            <p:sp>
              <p:nvSpPr>
                <p:cNvPr id="64582" name="Line 283"/>
                <p:cNvSpPr/>
                <p:nvPr/>
              </p:nvSpPr>
              <p:spPr>
                <a:xfrm>
                  <a:off x="3247" y="3558"/>
                  <a:ext cx="95" cy="36"/>
                </a:xfrm>
                <a:prstGeom prst="line">
                  <a:avLst/>
                </a:prstGeom>
                <a:ln w="19050" cap="flat" cmpd="sng">
                  <a:solidFill>
                    <a:schemeClr val="tx1"/>
                  </a:solidFill>
                  <a:prstDash val="solid"/>
                  <a:round/>
                  <a:headEnd type="none" w="med" len="med"/>
                  <a:tailEnd type="none" w="med" len="med"/>
                </a:ln>
              </p:spPr>
            </p:sp>
            <p:sp>
              <p:nvSpPr>
                <p:cNvPr id="64583" name="Line 284"/>
                <p:cNvSpPr/>
                <p:nvPr/>
              </p:nvSpPr>
              <p:spPr>
                <a:xfrm>
                  <a:off x="3289" y="3422"/>
                  <a:ext cx="55" cy="36"/>
                </a:xfrm>
                <a:prstGeom prst="line">
                  <a:avLst/>
                </a:prstGeom>
                <a:ln w="19050" cap="flat" cmpd="sng">
                  <a:solidFill>
                    <a:schemeClr val="tx1"/>
                  </a:solidFill>
                  <a:prstDash val="solid"/>
                  <a:round/>
                  <a:headEnd type="none" w="med" len="med"/>
                  <a:tailEnd type="none" w="med" len="med"/>
                </a:ln>
              </p:spPr>
            </p:sp>
          </p:grpSp>
          <p:pic>
            <p:nvPicPr>
              <p:cNvPr id="64584" name="Picture 269" descr="cell_tower_radiation copy"/>
              <p:cNvPicPr>
                <a:picLocks noChangeAspect="1"/>
              </p:cNvPicPr>
              <p:nvPr/>
            </p:nvPicPr>
            <p:blipFill>
              <a:blip r:embed="rId10"/>
              <a:stretch>
                <a:fillRect/>
              </a:stretch>
            </p:blipFill>
            <p:spPr>
              <a:xfrm>
                <a:off x="742" y="2409"/>
                <a:ext cx="576" cy="464"/>
              </a:xfrm>
              <a:prstGeom prst="rect">
                <a:avLst/>
              </a:prstGeom>
              <a:noFill/>
              <a:ln w="9525">
                <a:noFill/>
              </a:ln>
            </p:spPr>
          </p:pic>
          <p:sp>
            <p:nvSpPr>
              <p:cNvPr id="64585" name="Oval 270"/>
              <p:cNvSpPr/>
              <p:nvPr/>
            </p:nvSpPr>
            <p:spPr>
              <a:xfrm>
                <a:off x="986" y="2597"/>
                <a:ext cx="65" cy="67"/>
              </a:xfrm>
              <a:prstGeom prst="ellipse">
                <a:avLst/>
              </a:prstGeom>
              <a:solidFill>
                <a:schemeClr val="tx2"/>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64586" name="Group 342"/>
            <p:cNvGrpSpPr/>
            <p:nvPr/>
          </p:nvGrpSpPr>
          <p:grpSpPr>
            <a:xfrm>
              <a:off x="3715" y="3159"/>
              <a:ext cx="337" cy="257"/>
              <a:chOff x="877" y="1008"/>
              <a:chExt cx="2747" cy="2591"/>
            </a:xfrm>
          </p:grpSpPr>
          <p:pic>
            <p:nvPicPr>
              <p:cNvPr id="64587" name="Picture 343" descr="antenna_stylized"/>
              <p:cNvPicPr>
                <a:picLocks noChangeAspect="1"/>
              </p:cNvPicPr>
              <p:nvPr/>
            </p:nvPicPr>
            <p:blipFill>
              <a:blip r:embed="rId11"/>
              <a:stretch>
                <a:fillRect/>
              </a:stretch>
            </p:blipFill>
            <p:spPr>
              <a:xfrm>
                <a:off x="877" y="1008"/>
                <a:ext cx="2725" cy="1421"/>
              </a:xfrm>
              <a:prstGeom prst="rect">
                <a:avLst/>
              </a:prstGeom>
              <a:noFill/>
              <a:ln w="9525">
                <a:noFill/>
              </a:ln>
            </p:spPr>
          </p:pic>
          <p:pic>
            <p:nvPicPr>
              <p:cNvPr id="64588" name="Picture 344" descr="laptop_keyboard"/>
              <p:cNvPicPr>
                <a:picLocks noChangeAspect="1"/>
              </p:cNvPicPr>
              <p:nvPr/>
            </p:nvPicPr>
            <p:blipFill>
              <a:blip r:embed="rId12"/>
              <a:stretch>
                <a:fillRect/>
              </a:stretch>
            </p:blipFill>
            <p:spPr>
              <a:xfrm rot="109064" flipH="1">
                <a:off x="1009" y="2586"/>
                <a:ext cx="2245" cy="1013"/>
              </a:xfrm>
              <a:prstGeom prst="rect">
                <a:avLst/>
              </a:prstGeom>
              <a:noFill/>
              <a:ln w="9525">
                <a:noFill/>
              </a:ln>
            </p:spPr>
          </p:pic>
          <p:sp>
            <p:nvSpPr>
              <p:cNvPr id="64589" name="Freeform 345"/>
              <p:cNvSpPr/>
              <p:nvPr/>
            </p:nvSpPr>
            <p:spPr>
              <a:xfrm>
                <a:off x="1753" y="1603"/>
                <a:ext cx="1807" cy="1322"/>
              </a:xfrm>
              <a:custGeom>
                <a:avLst/>
                <a:gdLst/>
                <a:ahLst/>
                <a:cxnLst>
                  <a:cxn ang="0">
                    <a:pos x="1" y="0"/>
                  </a:cxn>
                  <a:cxn ang="0">
                    <a:pos x="0" y="1"/>
                  </a:cxn>
                  <a:cxn ang="0">
                    <a:pos x="2" y="1"/>
                  </a:cxn>
                  <a:cxn ang="0">
                    <a:pos x="2" y="1"/>
                  </a:cxn>
                  <a:cxn ang="0">
                    <a:pos x="1"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64590" name="Picture 346" descr="screen"/>
              <p:cNvPicPr>
                <a:picLocks noChangeAspect="1"/>
              </p:cNvPicPr>
              <p:nvPr/>
            </p:nvPicPr>
            <p:blipFill>
              <a:blip r:embed="rId13"/>
              <a:stretch>
                <a:fillRect/>
              </a:stretch>
            </p:blipFill>
            <p:spPr>
              <a:xfrm>
                <a:off x="1842" y="1637"/>
                <a:ext cx="1642" cy="1203"/>
              </a:xfrm>
              <a:prstGeom prst="rect">
                <a:avLst/>
              </a:prstGeom>
              <a:noFill/>
              <a:ln w="9525">
                <a:noFill/>
              </a:ln>
            </p:spPr>
          </p:pic>
          <p:sp>
            <p:nvSpPr>
              <p:cNvPr id="64591" name="Freeform 347"/>
              <p:cNvSpPr/>
              <p:nvPr/>
            </p:nvSpPr>
            <p:spPr>
              <a:xfrm>
                <a:off x="2082" y="1564"/>
                <a:ext cx="1531" cy="246"/>
              </a:xfrm>
              <a:custGeom>
                <a:avLst/>
                <a:gdLst/>
                <a:ahLst/>
                <a:cxnLst>
                  <a:cxn ang="0">
                    <a:pos x="1" y="0"/>
                  </a:cxn>
                  <a:cxn ang="0">
                    <a:pos x="2" y="1"/>
                  </a:cxn>
                  <a:cxn ang="0">
                    <a:pos x="2" y="1"/>
                  </a:cxn>
                  <a:cxn ang="0">
                    <a:pos x="0" y="1"/>
                  </a:cxn>
                  <a:cxn ang="0">
                    <a:pos x="1" y="0"/>
                  </a:cxn>
                </a:cxnLst>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tileRect/>
              </a:gradFill>
              <a:ln w="9525">
                <a:noFill/>
              </a:ln>
            </p:spPr>
            <p:txBody>
              <a:bodyPr/>
              <a:p>
                <a:endParaRPr lang="zh-CN" altLang="en-US"/>
              </a:p>
            </p:txBody>
          </p:sp>
          <p:sp>
            <p:nvSpPr>
              <p:cNvPr id="64592" name="Freeform 348"/>
              <p:cNvSpPr/>
              <p:nvPr/>
            </p:nvSpPr>
            <p:spPr>
              <a:xfrm>
                <a:off x="1737" y="1562"/>
                <a:ext cx="425" cy="1024"/>
              </a:xfrm>
              <a:custGeom>
                <a:avLst/>
                <a:gdLst/>
                <a:ahLst/>
                <a:cxnLst>
                  <a:cxn ang="0">
                    <a:pos x="1" y="0"/>
                  </a:cxn>
                  <a:cxn ang="0">
                    <a:pos x="0" y="1"/>
                  </a:cxn>
                  <a:cxn ang="0">
                    <a:pos x="1" y="1"/>
                  </a:cxn>
                  <a:cxn ang="0">
                    <a:pos x="1" y="1"/>
                  </a:cxn>
                  <a:cxn ang="0">
                    <a:pos x="1" y="0"/>
                  </a:cxn>
                </a:cxnLst>
                <a:pathLst>
                  <a:path w="702" h="1893">
                    <a:moveTo>
                      <a:pt x="579" y="0"/>
                    </a:moveTo>
                    <a:lnTo>
                      <a:pt x="0" y="1869"/>
                    </a:lnTo>
                    <a:lnTo>
                      <a:pt x="114" y="1893"/>
                    </a:lnTo>
                    <a:lnTo>
                      <a:pt x="702" y="51"/>
                    </a:lnTo>
                    <a:lnTo>
                      <a:pt x="579" y="0"/>
                    </a:lnTo>
                    <a:close/>
                  </a:path>
                </a:pathLst>
              </a:custGeom>
              <a:solidFill>
                <a:srgbClr val="000099"/>
              </a:solidFill>
              <a:ln w="9525">
                <a:noFill/>
              </a:ln>
            </p:spPr>
            <p:txBody>
              <a:bodyPr/>
              <a:p>
                <a:endParaRPr lang="zh-CN" altLang="en-US"/>
              </a:p>
            </p:txBody>
          </p:sp>
          <p:sp>
            <p:nvSpPr>
              <p:cNvPr id="64593" name="Freeform 349"/>
              <p:cNvSpPr/>
              <p:nvPr/>
            </p:nvSpPr>
            <p:spPr>
              <a:xfrm>
                <a:off x="3144" y="1745"/>
                <a:ext cx="458" cy="1182"/>
              </a:xfrm>
              <a:custGeom>
                <a:avLst/>
                <a:gdLst/>
                <a:ahLst/>
                <a:cxnLst>
                  <a:cxn ang="0">
                    <a:pos x="1" y="0"/>
                  </a:cxn>
                  <a:cxn ang="0">
                    <a:pos x="1" y="1"/>
                  </a:cxn>
                  <a:cxn ang="0">
                    <a:pos x="0" y="1"/>
                  </a:cxn>
                  <a:cxn ang="0">
                    <a:pos x="1" y="1"/>
                  </a:cxn>
                  <a:cxn ang="0">
                    <a:pos x="1"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64594" name="Freeform 350"/>
              <p:cNvSpPr/>
              <p:nvPr/>
            </p:nvSpPr>
            <p:spPr>
              <a:xfrm>
                <a:off x="1732" y="2534"/>
                <a:ext cx="1680" cy="399"/>
              </a:xfrm>
              <a:custGeom>
                <a:avLst/>
                <a:gdLst/>
                <a:ahLst/>
                <a:cxnLst>
                  <a:cxn ang="0">
                    <a:pos x="1" y="0"/>
                  </a:cxn>
                  <a:cxn ang="0">
                    <a:pos x="0" y="1"/>
                  </a:cxn>
                  <a:cxn ang="0">
                    <a:pos x="2" y="1"/>
                  </a:cxn>
                  <a:cxn ang="0">
                    <a:pos x="2" y="1"/>
                  </a:cxn>
                  <a:cxn ang="0">
                    <a:pos x="1"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tileRect/>
              </a:gradFill>
              <a:ln w="9525">
                <a:noFill/>
              </a:ln>
            </p:spPr>
            <p:txBody>
              <a:bodyPr/>
              <a:p>
                <a:endParaRPr lang="zh-CN" altLang="en-US"/>
              </a:p>
            </p:txBody>
          </p:sp>
          <p:sp>
            <p:nvSpPr>
              <p:cNvPr id="64595" name="Freeform 351"/>
              <p:cNvSpPr/>
              <p:nvPr/>
            </p:nvSpPr>
            <p:spPr>
              <a:xfrm>
                <a:off x="3195" y="1755"/>
                <a:ext cx="429" cy="1187"/>
              </a:xfrm>
              <a:custGeom>
                <a:avLst/>
                <a:gdLst/>
                <a:ahLst/>
                <a:cxnLst>
                  <a:cxn ang="0">
                    <a:pos x="2" y="0"/>
                  </a:cxn>
                  <a:cxn ang="0">
                    <a:pos x="2" y="0"/>
                  </a:cxn>
                  <a:cxn ang="0">
                    <a:pos x="1" y="15"/>
                  </a:cxn>
                  <a:cxn ang="0">
                    <a:pos x="0" y="15"/>
                  </a:cxn>
                  <a:cxn ang="0">
                    <a:pos x="2"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64596" name="Freeform 352"/>
              <p:cNvSpPr/>
              <p:nvPr/>
            </p:nvSpPr>
            <p:spPr>
              <a:xfrm>
                <a:off x="1734" y="2587"/>
                <a:ext cx="1494" cy="394"/>
              </a:xfrm>
              <a:custGeom>
                <a:avLst/>
                <a:gdLst/>
                <a:ahLst/>
                <a:cxnLst>
                  <a:cxn ang="0">
                    <a:pos x="0" y="0"/>
                  </a:cxn>
                  <a:cxn ang="0">
                    <a:pos x="1" y="1"/>
                  </a:cxn>
                  <a:cxn ang="0">
                    <a:pos x="9" y="5"/>
                  </a:cxn>
                  <a:cxn ang="0">
                    <a:pos x="9" y="4"/>
                  </a:cxn>
                  <a:cxn ang="0">
                    <a:pos x="0" y="0"/>
                  </a:cxn>
                </a:cxnLst>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tileRect/>
              </a:gradFill>
              <a:ln w="9525">
                <a:noFill/>
              </a:ln>
            </p:spPr>
            <p:txBody>
              <a:bodyPr/>
              <a:p>
                <a:endParaRPr lang="zh-CN" altLang="en-US"/>
              </a:p>
            </p:txBody>
          </p:sp>
          <p:grpSp>
            <p:nvGrpSpPr>
              <p:cNvPr id="64597" name="Group 353"/>
              <p:cNvGrpSpPr/>
              <p:nvPr/>
            </p:nvGrpSpPr>
            <p:grpSpPr>
              <a:xfrm>
                <a:off x="1709" y="3008"/>
                <a:ext cx="507" cy="234"/>
                <a:chOff x="1740" y="2642"/>
                <a:chExt cx="752" cy="327"/>
              </a:xfrm>
            </p:grpSpPr>
            <p:sp>
              <p:nvSpPr>
                <p:cNvPr id="64598" name="Freeform 354"/>
                <p:cNvSpPr/>
                <p:nvPr/>
              </p:nvSpPr>
              <p:spPr>
                <a:xfrm>
                  <a:off x="1740" y="2642"/>
                  <a:ext cx="752" cy="327"/>
                </a:xfrm>
                <a:custGeom>
                  <a:avLst/>
                  <a:gdLst/>
                  <a:ahLst/>
                  <a:cxnLst>
                    <a:cxn ang="0">
                      <a:pos x="293" y="0"/>
                    </a:cxn>
                    <a:cxn ang="0">
                      <a:pos x="752" y="124"/>
                    </a:cxn>
                    <a:cxn ang="0">
                      <a:pos x="470" y="327"/>
                    </a:cxn>
                    <a:cxn ang="0">
                      <a:pos x="0" y="183"/>
                    </a:cxn>
                    <a:cxn ang="0">
                      <a:pos x="293" y="0"/>
                    </a:cxn>
                  </a:cxnLst>
                  <a:pathLst>
                    <a:path w="752" h="327">
                      <a:moveTo>
                        <a:pt x="293" y="0"/>
                      </a:moveTo>
                      <a:lnTo>
                        <a:pt x="752" y="124"/>
                      </a:lnTo>
                      <a:lnTo>
                        <a:pt x="470" y="327"/>
                      </a:lnTo>
                      <a:lnTo>
                        <a:pt x="0" y="183"/>
                      </a:lnTo>
                      <a:lnTo>
                        <a:pt x="293" y="0"/>
                      </a:lnTo>
                      <a:close/>
                    </a:path>
                  </a:pathLst>
                </a:custGeom>
                <a:solidFill>
                  <a:srgbClr val="000099"/>
                </a:solidFill>
                <a:ln w="9525">
                  <a:noFill/>
                </a:ln>
              </p:spPr>
              <p:txBody>
                <a:bodyPr/>
                <a:p>
                  <a:endParaRPr lang="zh-CN" altLang="en-US"/>
                </a:p>
              </p:txBody>
            </p:sp>
            <p:sp>
              <p:nvSpPr>
                <p:cNvPr id="64599" name="Freeform 355"/>
                <p:cNvSpPr/>
                <p:nvPr/>
              </p:nvSpPr>
              <p:spPr>
                <a:xfrm>
                  <a:off x="1754" y="2649"/>
                  <a:ext cx="726" cy="311"/>
                </a:xfrm>
                <a:custGeom>
                  <a:avLst/>
                  <a:gdLst/>
                  <a:ahLst/>
                  <a:cxnLst>
                    <a:cxn ang="0">
                      <a:pos x="282" y="0"/>
                    </a:cxn>
                    <a:cxn ang="0">
                      <a:pos x="726" y="119"/>
                    </a:cxn>
                    <a:cxn ang="0">
                      <a:pos x="457" y="311"/>
                    </a:cxn>
                    <a:cxn ang="0">
                      <a:pos x="0" y="173"/>
                    </a:cxn>
                    <a:cxn ang="0">
                      <a:pos x="282"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64600" name="Freeform 356"/>
                <p:cNvSpPr/>
                <p:nvPr/>
              </p:nvSpPr>
              <p:spPr>
                <a:xfrm>
                  <a:off x="1808" y="2770"/>
                  <a:ext cx="258" cy="100"/>
                </a:xfrm>
                <a:custGeom>
                  <a:avLst/>
                  <a:gdLst/>
                  <a:ahLst/>
                  <a:cxnLst>
                    <a:cxn ang="0">
                      <a:pos x="0" y="44"/>
                    </a:cxn>
                    <a:cxn ang="0">
                      <a:pos x="75" y="0"/>
                    </a:cxn>
                    <a:cxn ang="0">
                      <a:pos x="258" y="50"/>
                    </a:cxn>
                    <a:cxn ang="0">
                      <a:pos x="183" y="100"/>
                    </a:cxn>
                    <a:cxn ang="0">
                      <a:pos x="0" y="44"/>
                    </a:cxn>
                  </a:cxnLst>
                  <a:pathLst>
                    <a:path w="258" h="100">
                      <a:moveTo>
                        <a:pt x="0" y="44"/>
                      </a:moveTo>
                      <a:lnTo>
                        <a:pt x="75" y="0"/>
                      </a:lnTo>
                      <a:lnTo>
                        <a:pt x="258" y="50"/>
                      </a:lnTo>
                      <a:lnTo>
                        <a:pt x="183" y="100"/>
                      </a:lnTo>
                      <a:lnTo>
                        <a:pt x="0" y="44"/>
                      </a:lnTo>
                      <a:close/>
                    </a:path>
                  </a:pathLst>
                </a:custGeom>
                <a:solidFill>
                  <a:schemeClr val="accent1"/>
                </a:solidFill>
                <a:ln w="9525">
                  <a:noFill/>
                </a:ln>
              </p:spPr>
              <p:txBody>
                <a:bodyPr/>
                <a:p>
                  <a:endParaRPr lang="zh-CN" altLang="en-US"/>
                </a:p>
              </p:txBody>
            </p:sp>
            <p:sp>
              <p:nvSpPr>
                <p:cNvPr id="64601" name="Freeform 357"/>
                <p:cNvSpPr/>
                <p:nvPr/>
              </p:nvSpPr>
              <p:spPr>
                <a:xfrm>
                  <a:off x="1799" y="2816"/>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sp>
              <p:nvSpPr>
                <p:cNvPr id="64602" name="Freeform 358"/>
                <p:cNvSpPr/>
                <p:nvPr/>
              </p:nvSpPr>
              <p:spPr>
                <a:xfrm>
                  <a:off x="2020" y="2834"/>
                  <a:ext cx="258" cy="102"/>
                </a:xfrm>
                <a:custGeom>
                  <a:avLst/>
                  <a:gdLst/>
                  <a:ahLst/>
                  <a:cxnLst>
                    <a:cxn ang="0">
                      <a:pos x="0" y="46"/>
                    </a:cxn>
                    <a:cxn ang="0">
                      <a:pos x="71" y="0"/>
                    </a:cxn>
                    <a:cxn ang="0">
                      <a:pos x="258" y="52"/>
                    </a:cxn>
                    <a:cxn ang="0">
                      <a:pos x="183" y="102"/>
                    </a:cxn>
                    <a:cxn ang="0">
                      <a:pos x="0" y="46"/>
                    </a:cxn>
                  </a:cxnLst>
                  <a:pathLst>
                    <a:path w="258" h="102">
                      <a:moveTo>
                        <a:pt x="0" y="46"/>
                      </a:moveTo>
                      <a:lnTo>
                        <a:pt x="71" y="0"/>
                      </a:lnTo>
                      <a:lnTo>
                        <a:pt x="258" y="52"/>
                      </a:lnTo>
                      <a:lnTo>
                        <a:pt x="183" y="102"/>
                      </a:lnTo>
                      <a:lnTo>
                        <a:pt x="0" y="46"/>
                      </a:lnTo>
                      <a:close/>
                    </a:path>
                  </a:pathLst>
                </a:custGeom>
                <a:solidFill>
                  <a:schemeClr val="accent1"/>
                </a:solidFill>
                <a:ln w="9525">
                  <a:noFill/>
                </a:ln>
              </p:spPr>
              <p:txBody>
                <a:bodyPr/>
                <a:p>
                  <a:endParaRPr lang="zh-CN" altLang="en-US"/>
                </a:p>
              </p:txBody>
            </p:sp>
            <p:sp>
              <p:nvSpPr>
                <p:cNvPr id="64603" name="Freeform 359"/>
                <p:cNvSpPr/>
                <p:nvPr/>
              </p:nvSpPr>
              <p:spPr>
                <a:xfrm>
                  <a:off x="2011" y="2882"/>
                  <a:ext cx="194" cy="63"/>
                </a:xfrm>
                <a:custGeom>
                  <a:avLst/>
                  <a:gdLst/>
                  <a:ahLst/>
                  <a:cxnLst>
                    <a:cxn ang="0">
                      <a:pos x="12" y="0"/>
                    </a:cxn>
                    <a:cxn ang="0">
                      <a:pos x="194" y="53"/>
                    </a:cxn>
                    <a:cxn ang="0">
                      <a:pos x="180" y="63"/>
                    </a:cxn>
                    <a:cxn ang="0">
                      <a:pos x="0" y="9"/>
                    </a:cxn>
                    <a:cxn ang="0">
                      <a:pos x="12" y="0"/>
                    </a:cxn>
                  </a:cxnLst>
                  <a:pathLst>
                    <a:path w="194" h="63">
                      <a:moveTo>
                        <a:pt x="12" y="0"/>
                      </a:moveTo>
                      <a:lnTo>
                        <a:pt x="194" y="53"/>
                      </a:lnTo>
                      <a:lnTo>
                        <a:pt x="180" y="63"/>
                      </a:lnTo>
                      <a:lnTo>
                        <a:pt x="0" y="9"/>
                      </a:lnTo>
                      <a:lnTo>
                        <a:pt x="12" y="0"/>
                      </a:lnTo>
                      <a:close/>
                    </a:path>
                  </a:pathLst>
                </a:custGeom>
                <a:solidFill>
                  <a:srgbClr val="000099"/>
                </a:solidFill>
                <a:ln w="9525">
                  <a:noFill/>
                </a:ln>
              </p:spPr>
              <p:txBody>
                <a:bodyPr/>
                <a:p>
                  <a:endParaRPr lang="zh-CN" altLang="en-US"/>
                </a:p>
              </p:txBody>
            </p:sp>
          </p:grpSp>
          <p:sp>
            <p:nvSpPr>
              <p:cNvPr id="64604" name="Freeform 360"/>
              <p:cNvSpPr/>
              <p:nvPr/>
            </p:nvSpPr>
            <p:spPr>
              <a:xfrm>
                <a:off x="2577" y="3043"/>
                <a:ext cx="614" cy="514"/>
              </a:xfrm>
              <a:custGeom>
                <a:avLst/>
                <a:gdLst/>
                <a:ahLst/>
                <a:cxnLst>
                  <a:cxn ang="0">
                    <a:pos x="1" y="2"/>
                  </a:cxn>
                  <a:cxn ang="0">
                    <a:pos x="1" y="0"/>
                  </a:cxn>
                  <a:cxn ang="0">
                    <a:pos x="1" y="1"/>
                  </a:cxn>
                  <a:cxn ang="0">
                    <a:pos x="0" y="2"/>
                  </a:cxn>
                  <a:cxn ang="0">
                    <a:pos x="1" y="2"/>
                  </a:cxn>
                </a:cxnLst>
                <a:pathLst>
                  <a:path w="990" h="792">
                    <a:moveTo>
                      <a:pt x="3" y="738"/>
                    </a:moveTo>
                    <a:lnTo>
                      <a:pt x="990" y="0"/>
                    </a:lnTo>
                    <a:lnTo>
                      <a:pt x="987" y="60"/>
                    </a:lnTo>
                    <a:lnTo>
                      <a:pt x="0" y="792"/>
                    </a:lnTo>
                    <a:lnTo>
                      <a:pt x="3" y="738"/>
                    </a:lnTo>
                    <a:close/>
                  </a:path>
                </a:pathLst>
              </a:custGeom>
              <a:solidFill>
                <a:srgbClr val="000099"/>
              </a:solidFill>
              <a:ln w="9525">
                <a:noFill/>
              </a:ln>
            </p:spPr>
            <p:txBody>
              <a:bodyPr/>
              <a:p>
                <a:endParaRPr lang="zh-CN" altLang="en-US"/>
              </a:p>
            </p:txBody>
          </p:sp>
          <p:sp>
            <p:nvSpPr>
              <p:cNvPr id="64605" name="Freeform 361"/>
              <p:cNvSpPr/>
              <p:nvPr/>
            </p:nvSpPr>
            <p:spPr>
              <a:xfrm>
                <a:off x="1010" y="3084"/>
                <a:ext cx="1571" cy="469"/>
              </a:xfrm>
              <a:custGeom>
                <a:avLst/>
                <a:gdLst/>
                <a:ahLst/>
                <a:cxnLst>
                  <a:cxn ang="0">
                    <a:pos x="1" y="0"/>
                  </a:cxn>
                  <a:cxn ang="0">
                    <a:pos x="1" y="0"/>
                  </a:cxn>
                  <a:cxn ang="0">
                    <a:pos x="4" y="2"/>
                  </a:cxn>
                  <a:cxn ang="0">
                    <a:pos x="4" y="2"/>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4606" name="Freeform 362"/>
              <p:cNvSpPr/>
              <p:nvPr/>
            </p:nvSpPr>
            <p:spPr>
              <a:xfrm>
                <a:off x="1011" y="2998"/>
                <a:ext cx="17" cy="95"/>
              </a:xfrm>
              <a:custGeom>
                <a:avLst/>
                <a:gdLst/>
                <a:ahLst/>
                <a:cxnLst>
                  <a:cxn ang="0">
                    <a:pos x="1" y="1"/>
                  </a:cxn>
                  <a:cxn ang="0">
                    <a:pos x="1" y="1"/>
                  </a:cxn>
                  <a:cxn ang="0">
                    <a:pos x="0" y="1"/>
                  </a:cxn>
                  <a:cxn ang="0">
                    <a:pos x="1" y="0"/>
                  </a:cxn>
                  <a:cxn ang="0">
                    <a:pos x="1" y="1"/>
                  </a:cxn>
                </a:cxnLst>
                <a:pathLst>
                  <a:path w="26" h="147">
                    <a:moveTo>
                      <a:pt x="26" y="10"/>
                    </a:moveTo>
                    <a:lnTo>
                      <a:pt x="23" y="147"/>
                    </a:lnTo>
                    <a:lnTo>
                      <a:pt x="0" y="144"/>
                    </a:lnTo>
                    <a:lnTo>
                      <a:pt x="3" y="0"/>
                    </a:lnTo>
                    <a:lnTo>
                      <a:pt x="26" y="10"/>
                    </a:lnTo>
                    <a:close/>
                  </a:path>
                </a:pathLst>
              </a:custGeom>
              <a:solidFill>
                <a:srgbClr val="000099"/>
              </a:solidFill>
              <a:ln w="9525">
                <a:noFill/>
              </a:ln>
            </p:spPr>
            <p:txBody>
              <a:bodyPr/>
              <a:p>
                <a:endParaRPr lang="zh-CN" altLang="en-US"/>
              </a:p>
            </p:txBody>
          </p:sp>
          <p:sp>
            <p:nvSpPr>
              <p:cNvPr id="64607" name="Freeform 363"/>
              <p:cNvSpPr/>
              <p:nvPr/>
            </p:nvSpPr>
            <p:spPr>
              <a:xfrm>
                <a:off x="1012" y="2611"/>
                <a:ext cx="730" cy="393"/>
              </a:xfrm>
              <a:custGeom>
                <a:avLst/>
                <a:gdLst/>
                <a:ahLst/>
                <a:cxnLst>
                  <a:cxn ang="0">
                    <a:pos x="1" y="0"/>
                  </a:cxn>
                  <a:cxn ang="0">
                    <a:pos x="0" y="1"/>
                  </a:cxn>
                  <a:cxn ang="0">
                    <a:pos x="1" y="1"/>
                  </a:cxn>
                  <a:cxn ang="0">
                    <a:pos x="1" y="1"/>
                  </a:cxn>
                  <a:cxn ang="0">
                    <a:pos x="1" y="0"/>
                  </a:cxn>
                </a:cxnLst>
                <a:pathLst>
                  <a:path w="1176" h="606">
                    <a:moveTo>
                      <a:pt x="1170" y="0"/>
                    </a:moveTo>
                    <a:lnTo>
                      <a:pt x="0" y="597"/>
                    </a:lnTo>
                    <a:lnTo>
                      <a:pt x="30" y="606"/>
                    </a:lnTo>
                    <a:lnTo>
                      <a:pt x="1176" y="18"/>
                    </a:lnTo>
                    <a:lnTo>
                      <a:pt x="1170" y="0"/>
                    </a:lnTo>
                    <a:close/>
                  </a:path>
                </a:pathLst>
              </a:custGeom>
              <a:solidFill>
                <a:srgbClr val="000099"/>
              </a:solidFill>
              <a:ln w="9525">
                <a:noFill/>
              </a:ln>
            </p:spPr>
            <p:txBody>
              <a:bodyPr/>
              <a:p>
                <a:endParaRPr lang="zh-CN" altLang="en-US"/>
              </a:p>
            </p:txBody>
          </p:sp>
          <p:sp>
            <p:nvSpPr>
              <p:cNvPr id="64608" name="Freeform 364"/>
              <p:cNvSpPr/>
              <p:nvPr/>
            </p:nvSpPr>
            <p:spPr>
              <a:xfrm>
                <a:off x="1061" y="3018"/>
                <a:ext cx="1490" cy="451"/>
              </a:xfrm>
              <a:custGeom>
                <a:avLst/>
                <a:gdLst/>
                <a:ahLst/>
                <a:cxnLst>
                  <a:cxn ang="0">
                    <a:pos x="1" y="0"/>
                  </a:cxn>
                  <a:cxn ang="0">
                    <a:pos x="1" y="0"/>
                  </a:cxn>
                  <a:cxn ang="0">
                    <a:pos x="1" y="1"/>
                  </a:cxn>
                  <a:cxn ang="0">
                    <a:pos x="1" y="1"/>
                  </a:cxn>
                  <a:cxn ang="0">
                    <a:pos x="0" y="1"/>
                  </a:cxn>
                  <a:cxn ang="0">
                    <a:pos x="1"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sp>
            <p:nvSpPr>
              <p:cNvPr id="64609" name="Freeform 365"/>
              <p:cNvSpPr/>
              <p:nvPr/>
            </p:nvSpPr>
            <p:spPr>
              <a:xfrm flipV="1">
                <a:off x="2549" y="2986"/>
                <a:ext cx="608" cy="467"/>
              </a:xfrm>
              <a:custGeom>
                <a:avLst/>
                <a:gdLst/>
                <a:ahLst/>
                <a:cxnLst>
                  <a:cxn ang="0">
                    <a:pos x="0" y="0"/>
                  </a:cxn>
                  <a:cxn ang="0">
                    <a:pos x="0" y="0"/>
                  </a:cxn>
                  <a:cxn ang="0">
                    <a:pos x="0" y="2"/>
                  </a:cxn>
                  <a:cxn ang="0">
                    <a:pos x="0" y="2"/>
                  </a:cxn>
                  <a:cxn ang="0">
                    <a:pos x="0" y="1"/>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ln>
            </p:spPr>
            <p:txBody>
              <a:bodyPr/>
              <a:p>
                <a:endParaRPr lang="zh-CN" altLang="en-US"/>
              </a:p>
            </p:txBody>
          </p:sp>
        </p:grpSp>
        <p:grpSp>
          <p:nvGrpSpPr>
            <p:cNvPr id="64610" name="Group 237"/>
            <p:cNvGrpSpPr/>
            <p:nvPr/>
          </p:nvGrpSpPr>
          <p:grpSpPr>
            <a:xfrm>
              <a:off x="4377" y="3439"/>
              <a:ext cx="246" cy="107"/>
              <a:chOff x="4650" y="1129"/>
              <a:chExt cx="246" cy="95"/>
            </a:xfrm>
          </p:grpSpPr>
          <p:sp>
            <p:nvSpPr>
              <p:cNvPr id="6461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6461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6461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64614" name="Group 241"/>
              <p:cNvGrpSpPr/>
              <p:nvPr/>
            </p:nvGrpSpPr>
            <p:grpSpPr>
              <a:xfrm>
                <a:off x="4699" y="1145"/>
                <a:ext cx="138" cy="29"/>
                <a:chOff x="2468" y="1332"/>
                <a:chExt cx="310" cy="60"/>
              </a:xfrm>
            </p:grpSpPr>
            <p:sp>
              <p:nvSpPr>
                <p:cNvPr id="64615" name="Freeform 24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64616" name="Freeform 24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64617" name="Line 244"/>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64618" name="Line 245"/>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64619" name="Line 444"/>
            <p:cNvSpPr/>
            <p:nvPr/>
          </p:nvSpPr>
          <p:spPr>
            <a:xfrm>
              <a:off x="4514" y="3542"/>
              <a:ext cx="0" cy="238"/>
            </a:xfrm>
            <a:prstGeom prst="line">
              <a:avLst/>
            </a:prstGeom>
            <a:ln w="9525" cap="flat" cmpd="sng">
              <a:solidFill>
                <a:schemeClr val="tx1"/>
              </a:solidFill>
              <a:prstDash val="solid"/>
              <a:round/>
              <a:headEnd type="none" w="med" len="med"/>
              <a:tailEnd type="none" w="med" len="med"/>
            </a:ln>
          </p:spPr>
        </p:sp>
      </p:grpSp>
      <p:sp>
        <p:nvSpPr>
          <p:cNvPr id="64620" name="Text Box 446"/>
          <p:cNvSpPr txBox="1"/>
          <p:nvPr/>
        </p:nvSpPr>
        <p:spPr>
          <a:xfrm>
            <a:off x="2044700" y="5254625"/>
            <a:ext cx="1212850" cy="366713"/>
          </a:xfrm>
          <a:prstGeom prst="rect">
            <a:avLst/>
          </a:prstGeom>
          <a:noFill/>
          <a:ln w="9525">
            <a:noFill/>
          </a:ln>
        </p:spPr>
        <p:txBody>
          <a:bodyPr wrap="none" anchor="t" anchorCtr="0">
            <a:spAutoFit/>
          </a:bodyPr>
          <a:p>
            <a:pPr eaLnBrk="0" hangingPunct="0"/>
            <a:r>
              <a:rPr lang="en-US" altLang="zh-CN" sz="1800" i="1" dirty="0">
                <a:latin typeface="Arial" panose="020B0604020202020204" pitchFamily="34" charset="0"/>
              </a:rPr>
              <a:t>to Internet</a:t>
            </a:r>
            <a:endParaRPr lang="en-US" altLang="zh-CN" sz="1800" i="1" dirty="0">
              <a:latin typeface="Arial" panose="020B0604020202020204" pitchFamily="34" charset="0"/>
            </a:endParaRPr>
          </a:p>
        </p:txBody>
      </p:sp>
      <p:sp>
        <p:nvSpPr>
          <p:cNvPr id="64621" name="Text Box 447"/>
          <p:cNvSpPr txBox="1"/>
          <p:nvPr/>
        </p:nvSpPr>
        <p:spPr>
          <a:xfrm>
            <a:off x="6711950" y="5884863"/>
            <a:ext cx="1212850" cy="366712"/>
          </a:xfrm>
          <a:prstGeom prst="rect">
            <a:avLst/>
          </a:prstGeom>
          <a:noFill/>
          <a:ln w="9525">
            <a:noFill/>
          </a:ln>
        </p:spPr>
        <p:txBody>
          <a:bodyPr wrap="none" anchor="t" anchorCtr="0">
            <a:spAutoFit/>
          </a:bodyPr>
          <a:p>
            <a:pPr eaLnBrk="0" hangingPunct="0"/>
            <a:r>
              <a:rPr lang="en-US" altLang="zh-CN" sz="1800" i="1" dirty="0">
                <a:latin typeface="Arial" panose="020B0604020202020204" pitchFamily="34" charset="0"/>
              </a:rPr>
              <a:t>to Internet</a:t>
            </a:r>
            <a:endParaRPr lang="en-US" altLang="zh-CN" sz="1800" i="1" dirty="0">
              <a:latin typeface="Arial" panose="020B0604020202020204" pitchFamily="34" charset="0"/>
            </a:endParaRPr>
          </a:p>
        </p:txBody>
      </p:sp>
      <p:sp>
        <p:nvSpPr>
          <p:cNvPr id="64622"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64623" name="Group 114"/>
          <p:cNvGrpSpPr/>
          <p:nvPr/>
        </p:nvGrpSpPr>
        <p:grpSpPr>
          <a:xfrm>
            <a:off x="2330450" y="3776663"/>
            <a:ext cx="636588" cy="879475"/>
            <a:chOff x="5806938" y="3011924"/>
            <a:chExt cx="347997" cy="396620"/>
          </a:xfrm>
        </p:grpSpPr>
        <p:pic>
          <p:nvPicPr>
            <p:cNvPr id="64624" name="Picture 117" descr="fridge2.png"/>
            <p:cNvPicPr>
              <a:picLocks noChangeAspect="1"/>
            </p:cNvPicPr>
            <p:nvPr/>
          </p:nvPicPr>
          <p:blipFill>
            <a:blip r:embed="rId14"/>
            <a:stretch>
              <a:fillRect/>
            </a:stretch>
          </p:blipFill>
          <p:spPr>
            <a:xfrm>
              <a:off x="5906702" y="3071517"/>
              <a:ext cx="189578" cy="337027"/>
            </a:xfrm>
            <a:prstGeom prst="rect">
              <a:avLst/>
            </a:prstGeom>
            <a:noFill/>
            <a:ln w="9525">
              <a:noFill/>
            </a:ln>
          </p:spPr>
        </p:pic>
        <p:pic>
          <p:nvPicPr>
            <p:cNvPr id="64625" name="Picture 1115" descr="antenna_stylized"/>
            <p:cNvPicPr>
              <a:picLocks noChangeAspect="1"/>
            </p:cNvPicPr>
            <p:nvPr/>
          </p:nvPicPr>
          <p:blipFill>
            <a:blip r:embed="rId15"/>
            <a:stretch>
              <a:fillRect/>
            </a:stretch>
          </p:blipFill>
          <p:spPr>
            <a:xfrm>
              <a:off x="5806938" y="3011924"/>
              <a:ext cx="347997" cy="167557"/>
            </a:xfrm>
            <a:prstGeom prst="rect">
              <a:avLst/>
            </a:prstGeom>
            <a:noFill/>
            <a:ln w="9525">
              <a:noFill/>
            </a:ln>
          </p:spPr>
        </p:pic>
      </p:grpSp>
      <p:grpSp>
        <p:nvGrpSpPr>
          <p:cNvPr id="64626" name="Group 347"/>
          <p:cNvGrpSpPr/>
          <p:nvPr/>
        </p:nvGrpSpPr>
        <p:grpSpPr>
          <a:xfrm>
            <a:off x="2268538" y="4703763"/>
            <a:ext cx="692150" cy="331787"/>
            <a:chOff x="1871277" y="1576300"/>
            <a:chExt cx="1128371" cy="437861"/>
          </a:xfrm>
        </p:grpSpPr>
        <p:sp>
          <p:nvSpPr>
            <p:cNvPr id="64627" name="Oval 11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7" name="Rectangle 11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64629" name="Oval 11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 name="Freeform 11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64631" name="Freeform 11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64632" name="Freeform 12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64633" name="Freeform 12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64634" name="Straight Connector 122"/>
            <p:cNvCxnSpPr>
              <a:endCxn id="6462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64635" name="Straight Connector 123"/>
            <p:cNvCxnSpPr>
              <a:endCxn id="6462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64636" name="Group 347"/>
          <p:cNvGrpSpPr/>
          <p:nvPr/>
        </p:nvGrpSpPr>
        <p:grpSpPr>
          <a:xfrm>
            <a:off x="6681788" y="5286375"/>
            <a:ext cx="569912" cy="269875"/>
            <a:chOff x="1871277" y="1576300"/>
            <a:chExt cx="1128371" cy="437861"/>
          </a:xfrm>
        </p:grpSpPr>
        <p:sp>
          <p:nvSpPr>
            <p:cNvPr id="64637" name="Oval 12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7" name="Rectangle 12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64639" name="Oval 12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9" name="Freeform 12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64641" name="Freeform 12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64642" name="Freeform 13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64643" name="Freeform 13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64644" name="Straight Connector 132"/>
            <p:cNvCxnSpPr>
              <a:endCxn id="6463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64645" name="Straight Connector 133"/>
            <p:cNvCxnSpPr>
              <a:endCxn id="6463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6561" name="Group 219"/>
          <p:cNvGrpSpPr/>
          <p:nvPr/>
        </p:nvGrpSpPr>
        <p:grpSpPr>
          <a:xfrm>
            <a:off x="5281613"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38250"/>
                <a:gd name="connsiteY0-162" fmla="*/ 0 h 757496"/>
                <a:gd name="connsiteX1-163" fmla="*/ 0 w 1238250"/>
                <a:gd name="connsiteY1-164" fmla="*/ 9439 h 757496"/>
                <a:gd name="connsiteX2-165" fmla="*/ 952500 w 1238250"/>
                <a:gd name="connsiteY2-166" fmla="*/ 752735 h 757496"/>
                <a:gd name="connsiteX3-167" fmla="*/ 1238250 w 1238250"/>
                <a:gd name="connsiteY3-168" fmla="*/ 757496 h 757496"/>
                <a:gd name="connsiteX4-169" fmla="*/ 233363 w 1238250"/>
                <a:gd name="connsiteY4-170" fmla="*/ 0 h 757496"/>
                <a:gd name="connsiteX0-171" fmla="*/ 243561 w 1248448"/>
                <a:gd name="connsiteY0-172" fmla="*/ 573 h 758069"/>
                <a:gd name="connsiteX1-173" fmla="*/ 0 w 1248448"/>
                <a:gd name="connsiteY1-174" fmla="*/ 0 h 758069"/>
                <a:gd name="connsiteX2-175" fmla="*/ 962698 w 1248448"/>
                <a:gd name="connsiteY2-176" fmla="*/ 753308 h 758069"/>
                <a:gd name="connsiteX3-177" fmla="*/ 1248448 w 1248448"/>
                <a:gd name="connsiteY3-178" fmla="*/ 758069 h 758069"/>
                <a:gd name="connsiteX4-179" fmla="*/ 243561 w 1248448"/>
                <a:gd name="connsiteY4-180" fmla="*/ 573 h 758069"/>
                <a:gd name="connsiteX0-181" fmla="*/ 243561 w 1248448"/>
                <a:gd name="connsiteY0-182" fmla="*/ 573 h 758069"/>
                <a:gd name="connsiteX1-183" fmla="*/ 0 w 1248448"/>
                <a:gd name="connsiteY1-184" fmla="*/ 0 h 758069"/>
                <a:gd name="connsiteX2-185" fmla="*/ 962698 w 1248448"/>
                <a:gd name="connsiteY2-186" fmla="*/ 753308 h 758069"/>
                <a:gd name="connsiteX3-187" fmla="*/ 1248448 w 1248448"/>
                <a:gd name="connsiteY3-188" fmla="*/ 758069 h 758069"/>
                <a:gd name="connsiteX4-189" fmla="*/ 243561 w 1248448"/>
                <a:gd name="connsiteY4-190" fmla="*/ 573 h 7580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grpSp>
      <p:sp>
        <p:nvSpPr>
          <p:cNvPr id="66565" name="Title 50"/>
          <p:cNvSpPr>
            <a:spLocks noGrp="1"/>
          </p:cNvSpPr>
          <p:nvPr>
            <p:ph type="title" idx="4294967295"/>
          </p:nvPr>
        </p:nvSpPr>
        <p:spPr>
          <a:xfrm>
            <a:off x="290513" y="198438"/>
            <a:ext cx="8321675" cy="765175"/>
          </a:xfrm>
        </p:spPr>
        <p:txBody>
          <a:bodyPr vert="horz" wrap="square" lIns="91440" tIns="45720" rIns="91440" bIns="45720" anchor="ctr" anchorCtr="0"/>
          <a:p>
            <a:pPr eaLnBrk="1" hangingPunct="1"/>
            <a:r>
              <a:rPr lang="en-US" altLang="zh-CN" sz="4000" dirty="0"/>
              <a:t>Host: sends </a:t>
            </a:r>
            <a:r>
              <a:rPr lang="en-US" altLang="zh-CN" sz="4000" i="1" dirty="0"/>
              <a:t>packets</a:t>
            </a:r>
            <a:r>
              <a:rPr lang="zh-CN" altLang="en-US" sz="4000" i="1" dirty="0">
                <a:ea typeface="宋体" panose="02010600030101010101" pitchFamily="2" charset="-122"/>
              </a:rPr>
              <a:t>（分组）</a:t>
            </a:r>
            <a:r>
              <a:rPr lang="en-US" altLang="zh-CN" sz="4000" dirty="0"/>
              <a:t> of data</a:t>
            </a:r>
            <a:endParaRPr lang="en-US" altLang="zh-CN" sz="4000" dirty="0"/>
          </a:p>
        </p:txBody>
      </p:sp>
      <p:sp>
        <p:nvSpPr>
          <p:cNvPr id="243750" name="Content Placeholder 52"/>
          <p:cNvSpPr>
            <a:spLocks noGrp="1"/>
          </p:cNvSpPr>
          <p:nvPr>
            <p:ph idx="1"/>
          </p:nvPr>
        </p:nvSpPr>
        <p:spPr>
          <a:xfrm>
            <a:off x="428625" y="1296988"/>
            <a:ext cx="3775075" cy="3425825"/>
          </a:xfrm>
        </p:spPr>
        <p:txBody>
          <a:bodyPr vert="horz" wrap="square" lIns="91440" tIns="45720" rIns="91440" bIns="45720" numCol="1" anchor="t" anchorCtr="0" compatLnSpc="1"/>
          <a:lstStyle/>
          <a:p>
            <a:pPr marL="0" marR="0" lvl="0" indent="0"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None/>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host sending function:</a:t>
            </a: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takes application message</a:t>
            </a: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breaks into smaller chunks, known as </a:t>
            </a:r>
            <a:r>
              <a:rPr kumimoji="0" lang="en-US" sz="2400" b="0" i="1" u="none" strike="noStrike" kern="0" cap="none" spc="0" normalizeH="0" baseline="0" noProof="0" dirty="0" smtClean="0">
                <a:ln>
                  <a:noFill/>
                </a:ln>
                <a:solidFill>
                  <a:srgbClr val="C00000"/>
                </a:solidFill>
                <a:effectLst/>
                <a:uLnTx/>
                <a:uFillTx/>
                <a:latin typeface="+mn-lt"/>
                <a:ea typeface="+mn-ea"/>
                <a:cs typeface="+mn-cs"/>
              </a:rPr>
              <a:t>packets</a:t>
            </a:r>
            <a:r>
              <a:rPr kumimoji="0" lang="en-US" sz="2400" b="0" i="0" u="none" strike="noStrike" kern="0" cap="none" spc="0" normalizeH="0" baseline="0" noProof="0" dirty="0" smtClean="0">
                <a:ln>
                  <a:noFill/>
                </a:ln>
                <a:solidFill>
                  <a:schemeClr val="tx1"/>
                </a:solidFill>
                <a:effectLst/>
                <a:uLnTx/>
                <a:uFillTx/>
                <a:latin typeface="+mn-lt"/>
                <a:ea typeface="+mn-ea"/>
                <a:cs typeface="+mn-cs"/>
              </a:rPr>
              <a:t>, of length </a:t>
            </a:r>
            <a:r>
              <a:rPr kumimoji="0" lang="en-US" sz="2400" b="0" i="1" u="none" strike="noStrike" kern="0" cap="none" spc="0" normalizeH="0" baseline="0" noProof="0" dirty="0" smtClean="0">
                <a:ln>
                  <a:noFill/>
                </a:ln>
                <a:solidFill>
                  <a:srgbClr val="C00000"/>
                </a:solidFill>
                <a:effectLst/>
                <a:uLnTx/>
                <a:uFillTx/>
                <a:latin typeface="+mn-lt"/>
                <a:ea typeface="+mn-ea"/>
                <a:cs typeface="+mn-cs"/>
              </a:rPr>
              <a:t>L</a:t>
            </a:r>
            <a:r>
              <a:rPr kumimoji="0" lang="en-US" sz="2400" b="0" i="0" u="none" strike="noStrike" kern="0" cap="none" spc="0" normalizeH="0" baseline="0" noProof="0" dirty="0" smtClean="0">
                <a:ln>
                  <a:noFill/>
                </a:ln>
                <a:solidFill>
                  <a:schemeClr val="tx1"/>
                </a:solidFill>
                <a:effectLst/>
                <a:uLnTx/>
                <a:uFillTx/>
                <a:latin typeface="+mn-lt"/>
                <a:ea typeface="+mn-ea"/>
                <a:cs typeface="+mn-cs"/>
              </a:rPr>
              <a:t> bits</a:t>
            </a: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transmits packet into access network at </a:t>
            </a:r>
            <a:r>
              <a:rPr kumimoji="0" lang="en-US" sz="2400" b="0" i="1" u="none" strike="noStrike" kern="0" cap="none" spc="0" normalizeH="0" baseline="0" noProof="0" dirty="0" smtClean="0">
                <a:ln>
                  <a:noFill/>
                </a:ln>
                <a:solidFill>
                  <a:srgbClr val="C00000"/>
                </a:solidFill>
                <a:effectLst/>
                <a:uLnTx/>
                <a:uFillTx/>
                <a:latin typeface="+mn-lt"/>
                <a:ea typeface="+mn-ea"/>
                <a:cs typeface="+mn-cs"/>
              </a:rPr>
              <a:t>transmission rate</a:t>
            </a:r>
            <a:r>
              <a:rPr kumimoji="0" lang="zh-CN" altLang="en-US" sz="2400" b="0" i="1" u="none" strike="noStrike" kern="0" cap="none" spc="0" normalizeH="0" baseline="0" noProof="0" dirty="0" smtClean="0">
                <a:ln>
                  <a:noFill/>
                </a:ln>
                <a:solidFill>
                  <a:srgbClr val="C00000"/>
                </a:solidFill>
                <a:effectLst/>
                <a:uLnTx/>
                <a:uFillTx/>
                <a:latin typeface="+mn-lt"/>
                <a:ea typeface="宋体" panose="02010600030101010101" pitchFamily="2" charset="-122"/>
                <a:cs typeface="+mn-cs"/>
              </a:rPr>
              <a:t>（传输率）</a:t>
            </a:r>
            <a:r>
              <a:rPr kumimoji="0" lang="en-US" sz="2400" b="0" i="1" u="none" strike="noStrike" kern="0" cap="none" spc="0" normalizeH="0" baseline="0" noProof="0" dirty="0" smtClean="0">
                <a:ln>
                  <a:noFill/>
                </a:ln>
                <a:solidFill>
                  <a:srgbClr val="C00000"/>
                </a:solidFill>
                <a:effectLst/>
                <a:uLnTx/>
                <a:uFillTx/>
                <a:latin typeface="+mn-lt"/>
                <a:ea typeface="+mn-ea"/>
                <a:cs typeface="+mn-cs"/>
              </a:rPr>
              <a:t> R</a:t>
            </a:r>
            <a:endParaRPr kumimoji="0" lang="en-US" sz="2400" b="0" i="1" u="none" strike="noStrike" kern="0" cap="none" spc="0" normalizeH="0" baseline="0" noProof="0" dirty="0" smtClean="0">
              <a:ln>
                <a:noFill/>
              </a:ln>
              <a:solidFill>
                <a:srgbClr val="C00000"/>
              </a:solidFill>
              <a:effectLst/>
              <a:uLnTx/>
              <a:uFillTx/>
              <a:latin typeface="+mn-lt"/>
              <a:ea typeface="+mn-ea"/>
              <a:cs typeface="+mn-cs"/>
            </a:endParaRPr>
          </a:p>
          <a:p>
            <a:pPr marL="682625" marR="0" lvl="1" indent="-22542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en-US" sz="2400" b="0" i="0" u="none" strike="noStrike" kern="0" cap="none" spc="0" normalizeH="0" baseline="0" noProof="0" dirty="0" smtClean="0">
                <a:ln>
                  <a:noFill/>
                </a:ln>
                <a:solidFill>
                  <a:schemeClr val="tx1"/>
                </a:solidFill>
                <a:effectLst/>
                <a:uLnTx/>
                <a:uFillTx/>
                <a:latin typeface="+mn-lt"/>
                <a:ea typeface="Arial" panose="020B0604020202020204" pitchFamily="34" charset="0"/>
                <a:cs typeface="+mn-cs"/>
              </a:rPr>
              <a:t>link transmission rate, aka link </a:t>
            </a:r>
            <a:r>
              <a:rPr kumimoji="0" lang="en-US" sz="2400" b="0" i="1" u="none" strike="noStrike" kern="0" cap="none" spc="0" normalizeH="0" baseline="0" noProof="0" dirty="0" smtClean="0">
                <a:ln>
                  <a:noFill/>
                </a:ln>
                <a:solidFill>
                  <a:srgbClr val="C00000"/>
                </a:solidFill>
                <a:effectLst/>
                <a:uLnTx/>
                <a:uFillTx/>
                <a:latin typeface="+mn-lt"/>
                <a:ea typeface="Arial" panose="020B0604020202020204" pitchFamily="34" charset="0"/>
                <a:cs typeface="+mn-cs"/>
              </a:rPr>
              <a:t>capacity, aka link bandwidth</a:t>
            </a:r>
            <a:r>
              <a:rPr kumimoji="0" lang="zh-CN" altLang="en-US" sz="2400" b="0" i="1" u="none" strike="noStrike" kern="0" cap="none" spc="0" normalizeH="0" baseline="0" noProof="0" dirty="0" smtClean="0">
                <a:ln>
                  <a:noFill/>
                </a:ln>
                <a:solidFill>
                  <a:srgbClr val="C00000"/>
                </a:solidFill>
                <a:effectLst/>
                <a:uLnTx/>
                <a:uFillTx/>
                <a:latin typeface="+mn-lt"/>
                <a:ea typeface="宋体" panose="02010600030101010101" pitchFamily="2" charset="-122"/>
                <a:cs typeface="+mn-cs"/>
              </a:rPr>
              <a:t>（带宽）</a:t>
            </a:r>
            <a:endParaRPr kumimoji="0" lang="zh-CN" altLang="en-US" sz="2400" b="0" i="1" u="none" strike="noStrike" kern="0" cap="none" spc="0" normalizeH="0" baseline="0" noProof="0" dirty="0" smtClean="0">
              <a:ln>
                <a:noFill/>
              </a:ln>
              <a:solidFill>
                <a:srgbClr val="C00000"/>
              </a:solidFill>
              <a:effectLst/>
              <a:uLnTx/>
              <a:uFillTx/>
              <a:latin typeface="+mn-lt"/>
              <a:ea typeface="宋体" panose="02010600030101010101" pitchFamily="2" charset="-122"/>
              <a:cs typeface="+mn-cs"/>
            </a:endParaRPr>
          </a:p>
        </p:txBody>
      </p:sp>
      <p:sp>
        <p:nvSpPr>
          <p:cNvPr id="66567" name="Line 305"/>
          <p:cNvSpPr/>
          <p:nvPr/>
        </p:nvSpPr>
        <p:spPr>
          <a:xfrm>
            <a:off x="5705475" y="3727450"/>
            <a:ext cx="2454275" cy="0"/>
          </a:xfrm>
          <a:prstGeom prst="line">
            <a:avLst/>
          </a:prstGeom>
          <a:ln w="28575" cap="flat" cmpd="sng">
            <a:solidFill>
              <a:schemeClr val="tx1"/>
            </a:solidFill>
            <a:prstDash val="solid"/>
            <a:round/>
            <a:headEnd type="none" w="med" len="med"/>
            <a:tailEnd type="none" w="med" len="med"/>
          </a:ln>
        </p:spPr>
      </p:sp>
      <p:pic>
        <p:nvPicPr>
          <p:cNvPr id="66568" name="Picture 394" descr="underline_base"/>
          <p:cNvPicPr/>
          <p:nvPr/>
        </p:nvPicPr>
        <p:blipFill>
          <a:blip r:embed="rId1"/>
          <a:stretch>
            <a:fillRect/>
          </a:stretch>
        </p:blipFill>
        <p:spPr>
          <a:xfrm>
            <a:off x="327025" y="822325"/>
            <a:ext cx="5749925" cy="160338"/>
          </a:xfrm>
          <a:prstGeom prst="rect">
            <a:avLst/>
          </a:prstGeom>
          <a:noFill/>
          <a:ln w="9525">
            <a:noFill/>
          </a:ln>
        </p:spPr>
      </p:pic>
      <p:grpSp>
        <p:nvGrpSpPr>
          <p:cNvPr id="66569" name="Group 51"/>
          <p:cNvGrpSpPr/>
          <p:nvPr/>
        </p:nvGrpSpPr>
        <p:grpSpPr>
          <a:xfrm>
            <a:off x="7883525" y="3427413"/>
            <a:ext cx="1052513" cy="355600"/>
            <a:chOff x="4410" y="1365"/>
            <a:chExt cx="663" cy="224"/>
          </a:xfrm>
        </p:grpSpPr>
        <p:sp>
          <p:nvSpPr>
            <p:cNvPr id="66570" name="Rectangle 52"/>
            <p:cNvSpPr/>
            <p:nvPr/>
          </p:nvSpPr>
          <p:spPr>
            <a:xfrm>
              <a:off x="4410" y="1500"/>
              <a:ext cx="495" cy="87"/>
            </a:xfrm>
            <a:prstGeom prst="rect">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66571" name="AutoShape 53"/>
            <p:cNvSpPr/>
            <p:nvPr/>
          </p:nvSpPr>
          <p:spPr>
            <a:xfrm>
              <a:off x="4410" y="1368"/>
              <a:ext cx="663" cy="135"/>
            </a:xfrm>
            <a:prstGeom prst="parallelogram">
              <a:avLst>
                <a:gd name="adj" fmla="val 122777"/>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66572" name="Freeform 54"/>
            <p:cNvSpPr/>
            <p:nvPr/>
          </p:nvSpPr>
          <p:spPr>
            <a:xfrm>
              <a:off x="4904" y="1365"/>
              <a:ext cx="169" cy="224"/>
            </a:xfrm>
            <a:custGeom>
              <a:avLst/>
              <a:gdLst/>
              <a:ahLst/>
              <a:cxnLst>
                <a:cxn ang="0">
                  <a:pos x="0" y="138"/>
                </a:cxn>
                <a:cxn ang="0">
                  <a:pos x="0" y="224"/>
                </a:cxn>
                <a:cxn ang="0">
                  <a:pos x="169" y="77"/>
                </a:cxn>
                <a:cxn ang="0">
                  <a:pos x="169" y="0"/>
                </a:cxn>
                <a:cxn ang="0">
                  <a:pos x="0" y="138"/>
                </a:cxn>
              </a:cxnLst>
              <a:pathLst>
                <a:path w="169" h="224">
                  <a:moveTo>
                    <a:pt x="0" y="138"/>
                  </a:moveTo>
                  <a:lnTo>
                    <a:pt x="0" y="224"/>
                  </a:lnTo>
                  <a:lnTo>
                    <a:pt x="169" y="77"/>
                  </a:lnTo>
                  <a:lnTo>
                    <a:pt x="169" y="0"/>
                  </a:lnTo>
                  <a:lnTo>
                    <a:pt x="0" y="138"/>
                  </a:lnTo>
                  <a:close/>
                </a:path>
              </a:pathLst>
            </a:custGeom>
            <a:solidFill>
              <a:srgbClr val="BBE0E3"/>
            </a:solidFill>
            <a:ln w="6350" cap="flat" cmpd="sng">
              <a:solidFill>
                <a:srgbClr val="000000"/>
              </a:solidFill>
              <a:prstDash val="solid"/>
              <a:round/>
              <a:headEnd type="none" w="med" len="med"/>
              <a:tailEnd type="none" w="med" len="med"/>
            </a:ln>
          </p:spPr>
          <p:txBody>
            <a:bodyPr/>
            <a:p>
              <a:endParaRPr lang="zh-CN" altLang="en-US"/>
            </a:p>
          </p:txBody>
        </p:sp>
        <p:sp>
          <p:nvSpPr>
            <p:cNvPr id="66573" name="Freeform 55"/>
            <p:cNvSpPr/>
            <p:nvPr/>
          </p:nvSpPr>
          <p:spPr>
            <a:xfrm>
              <a:off x="4475" y="1395"/>
              <a:ext cx="506" cy="80"/>
            </a:xfrm>
            <a:custGeom>
              <a:avLst/>
              <a:gdLst/>
              <a:ahLst/>
              <a:cxnLst>
                <a:cxn ang="0">
                  <a:pos x="0" y="1801"/>
                </a:cxn>
                <a:cxn ang="0">
                  <a:pos x="147159" y="1752"/>
                </a:cxn>
                <a:cxn ang="0">
                  <a:pos x="868488" y="0"/>
                </a:cxn>
                <a:cxn ang="0">
                  <a:pos x="1108812" y="0"/>
                </a:cxn>
              </a:cxnLst>
              <a:pathLst>
                <a:path w="280" h="63">
                  <a:moveTo>
                    <a:pt x="0" y="63"/>
                  </a:moveTo>
                  <a:lnTo>
                    <a:pt x="37" y="62"/>
                  </a:lnTo>
                  <a:lnTo>
                    <a:pt x="219" y="0"/>
                  </a:lnTo>
                  <a:lnTo>
                    <a:pt x="280" y="0"/>
                  </a:lnTo>
                </a:path>
              </a:pathLst>
            </a:custGeom>
            <a:noFill/>
            <a:ln w="19050" cap="flat" cmpd="sng">
              <a:solidFill>
                <a:srgbClr val="000000"/>
              </a:solidFill>
              <a:prstDash val="solid"/>
              <a:round/>
              <a:headEnd type="none" w="med" len="med"/>
              <a:tailEnd type="none" w="med" len="med"/>
            </a:ln>
          </p:spPr>
          <p:txBody>
            <a:bodyPr/>
            <a:p>
              <a:endParaRPr lang="zh-CN" altLang="en-US"/>
            </a:p>
          </p:txBody>
        </p:sp>
        <p:sp>
          <p:nvSpPr>
            <p:cNvPr id="66574" name="Freeform 56"/>
            <p:cNvSpPr/>
            <p:nvPr/>
          </p:nvSpPr>
          <p:spPr>
            <a:xfrm>
              <a:off x="4593" y="1391"/>
              <a:ext cx="293" cy="93"/>
            </a:xfrm>
            <a:custGeom>
              <a:avLst/>
              <a:gdLst/>
              <a:ahLst/>
              <a:cxnLst>
                <a:cxn ang="0">
                  <a:pos x="0" y="0"/>
                </a:cxn>
                <a:cxn ang="0">
                  <a:pos x="67" y="1"/>
                </a:cxn>
                <a:cxn ang="0">
                  <a:pos x="195" y="93"/>
                </a:cxn>
                <a:cxn ang="0">
                  <a:pos x="293" y="93"/>
                </a:cxn>
              </a:cxnLst>
              <a:pathLst>
                <a:path w="293" h="93">
                  <a:moveTo>
                    <a:pt x="0" y="0"/>
                  </a:moveTo>
                  <a:lnTo>
                    <a:pt x="67" y="1"/>
                  </a:lnTo>
                  <a:lnTo>
                    <a:pt x="195" y="93"/>
                  </a:lnTo>
                  <a:lnTo>
                    <a:pt x="293" y="93"/>
                  </a:lnTo>
                </a:path>
              </a:pathLst>
            </a:custGeom>
            <a:noFill/>
            <a:ln w="19050" cap="flat" cmpd="sng">
              <a:solidFill>
                <a:srgbClr val="000000"/>
              </a:solidFill>
              <a:prstDash val="solid"/>
              <a:round/>
              <a:headEnd type="none" w="med" len="med"/>
              <a:tailEnd type="none" w="med" len="med"/>
            </a:ln>
          </p:spPr>
          <p:txBody>
            <a:bodyPr/>
            <a:p>
              <a:endParaRPr lang="zh-CN" altLang="en-US"/>
            </a:p>
          </p:txBody>
        </p:sp>
      </p:grpSp>
      <p:sp>
        <p:nvSpPr>
          <p:cNvPr id="66575" name="TextBox 1"/>
          <p:cNvSpPr txBox="1"/>
          <p:nvPr/>
        </p:nvSpPr>
        <p:spPr>
          <a:xfrm>
            <a:off x="5756275" y="3759200"/>
            <a:ext cx="2646363" cy="368300"/>
          </a:xfrm>
          <a:prstGeom prst="rect">
            <a:avLst/>
          </a:prstGeom>
          <a:noFill/>
          <a:ln w="9525">
            <a:noFill/>
          </a:ln>
        </p:spPr>
        <p:txBody>
          <a:bodyPr wrap="none" anchor="t" anchorCtr="0">
            <a:spAutoFit/>
          </a:bodyPr>
          <a:p>
            <a:pPr eaLnBrk="0" hangingPunct="0"/>
            <a:r>
              <a:rPr lang="en-US" altLang="zh-CN" sz="1800" i="1" dirty="0">
                <a:latin typeface="Arial" panose="020B0604020202020204" pitchFamily="34" charset="0"/>
              </a:rPr>
              <a:t>R: </a:t>
            </a:r>
            <a:r>
              <a:rPr lang="en-US" altLang="zh-CN" sz="1800" dirty="0">
                <a:latin typeface="Arial" panose="020B0604020202020204" pitchFamily="34" charset="0"/>
              </a:rPr>
              <a:t>link transmission rate</a:t>
            </a:r>
            <a:endParaRPr lang="en-US" altLang="zh-CN" sz="1800" dirty="0">
              <a:latin typeface="Arial" panose="020B0604020202020204" pitchFamily="34" charset="0"/>
            </a:endParaRPr>
          </a:p>
        </p:txBody>
      </p:sp>
      <p:grpSp>
        <p:nvGrpSpPr>
          <p:cNvPr id="66576" name="Group 201"/>
          <p:cNvGrpSpPr/>
          <p:nvPr/>
        </p:nvGrpSpPr>
        <p:grpSpPr>
          <a:xfrm>
            <a:off x="5033963"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38250"/>
                <a:gd name="connsiteY0-162" fmla="*/ 0 h 757496"/>
                <a:gd name="connsiteX1-163" fmla="*/ 0 w 1238250"/>
                <a:gd name="connsiteY1-164" fmla="*/ 9439 h 757496"/>
                <a:gd name="connsiteX2-165" fmla="*/ 952500 w 1238250"/>
                <a:gd name="connsiteY2-166" fmla="*/ 752735 h 757496"/>
                <a:gd name="connsiteX3-167" fmla="*/ 1238250 w 1238250"/>
                <a:gd name="connsiteY3-168" fmla="*/ 757496 h 757496"/>
                <a:gd name="connsiteX4-169" fmla="*/ 233363 w 1238250"/>
                <a:gd name="connsiteY4-170" fmla="*/ 0 h 757496"/>
                <a:gd name="connsiteX0-171" fmla="*/ 243561 w 1248448"/>
                <a:gd name="connsiteY0-172" fmla="*/ 573 h 758069"/>
                <a:gd name="connsiteX1-173" fmla="*/ 0 w 1248448"/>
                <a:gd name="connsiteY1-174" fmla="*/ 0 h 758069"/>
                <a:gd name="connsiteX2-175" fmla="*/ 962698 w 1248448"/>
                <a:gd name="connsiteY2-176" fmla="*/ 753308 h 758069"/>
                <a:gd name="connsiteX3-177" fmla="*/ 1248448 w 1248448"/>
                <a:gd name="connsiteY3-178" fmla="*/ 758069 h 758069"/>
                <a:gd name="connsiteX4-179" fmla="*/ 243561 w 1248448"/>
                <a:gd name="connsiteY4-180" fmla="*/ 573 h 758069"/>
                <a:gd name="connsiteX0-181" fmla="*/ 243561 w 1248448"/>
                <a:gd name="connsiteY0-182" fmla="*/ 573 h 758069"/>
                <a:gd name="connsiteX1-183" fmla="*/ 0 w 1248448"/>
                <a:gd name="connsiteY1-184" fmla="*/ 0 h 758069"/>
                <a:gd name="connsiteX2-185" fmla="*/ 962698 w 1248448"/>
                <a:gd name="connsiteY2-186" fmla="*/ 753308 h 758069"/>
                <a:gd name="connsiteX3-187" fmla="*/ 1248448 w 1248448"/>
                <a:gd name="connsiteY3-188" fmla="*/ 758069 h 758069"/>
                <a:gd name="connsiteX4-189" fmla="*/ 243561 w 1248448"/>
                <a:gd name="connsiteY4-190" fmla="*/ 573 h 7580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grpSp>
      <p:sp>
        <p:nvSpPr>
          <p:cNvPr id="66580" name="TextBox 205"/>
          <p:cNvSpPr txBox="1"/>
          <p:nvPr/>
        </p:nvSpPr>
        <p:spPr>
          <a:xfrm>
            <a:off x="4791075" y="3986213"/>
            <a:ext cx="668338" cy="400050"/>
          </a:xfrm>
          <a:prstGeom prst="rect">
            <a:avLst/>
          </a:prstGeom>
          <a:noFill/>
          <a:ln w="9525">
            <a:noFill/>
          </a:ln>
        </p:spPr>
        <p:txBody>
          <a:bodyPr wrap="none" anchor="t" anchorCtr="0">
            <a:spAutoFit/>
          </a:bodyPr>
          <a:p>
            <a:pPr eaLnBrk="0" hangingPunct="0"/>
            <a:r>
              <a:rPr lang="en-US" altLang="zh-CN" sz="2000" dirty="0">
                <a:latin typeface="Arial" panose="020B0604020202020204" pitchFamily="34" charset="0"/>
              </a:rPr>
              <a:t>host</a:t>
            </a:r>
            <a:endParaRPr lang="en-US" altLang="zh-CN" sz="2000" dirty="0">
              <a:latin typeface="Arial" panose="020B0604020202020204" pitchFamily="34" charset="0"/>
            </a:endParaRPr>
          </a:p>
        </p:txBody>
      </p:sp>
      <p:grpSp>
        <p:nvGrpSpPr>
          <p:cNvPr id="66581" name="Group 206"/>
          <p:cNvGrpSpPr/>
          <p:nvPr/>
        </p:nvGrpSpPr>
        <p:grpSpPr>
          <a:xfrm>
            <a:off x="4559300" y="3535363"/>
            <a:ext cx="1295400" cy="506412"/>
            <a:chOff x="1816230" y="6118900"/>
            <a:chExt cx="1843339" cy="739100"/>
          </a:xfrm>
        </p:grpSpPr>
        <p:pic>
          <p:nvPicPr>
            <p:cNvPr id="66582" name="Picture 8"/>
            <p:cNvPicPr>
              <a:picLocks noChangeAspect="1"/>
            </p:cNvPicPr>
            <p:nvPr/>
          </p:nvPicPr>
          <p:blipFill>
            <a:blip r:embed="rId2"/>
            <a:stretch>
              <a:fillRect/>
            </a:stretch>
          </p:blipFill>
          <p:spPr>
            <a:xfrm>
              <a:off x="1816230" y="6142069"/>
              <a:ext cx="1843339" cy="715931"/>
            </a:xfrm>
            <a:prstGeom prst="rect">
              <a:avLst/>
            </a:prstGeom>
            <a:noFill/>
            <a:ln w="9525">
              <a:noFill/>
            </a:ln>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grpSp>
      <p:grpSp>
        <p:nvGrpSpPr>
          <p:cNvPr id="66584" name="Group 209"/>
          <p:cNvGrpSpPr/>
          <p:nvPr/>
        </p:nvGrpSpPr>
        <p:grpSpPr>
          <a:xfrm>
            <a:off x="4699000" y="1919288"/>
            <a:ext cx="1409700" cy="877887"/>
            <a:chOff x="2387973" y="4309243"/>
            <a:chExt cx="1771787" cy="1282262"/>
          </a:xfrm>
        </p:grpSpPr>
        <p:pic>
          <p:nvPicPr>
            <p:cNvPr id="66585" name="Picture 9"/>
            <p:cNvPicPr>
              <a:picLocks noChangeAspect="1"/>
            </p:cNvPicPr>
            <p:nvPr/>
          </p:nvPicPr>
          <p:blipFill>
            <a:blip r:embed="rId3"/>
            <a:stretch>
              <a:fillRect/>
            </a:stretch>
          </p:blipFill>
          <p:spPr>
            <a:xfrm>
              <a:off x="2583508" y="4309243"/>
              <a:ext cx="1284945" cy="1282262"/>
            </a:xfrm>
            <a:prstGeom prst="rect">
              <a:avLst/>
            </a:prstGeom>
            <a:noFill/>
            <a:ln w="9525">
              <a:noFill/>
            </a:ln>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grpSp>
      <p:sp>
        <p:nvSpPr>
          <p:cNvPr id="66587" name="TextBox 215"/>
          <p:cNvSpPr txBox="1"/>
          <p:nvPr/>
        </p:nvSpPr>
        <p:spPr>
          <a:xfrm>
            <a:off x="5448300" y="3341688"/>
            <a:ext cx="288925" cy="338137"/>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1</a:t>
            </a:r>
            <a:endParaRPr lang="en-US" altLang="zh-CN" sz="1600" dirty="0">
              <a:latin typeface="Arial" panose="020B0604020202020204" pitchFamily="34" charset="0"/>
            </a:endParaRPr>
          </a:p>
        </p:txBody>
      </p:sp>
      <p:sp>
        <p:nvSpPr>
          <p:cNvPr id="66588" name="TextBox 216"/>
          <p:cNvSpPr txBox="1"/>
          <p:nvPr/>
        </p:nvSpPr>
        <p:spPr>
          <a:xfrm>
            <a:off x="5207000" y="3349625"/>
            <a:ext cx="288925" cy="338138"/>
          </a:xfrm>
          <a:prstGeom prst="rect">
            <a:avLst/>
          </a:prstGeom>
          <a:noFill/>
          <a:ln w="9525">
            <a:noFill/>
          </a:ln>
        </p:spPr>
        <p:txBody>
          <a:bodyPr wrap="none" anchor="t" anchorCtr="0">
            <a:spAutoFit/>
          </a:bodyPr>
          <a:p>
            <a:pPr eaLnBrk="0" hangingPunct="0"/>
            <a:r>
              <a:rPr lang="en-US" altLang="zh-CN" sz="1600" dirty="0">
                <a:latin typeface="Arial" panose="020B0604020202020204" pitchFamily="34" charset="0"/>
              </a:rPr>
              <a:t>2</a:t>
            </a:r>
            <a:endParaRPr lang="en-US" altLang="zh-CN" sz="1600" dirty="0">
              <a:latin typeface="Arial" panose="020B0604020202020204" pitchFamily="34" charset="0"/>
            </a:endParaRPr>
          </a:p>
        </p:txBody>
      </p:sp>
      <p:cxnSp>
        <p:nvCxnSpPr>
          <p:cNvPr id="66589" name="Straight Connector 3"/>
          <p:cNvCxnSpPr/>
          <p:nvPr/>
        </p:nvCxnSpPr>
        <p:spPr>
          <a:xfrm flipV="1">
            <a:off x="5697538" y="2363788"/>
            <a:ext cx="1225550" cy="565150"/>
          </a:xfrm>
          <a:prstGeom prst="line">
            <a:avLst/>
          </a:prstGeom>
          <a:ln w="9525" cap="flat" cmpd="sng">
            <a:solidFill>
              <a:schemeClr val="tx1"/>
            </a:solidFill>
            <a:prstDash val="solid"/>
            <a:round/>
            <a:headEnd type="none" w="med" len="med"/>
            <a:tailEnd type="none" w="med" len="med"/>
          </a:ln>
        </p:spPr>
      </p:cxnSp>
      <p:sp>
        <p:nvSpPr>
          <p:cNvPr id="66590" name="TextBox 234"/>
          <p:cNvSpPr txBox="1"/>
          <p:nvPr/>
        </p:nvSpPr>
        <p:spPr>
          <a:xfrm>
            <a:off x="6861175" y="2014538"/>
            <a:ext cx="1531938" cy="646112"/>
          </a:xfrm>
          <a:prstGeom prst="rect">
            <a:avLst/>
          </a:prstGeom>
          <a:noFill/>
          <a:ln w="9525">
            <a:noFill/>
          </a:ln>
        </p:spPr>
        <p:txBody>
          <a:bodyPr wrap="none" anchor="t" anchorCtr="0">
            <a:spAutoFit/>
          </a:bodyPr>
          <a:p>
            <a:pPr eaLnBrk="0" hangingPunct="0"/>
            <a:r>
              <a:rPr lang="en-US" altLang="zh-CN" sz="1800" dirty="0">
                <a:latin typeface="Arial" panose="020B0604020202020204" pitchFamily="34" charset="0"/>
              </a:rPr>
              <a:t>two packets, </a:t>
            </a:r>
            <a:endParaRPr lang="en-US" altLang="zh-CN" sz="1800" dirty="0">
              <a:latin typeface="Arial" panose="020B0604020202020204" pitchFamily="34" charset="0"/>
            </a:endParaRPr>
          </a:p>
          <a:p>
            <a:pPr eaLnBrk="0" hangingPunct="0"/>
            <a:r>
              <a:rPr lang="en-US" altLang="zh-CN" sz="1800" i="1" dirty="0">
                <a:latin typeface="Arial" panose="020B0604020202020204" pitchFamily="34" charset="0"/>
              </a:rPr>
              <a:t>L</a:t>
            </a:r>
            <a:r>
              <a:rPr lang="en-US" altLang="zh-CN" sz="1800" dirty="0">
                <a:latin typeface="Arial" panose="020B0604020202020204" pitchFamily="34" charset="0"/>
              </a:rPr>
              <a:t> bits each</a:t>
            </a:r>
            <a:endParaRPr lang="en-US" altLang="zh-CN" sz="1800" dirty="0">
              <a:latin typeface="Arial" panose="020B0604020202020204" pitchFamily="34" charset="0"/>
            </a:endParaRPr>
          </a:p>
        </p:txBody>
      </p:sp>
      <p:sp>
        <p:nvSpPr>
          <p:cNvPr id="66591" name="TextBox 235"/>
          <p:cNvSpPr txBox="1"/>
          <p:nvPr/>
        </p:nvSpPr>
        <p:spPr>
          <a:xfrm>
            <a:off x="1550988" y="5456238"/>
            <a:ext cx="1479550" cy="785812"/>
          </a:xfrm>
          <a:prstGeom prst="rect">
            <a:avLst/>
          </a:prstGeom>
          <a:noFill/>
          <a:ln w="9525">
            <a:noFill/>
          </a:ln>
        </p:spPr>
        <p:txBody>
          <a:bodyPr wrap="none" anchor="t" anchorCtr="0">
            <a:spAutoFit/>
          </a:bodyPr>
          <a:p>
            <a:pPr algn="r" eaLnBrk="0" hangingPunct="0">
              <a:lnSpc>
                <a:spcPts val="1800"/>
              </a:lnSpc>
            </a:pPr>
            <a:r>
              <a:rPr lang="en-US" altLang="zh-CN" sz="1800" dirty="0">
                <a:latin typeface="Arial" panose="020B0604020202020204" pitchFamily="34" charset="0"/>
              </a:rPr>
              <a:t>packet</a:t>
            </a:r>
            <a:endParaRPr lang="en-US" altLang="zh-CN" sz="1800" dirty="0">
              <a:latin typeface="Arial" panose="020B0604020202020204" pitchFamily="34" charset="0"/>
            </a:endParaRPr>
          </a:p>
          <a:p>
            <a:pPr algn="r" eaLnBrk="0" hangingPunct="0">
              <a:lnSpc>
                <a:spcPts val="1800"/>
              </a:lnSpc>
            </a:pPr>
            <a:r>
              <a:rPr lang="en-US" altLang="zh-CN" sz="1800" dirty="0">
                <a:latin typeface="Arial" panose="020B0604020202020204" pitchFamily="34" charset="0"/>
              </a:rPr>
              <a:t>transmission</a:t>
            </a:r>
            <a:endParaRPr lang="en-US" altLang="zh-CN" sz="1800" dirty="0">
              <a:latin typeface="Arial" panose="020B0604020202020204" pitchFamily="34" charset="0"/>
            </a:endParaRPr>
          </a:p>
          <a:p>
            <a:pPr algn="r" eaLnBrk="0" hangingPunct="0">
              <a:lnSpc>
                <a:spcPts val="1800"/>
              </a:lnSpc>
            </a:pPr>
            <a:r>
              <a:rPr lang="en-US" altLang="zh-CN" sz="1800" dirty="0">
                <a:latin typeface="Arial" panose="020B0604020202020204" pitchFamily="34" charset="0"/>
              </a:rPr>
              <a:t>delay</a:t>
            </a:r>
            <a:endParaRPr lang="en-US" altLang="zh-CN" sz="1800" dirty="0">
              <a:latin typeface="Arial" panose="020B0604020202020204" pitchFamily="34" charset="0"/>
            </a:endParaRPr>
          </a:p>
        </p:txBody>
      </p:sp>
      <p:sp>
        <p:nvSpPr>
          <p:cNvPr id="66592" name="TextBox 237"/>
          <p:cNvSpPr txBox="1"/>
          <p:nvPr/>
        </p:nvSpPr>
        <p:spPr>
          <a:xfrm>
            <a:off x="3660775" y="5453063"/>
            <a:ext cx="1711325" cy="785812"/>
          </a:xfrm>
          <a:prstGeom prst="rect">
            <a:avLst/>
          </a:prstGeom>
          <a:noFill/>
          <a:ln w="9525">
            <a:noFill/>
          </a:ln>
        </p:spPr>
        <p:txBody>
          <a:bodyPr wrap="none" anchor="t" anchorCtr="0">
            <a:spAutoFit/>
          </a:bodyPr>
          <a:p>
            <a:pPr algn="ctr" eaLnBrk="0" hangingPunct="0">
              <a:lnSpc>
                <a:spcPts val="1800"/>
              </a:lnSpc>
            </a:pPr>
            <a:r>
              <a:rPr lang="en-US" altLang="zh-CN" sz="1800" dirty="0">
                <a:latin typeface="Arial" panose="020B0604020202020204" pitchFamily="34" charset="0"/>
              </a:rPr>
              <a:t>time needed to</a:t>
            </a:r>
            <a:endParaRPr lang="en-US" altLang="zh-CN" sz="1800" dirty="0">
              <a:latin typeface="Arial" panose="020B0604020202020204" pitchFamily="34" charset="0"/>
            </a:endParaRPr>
          </a:p>
          <a:p>
            <a:pPr algn="ctr" eaLnBrk="0" hangingPunct="0">
              <a:lnSpc>
                <a:spcPts val="1800"/>
              </a:lnSpc>
            </a:pPr>
            <a:r>
              <a:rPr lang="en-US" altLang="zh-CN" sz="1800" dirty="0">
                <a:latin typeface="Arial" panose="020B0604020202020204" pitchFamily="34" charset="0"/>
              </a:rPr>
              <a:t>transmit </a:t>
            </a:r>
            <a:r>
              <a:rPr lang="en-US" altLang="zh-CN" sz="1800" i="1" dirty="0">
                <a:latin typeface="Arial" panose="020B0604020202020204" pitchFamily="34" charset="0"/>
              </a:rPr>
              <a:t>L</a:t>
            </a:r>
            <a:r>
              <a:rPr lang="en-US" altLang="zh-CN" sz="1800" dirty="0">
                <a:latin typeface="Arial" panose="020B0604020202020204" pitchFamily="34" charset="0"/>
              </a:rPr>
              <a:t>-bit</a:t>
            </a:r>
            <a:endParaRPr lang="en-US" altLang="zh-CN" sz="1800" dirty="0">
              <a:latin typeface="Arial" panose="020B0604020202020204" pitchFamily="34" charset="0"/>
            </a:endParaRPr>
          </a:p>
          <a:p>
            <a:pPr algn="ctr" eaLnBrk="0" hangingPunct="0">
              <a:lnSpc>
                <a:spcPts val="1800"/>
              </a:lnSpc>
            </a:pPr>
            <a:r>
              <a:rPr lang="en-US" altLang="zh-CN" sz="1800" dirty="0">
                <a:latin typeface="Arial" panose="020B0604020202020204" pitchFamily="34" charset="0"/>
              </a:rPr>
              <a:t>packet into link</a:t>
            </a:r>
            <a:endParaRPr lang="en-US" altLang="zh-CN" sz="1800" dirty="0">
              <a:latin typeface="Arial" panose="020B0604020202020204" pitchFamily="34" charset="0"/>
            </a:endParaRPr>
          </a:p>
        </p:txBody>
      </p:sp>
      <p:sp>
        <p:nvSpPr>
          <p:cNvPr id="66593" name="TextBox 4"/>
          <p:cNvSpPr txBox="1"/>
          <p:nvPr/>
        </p:nvSpPr>
        <p:spPr>
          <a:xfrm>
            <a:off x="6167438" y="5400675"/>
            <a:ext cx="1741487" cy="831850"/>
          </a:xfrm>
          <a:prstGeom prst="rect">
            <a:avLst/>
          </a:prstGeom>
          <a:noFill/>
          <a:ln w="9525">
            <a:noFill/>
          </a:ln>
        </p:spPr>
        <p:txBody>
          <a:bodyPr wrap="none" anchor="t" anchorCtr="0">
            <a:spAutoFit/>
          </a:bodyPr>
          <a:p>
            <a:pPr eaLnBrk="0" hangingPunct="0"/>
            <a:r>
              <a:rPr lang="en-US" altLang="zh-CN" i="1" dirty="0">
                <a:latin typeface="Arial" panose="020B0604020202020204" pitchFamily="34" charset="0"/>
              </a:rPr>
              <a:t>L</a:t>
            </a:r>
            <a:r>
              <a:rPr lang="en-US" altLang="zh-CN" dirty="0">
                <a:latin typeface="Arial" panose="020B0604020202020204" pitchFamily="34" charset="0"/>
              </a:rPr>
              <a:t> (bits)</a:t>
            </a:r>
            <a:endParaRPr lang="en-US" altLang="zh-CN" dirty="0">
              <a:latin typeface="Arial" panose="020B0604020202020204" pitchFamily="34" charset="0"/>
            </a:endParaRPr>
          </a:p>
          <a:p>
            <a:pPr eaLnBrk="0" hangingPunct="0"/>
            <a:r>
              <a:rPr lang="en-US" altLang="zh-CN" i="1" dirty="0">
                <a:latin typeface="Arial" panose="020B0604020202020204" pitchFamily="34" charset="0"/>
              </a:rPr>
              <a:t>R</a:t>
            </a:r>
            <a:r>
              <a:rPr lang="en-US" altLang="zh-CN" dirty="0">
                <a:latin typeface="Arial" panose="020B0604020202020204" pitchFamily="34" charset="0"/>
              </a:rPr>
              <a:t> (bits/sec)</a:t>
            </a:r>
            <a:endParaRPr lang="en-US" altLang="zh-CN" dirty="0">
              <a:latin typeface="Arial" panose="020B0604020202020204" pitchFamily="34" charset="0"/>
            </a:endParaRPr>
          </a:p>
        </p:txBody>
      </p:sp>
      <p:cxnSp>
        <p:nvCxnSpPr>
          <p:cNvPr id="66594" name="Straight Connector 9"/>
          <p:cNvCxnSpPr/>
          <p:nvPr/>
        </p:nvCxnSpPr>
        <p:spPr>
          <a:xfrm>
            <a:off x="6254750" y="5819775"/>
            <a:ext cx="1284288" cy="0"/>
          </a:xfrm>
          <a:prstGeom prst="line">
            <a:avLst/>
          </a:prstGeom>
          <a:ln w="25400" cap="flat" cmpd="sng">
            <a:solidFill>
              <a:schemeClr val="tx1"/>
            </a:solidFill>
            <a:prstDash val="solid"/>
            <a:round/>
            <a:headEnd type="none" w="med" len="med"/>
            <a:tailEnd type="none" w="med" len="med"/>
          </a:ln>
        </p:spPr>
      </p:cxnSp>
      <p:sp>
        <p:nvSpPr>
          <p:cNvPr id="66595" name="TextBox 10"/>
          <p:cNvSpPr txBox="1"/>
          <p:nvPr/>
        </p:nvSpPr>
        <p:spPr>
          <a:xfrm>
            <a:off x="3228975" y="5586413"/>
            <a:ext cx="365125" cy="461962"/>
          </a:xfrm>
          <a:prstGeom prst="rect">
            <a:avLst/>
          </a:prstGeom>
          <a:noFill/>
          <a:ln w="9525">
            <a:noFill/>
          </a:ln>
        </p:spPr>
        <p:txBody>
          <a:bodyPr wrap="none" anchor="t" anchorCtr="0">
            <a:spAutoFit/>
          </a:bodyPr>
          <a:p>
            <a:pPr eaLnBrk="0" hangingPunct="0"/>
            <a:r>
              <a:rPr lang="en-US" altLang="zh-CN" dirty="0">
                <a:latin typeface="Arial" panose="020B0604020202020204" pitchFamily="34" charset="0"/>
              </a:rPr>
              <a:t>=</a:t>
            </a:r>
            <a:endParaRPr lang="en-US" altLang="zh-CN" dirty="0">
              <a:latin typeface="Arial" panose="020B0604020202020204" pitchFamily="34" charset="0"/>
            </a:endParaRPr>
          </a:p>
        </p:txBody>
      </p:sp>
      <p:sp>
        <p:nvSpPr>
          <p:cNvPr id="66596" name="TextBox 245"/>
          <p:cNvSpPr txBox="1"/>
          <p:nvPr/>
        </p:nvSpPr>
        <p:spPr>
          <a:xfrm>
            <a:off x="5570538" y="5602288"/>
            <a:ext cx="365125" cy="461962"/>
          </a:xfrm>
          <a:prstGeom prst="rect">
            <a:avLst/>
          </a:prstGeom>
          <a:noFill/>
          <a:ln w="9525">
            <a:noFill/>
          </a:ln>
        </p:spPr>
        <p:txBody>
          <a:bodyPr wrap="none" anchor="t" anchorCtr="0">
            <a:spAutoFit/>
          </a:bodyPr>
          <a:p>
            <a:pPr eaLnBrk="0" hangingPunct="0"/>
            <a:r>
              <a:rPr lang="en-US" altLang="zh-CN" dirty="0">
                <a:latin typeface="Arial" panose="020B0604020202020204" pitchFamily="34" charset="0"/>
              </a:rPr>
              <a:t>=</a:t>
            </a:r>
            <a:endParaRPr lang="en-US" altLang="zh-CN" dirty="0">
              <a:latin typeface="Arial" panose="020B0604020202020204" pitchFamily="34" charset="0"/>
            </a:endParaRPr>
          </a:p>
        </p:txBody>
      </p:sp>
      <p:sp>
        <p:nvSpPr>
          <p:cNvPr id="66597" name="Rectangle 11"/>
          <p:cNvSpPr/>
          <p:nvPr/>
        </p:nvSpPr>
        <p:spPr>
          <a:xfrm>
            <a:off x="1109663" y="5322888"/>
            <a:ext cx="7275512" cy="1001712"/>
          </a:xfrm>
          <a:prstGeom prst="rect">
            <a:avLst/>
          </a:prstGeom>
          <a:noFill/>
          <a:ln w="19050" cap="flat" cmpd="sng">
            <a:solidFill>
              <a:srgbClr val="C00000"/>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66598"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
        <p:nvSpPr>
          <p:cNvPr id="6659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67586" name="Picture 11" descr="underline_base"/>
          <p:cNvPicPr/>
          <p:nvPr/>
        </p:nvPicPr>
        <p:blipFill>
          <a:blip r:embed="rId1"/>
          <a:stretch>
            <a:fillRect/>
          </a:stretch>
        </p:blipFill>
        <p:spPr>
          <a:xfrm>
            <a:off x="544513" y="947738"/>
            <a:ext cx="3128962" cy="171450"/>
          </a:xfrm>
          <a:prstGeom prst="rect">
            <a:avLst/>
          </a:prstGeom>
          <a:noFill/>
          <a:ln w="9525">
            <a:noFill/>
          </a:ln>
        </p:spPr>
      </p:pic>
      <p:sp>
        <p:nvSpPr>
          <p:cNvPr id="67587" name="Rectangle 2"/>
          <p:cNvSpPr>
            <a:spLocks noGrp="1"/>
          </p:cNvSpPr>
          <p:nvPr>
            <p:ph type="title" idx="4294967295"/>
          </p:nvPr>
        </p:nvSpPr>
        <p:spPr>
          <a:xfrm>
            <a:off x="487363" y="296863"/>
            <a:ext cx="7772400" cy="879475"/>
          </a:xfrm>
        </p:spPr>
        <p:txBody>
          <a:bodyPr vert="horz" wrap="square" lIns="91440" tIns="45720" rIns="91440" bIns="45720" anchor="ctr" anchorCtr="0"/>
          <a:p>
            <a:pPr eaLnBrk="1" hangingPunct="1"/>
            <a:r>
              <a:rPr lang="en-US" altLang="zh-CN" sz="4000" dirty="0"/>
              <a:t>Physical media</a:t>
            </a:r>
            <a:r>
              <a:rPr lang="zh-CN" altLang="en-US" sz="4000" dirty="0">
                <a:ea typeface="宋体" panose="02010600030101010101" pitchFamily="2" charset="-122"/>
              </a:rPr>
              <a:t>（物理媒介）</a:t>
            </a:r>
            <a:endParaRPr lang="zh-CN" altLang="en-US" sz="4000" dirty="0">
              <a:ea typeface="宋体" panose="02010600030101010101" pitchFamily="2" charset="-122"/>
            </a:endParaRPr>
          </a:p>
        </p:txBody>
      </p:sp>
      <p:sp>
        <p:nvSpPr>
          <p:cNvPr id="67588" name="Rectangle 3"/>
          <p:cNvSpPr>
            <a:spLocks noGrp="1"/>
          </p:cNvSpPr>
          <p:nvPr>
            <p:ph type="body" sz="half" idx="4294967295"/>
          </p:nvPr>
        </p:nvSpPr>
        <p:spPr>
          <a:xfrm>
            <a:off x="533400" y="1482725"/>
            <a:ext cx="4322763"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marL="287655" lvl="0" indent="-287655" eaLnBrk="1" hangingPunct="1">
              <a:buClr>
                <a:srgbClr val="000090"/>
              </a:buClr>
              <a:buFont typeface="Wingdings" panose="05000000000000000000" pitchFamily="2" charset="2"/>
            </a:pPr>
            <a:r>
              <a:rPr lang="en-US" altLang="zh-CN" sz="2400" dirty="0">
                <a:solidFill>
                  <a:srgbClr val="CC0000"/>
                </a:solidFill>
              </a:rPr>
              <a:t>physical link</a:t>
            </a:r>
            <a:r>
              <a:rPr lang="zh-CN" altLang="en-US" sz="2400" dirty="0">
                <a:solidFill>
                  <a:srgbClr val="CC0000"/>
                </a:solidFill>
                <a:ea typeface="宋体" panose="02010600030101010101" pitchFamily="2" charset="-122"/>
              </a:rPr>
              <a:t>（物理链路）</a:t>
            </a:r>
            <a:r>
              <a:rPr lang="en-US" altLang="zh-CN" sz="2400" dirty="0">
                <a:solidFill>
                  <a:srgbClr val="CC0000"/>
                </a:solidFill>
              </a:rPr>
              <a:t>:</a:t>
            </a:r>
            <a:r>
              <a:rPr lang="en-US" altLang="zh-CN" sz="2400" dirty="0"/>
              <a:t> what lies between transmitter &amp; receiver</a:t>
            </a:r>
            <a:endParaRPr lang="en-US" altLang="zh-CN" sz="2400" dirty="0"/>
          </a:p>
          <a:p>
            <a:pPr marL="287655" lvl="0" indent="-287655" eaLnBrk="1" hangingPunct="1">
              <a:buClr>
                <a:srgbClr val="000090"/>
              </a:buClr>
              <a:buFont typeface="Wingdings" panose="05000000000000000000" pitchFamily="2" charset="2"/>
            </a:pPr>
            <a:r>
              <a:rPr lang="en-US" altLang="zh-CN" sz="2400" dirty="0">
                <a:solidFill>
                  <a:srgbClr val="CC0000"/>
                </a:solidFill>
              </a:rPr>
              <a:t>guided media</a:t>
            </a:r>
            <a:r>
              <a:rPr lang="zh-CN" altLang="en-US" sz="2400" dirty="0">
                <a:solidFill>
                  <a:srgbClr val="CC0000"/>
                </a:solidFill>
                <a:ea typeface="宋体" panose="02010600030101010101" pitchFamily="2" charset="-122"/>
              </a:rPr>
              <a:t>（有向介质，有物理限制）</a:t>
            </a:r>
            <a:r>
              <a:rPr lang="en-US" altLang="zh-CN" sz="2400" dirty="0">
                <a:solidFill>
                  <a:srgbClr val="CC0000"/>
                </a:solidFill>
              </a:rPr>
              <a:t>: </a:t>
            </a:r>
            <a:endParaRPr lang="en-US" altLang="zh-CN" sz="2400" dirty="0">
              <a:solidFill>
                <a:srgbClr val="CC0000"/>
              </a:solidFill>
            </a:endParaRPr>
          </a:p>
          <a:p>
            <a:pPr marL="682625" lvl="1" indent="-225425" eaLnBrk="1" hangingPunct="1">
              <a:buClr>
                <a:srgbClr val="000090"/>
              </a:buClr>
              <a:buSzTx/>
              <a:buFont typeface="Wingdings" panose="05000000000000000000" pitchFamily="2" charset="2"/>
              <a:buChar char="•"/>
            </a:pPr>
            <a:r>
              <a:rPr lang="en-US" altLang="zh-CN" sz="2400" dirty="0"/>
              <a:t>signals propagate in solid media: copper, fiber, coax</a:t>
            </a:r>
            <a:endParaRPr lang="en-US" altLang="zh-CN" sz="2400" dirty="0"/>
          </a:p>
          <a:p>
            <a:pPr marL="287655" lvl="0" indent="-287655" eaLnBrk="1" hangingPunct="1">
              <a:buClr>
                <a:srgbClr val="000090"/>
              </a:buClr>
              <a:buFont typeface="Wingdings" panose="05000000000000000000" pitchFamily="2" charset="2"/>
            </a:pPr>
            <a:r>
              <a:rPr lang="en-US" altLang="zh-CN" sz="2400" dirty="0">
                <a:solidFill>
                  <a:srgbClr val="CC0000"/>
                </a:solidFill>
              </a:rPr>
              <a:t>unguided media</a:t>
            </a:r>
            <a:r>
              <a:rPr lang="zh-CN" altLang="en-US" sz="2400" dirty="0">
                <a:solidFill>
                  <a:srgbClr val="CC0000"/>
                </a:solidFill>
                <a:ea typeface="宋体" panose="02010600030101010101" pitchFamily="2" charset="-122"/>
              </a:rPr>
              <a:t>（无向介质，无实体限制）</a:t>
            </a:r>
            <a:r>
              <a:rPr lang="en-US" altLang="zh-CN" sz="2400" dirty="0">
                <a:solidFill>
                  <a:srgbClr val="CC0000"/>
                </a:solidFill>
              </a:rPr>
              <a:t>:</a:t>
            </a:r>
            <a:r>
              <a:rPr lang="en-US" altLang="zh-CN" sz="2400" dirty="0"/>
              <a:t> </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signals propagate freely, e.g., radio</a:t>
            </a:r>
            <a:endParaRPr lang="en-US" altLang="zh-CN" sz="2400" dirty="0"/>
          </a:p>
        </p:txBody>
      </p:sp>
      <p:sp>
        <p:nvSpPr>
          <p:cNvPr id="62469" name="Rectangle 4"/>
          <p:cNvSpPr>
            <a:spLocks noGrp="1" noChangeArrowheads="1"/>
          </p:cNvSpPr>
          <p:nvPr>
            <p:ph type="body" sz="half" idx="1"/>
          </p:nvPr>
        </p:nvSpPr>
        <p:spPr>
          <a:xfrm>
            <a:off x="4951413" y="2111375"/>
            <a:ext cx="3810000" cy="3346450"/>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charset="0"/>
              <a:buNone/>
              <a:defRPr/>
            </a:pPr>
            <a:r>
              <a:rPr kumimoji="0" lang="en-US" sz="24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twisted pair (TP</a:t>
            </a:r>
            <a:r>
              <a:rPr kumimoji="0" lang="en-US" sz="2400" b="0" i="1" u="none" strike="noStrike" kern="0" cap="none" spc="0" normalizeH="0" baseline="0" noProof="0" dirty="0">
                <a:ln>
                  <a:noFill/>
                </a:ln>
                <a:solidFill>
                  <a:srgbClr val="FF0000"/>
                </a:solidFill>
                <a:effectLst/>
                <a:uLnTx/>
                <a:uFillTx/>
                <a:latin typeface="Gill Sans MT" panose="020B0502020104020203" charset="0"/>
                <a:ea typeface="MS PGothic" panose="020B0600070205080204" charset="-128"/>
                <a:cs typeface="+mn-cs"/>
              </a:rPr>
              <a:t>)</a:t>
            </a:r>
            <a:r>
              <a:rPr kumimoji="0" lang="zh-CN" altLang="en-US" sz="2400" b="0" i="1" u="none" strike="noStrike" kern="0" cap="none" spc="0" normalizeH="0" baseline="0" noProof="0" dirty="0">
                <a:ln>
                  <a:noFill/>
                </a:ln>
                <a:solidFill>
                  <a:srgbClr val="FF0000"/>
                </a:solidFill>
                <a:effectLst/>
                <a:uLnTx/>
                <a:uFillTx/>
                <a:latin typeface="Gill Sans MT" panose="020B0502020104020203" charset="0"/>
                <a:ea typeface="宋体" panose="02010600030101010101" pitchFamily="2" charset="-122"/>
                <a:cs typeface="+mn-cs"/>
              </a:rPr>
              <a:t>（双绞线）</a:t>
            </a:r>
            <a:endParaRPr kumimoji="0" lang="en-US" sz="2400" b="0" i="1"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two insulated copper wires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682625" marR="0" lvl="1" indent="-23177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en-US" sz="20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rPr>
              <a:t>Category 5: 100 Mbps, 1 </a:t>
            </a:r>
            <a:r>
              <a:rPr kumimoji="0" lang="en-US" sz="2000" b="0" i="0" u="none" strike="noStrike" kern="0" cap="none" spc="0" normalizeH="0" baseline="0" noProof="0" dirty="0" smtClean="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rPr>
              <a:t>Gbps </a:t>
            </a:r>
            <a:r>
              <a:rPr kumimoji="0" lang="en-US" sz="20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rPr>
              <a:t>Ethernet</a:t>
            </a:r>
            <a:endParaRPr kumimoji="0" lang="en-US" sz="20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endParaRPr>
          </a:p>
          <a:p>
            <a:pPr marL="682625" marR="0" lvl="1" indent="-23177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en-US" sz="20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rPr>
              <a:t>Category 6: 10Gbps</a:t>
            </a:r>
            <a:endParaRPr kumimoji="0" lang="en-US" sz="20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endParaRPr>
          </a:p>
        </p:txBody>
      </p:sp>
      <p:pic>
        <p:nvPicPr>
          <p:cNvPr id="67590" name="Picture 6"/>
          <p:cNvPicPr>
            <a:picLocks noChangeAspect="1"/>
          </p:cNvPicPr>
          <p:nvPr/>
        </p:nvPicPr>
        <p:blipFill>
          <a:blip r:embed="rId2"/>
          <a:stretch>
            <a:fillRect/>
          </a:stretch>
        </p:blipFill>
        <p:spPr>
          <a:xfrm>
            <a:off x="5395913" y="4187825"/>
            <a:ext cx="2276475" cy="1703388"/>
          </a:xfrm>
          <a:prstGeom prst="rect">
            <a:avLst/>
          </a:prstGeom>
          <a:noFill/>
          <a:ln w="9525">
            <a:noFill/>
          </a:ln>
        </p:spPr>
      </p:pic>
      <p:sp>
        <p:nvSpPr>
          <p:cNvPr id="6759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69634" name="Picture 6" descr="f-pict"/>
          <p:cNvPicPr>
            <a:picLocks noChangeAspect="1"/>
          </p:cNvPicPr>
          <p:nvPr/>
        </p:nvPicPr>
        <p:blipFill>
          <a:blip r:embed="rId1"/>
          <a:stretch>
            <a:fillRect/>
          </a:stretch>
        </p:blipFill>
        <p:spPr>
          <a:xfrm>
            <a:off x="5822950" y="4899025"/>
            <a:ext cx="2371725" cy="1460500"/>
          </a:xfrm>
          <a:prstGeom prst="rect">
            <a:avLst/>
          </a:prstGeom>
          <a:noFill/>
          <a:ln w="9525">
            <a:noFill/>
          </a:ln>
        </p:spPr>
      </p:pic>
      <p:pic>
        <p:nvPicPr>
          <p:cNvPr id="69635" name="Picture 12" descr="underline_base"/>
          <p:cNvPicPr/>
          <p:nvPr/>
        </p:nvPicPr>
        <p:blipFill>
          <a:blip r:embed="rId2"/>
          <a:stretch>
            <a:fillRect/>
          </a:stretch>
        </p:blipFill>
        <p:spPr>
          <a:xfrm>
            <a:off x="336550" y="857250"/>
            <a:ext cx="5027613" cy="173038"/>
          </a:xfrm>
          <a:prstGeom prst="rect">
            <a:avLst/>
          </a:prstGeom>
          <a:noFill/>
          <a:ln w="9525">
            <a:noFill/>
          </a:ln>
        </p:spPr>
      </p:pic>
      <p:sp>
        <p:nvSpPr>
          <p:cNvPr id="69636" name="Rectangle 2"/>
          <p:cNvSpPr>
            <a:spLocks noGrp="1"/>
          </p:cNvSpPr>
          <p:nvPr>
            <p:ph type="title" idx="4294967295"/>
          </p:nvPr>
        </p:nvSpPr>
        <p:spPr>
          <a:xfrm>
            <a:off x="293688" y="228600"/>
            <a:ext cx="8382000" cy="879475"/>
          </a:xfrm>
        </p:spPr>
        <p:txBody>
          <a:bodyPr vert="horz" wrap="square" lIns="91440" tIns="45720" rIns="91440" bIns="45720" anchor="ctr" anchorCtr="0"/>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1"/>
          </p:nvPr>
        </p:nvSpPr>
        <p:spPr>
          <a:xfrm>
            <a:off x="533400" y="1371600"/>
            <a:ext cx="3962400" cy="4327525"/>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charset="0"/>
              <a:buNone/>
              <a:defRPr/>
            </a:pPr>
            <a:r>
              <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coaxial cable</a:t>
            </a:r>
            <a:r>
              <a:rPr kumimoji="0" lang="zh-CN" altLang="en-US" sz="2800" b="0" i="1" u="none" strike="noStrike" kern="0" cap="none" spc="0" normalizeH="0" baseline="0" noProof="0" dirty="0">
                <a:ln>
                  <a:noFill/>
                </a:ln>
                <a:solidFill>
                  <a:srgbClr val="CC0000"/>
                </a:solidFill>
                <a:effectLst/>
                <a:uLnTx/>
                <a:uFillTx/>
                <a:latin typeface="Gill Sans MT" panose="020B0502020104020203" charset="0"/>
                <a:ea typeface="宋体" panose="02010600030101010101" pitchFamily="2" charset="-122"/>
                <a:cs typeface="+mn-cs"/>
              </a:rPr>
              <a:t>（同轴电缆）</a:t>
            </a:r>
            <a:r>
              <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a:t>
            </a:r>
            <a:endParaRPr kumimoji="0" lang="en-US" sz="24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two concentric copper conductors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bidirectional</a:t>
            </a:r>
            <a:r>
              <a:rPr kumimoji="0" lang="zh-CN" altLang="en-US" sz="2400" b="0" i="0" u="none" strike="noStrike" kern="0" cap="none" spc="0" normalizeH="0" baseline="0" noProof="0" dirty="0">
                <a:ln>
                  <a:noFill/>
                </a:ln>
                <a:solidFill>
                  <a:schemeClr val="tx1"/>
                </a:solidFill>
                <a:effectLst/>
                <a:uLnTx/>
                <a:uFillTx/>
                <a:latin typeface="Gill Sans MT" panose="020B0502020104020203" charset="0"/>
                <a:ea typeface="宋体" panose="02010600030101010101" pitchFamily="2" charset="-122"/>
                <a:cs typeface="+mn-cs"/>
              </a:rPr>
              <a:t>（双工）</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broadband:</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682625" marR="0" lvl="1" indent="-22542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en-US" sz="2000" b="0" i="0" u="none" strike="noStrike" kern="0" cap="none" spc="0" normalizeH="0" baseline="0" noProof="0" dirty="0" smtClean="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rPr>
              <a:t>multiple </a:t>
            </a:r>
            <a:r>
              <a:rPr kumimoji="0" lang="en-US" sz="20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rPr>
              <a:t>channels on cable</a:t>
            </a:r>
            <a:endParaRPr kumimoji="0" lang="en-US" sz="20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endParaRPr>
          </a:p>
          <a:p>
            <a:pPr marL="682625" marR="0" lvl="1" indent="-22542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en-US" sz="2000" b="0" i="0" u="none" strike="noStrike" kern="0" cap="none" spc="0" normalizeH="0" baseline="0" noProof="0" dirty="0" smtClean="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rPr>
              <a:t>HFC</a:t>
            </a:r>
            <a:endParaRPr kumimoji="0" lang="en-US" sz="2000" b="0" i="0" u="none" strike="noStrike" kern="0" cap="none" spc="0" normalizeH="0" baseline="0" noProof="0" dirty="0">
              <a:ln>
                <a:noFill/>
              </a:ln>
              <a:solidFill>
                <a:schemeClr val="tx1"/>
              </a:solidFill>
              <a:effectLst/>
              <a:uLnTx/>
              <a:uFillTx/>
              <a:latin typeface="Gill Sans MT" panose="020B0502020104020203" charset="0"/>
              <a:ea typeface="Arial" panose="020B0604020202020204" pitchFamily="34" charset="0"/>
              <a:cs typeface="Arial" panose="020B0604020202020204" pitchFamily="34" charset="0"/>
            </a:endParaRPr>
          </a:p>
        </p:txBody>
      </p:sp>
      <p:pic>
        <p:nvPicPr>
          <p:cNvPr id="69638" name="Picture 4" descr="coax"/>
          <p:cNvPicPr>
            <a:picLocks noChangeAspect="1"/>
          </p:cNvPicPr>
          <p:nvPr/>
        </p:nvPicPr>
        <p:blipFill>
          <a:blip r:embed="rId3"/>
          <a:stretch>
            <a:fillRect/>
          </a:stretch>
        </p:blipFill>
        <p:spPr>
          <a:xfrm>
            <a:off x="898525" y="3863975"/>
            <a:ext cx="2501900" cy="1085850"/>
          </a:xfrm>
          <a:prstGeom prst="rect">
            <a:avLst/>
          </a:prstGeom>
          <a:noFill/>
          <a:ln w="9525">
            <a:noFill/>
          </a:ln>
        </p:spPr>
      </p:pic>
      <p:sp>
        <p:nvSpPr>
          <p:cNvPr id="69639" name="Rectangle 5"/>
          <p:cNvSpPr/>
          <p:nvPr/>
        </p:nvSpPr>
        <p:spPr>
          <a:xfrm>
            <a:off x="4667250" y="1317625"/>
            <a:ext cx="4230688" cy="3438525"/>
          </a:xfrm>
          <a:prstGeom prst="rect">
            <a:avLst/>
          </a:prstGeom>
          <a:noFill/>
          <a:ln w="9525">
            <a:noFill/>
          </a:ln>
        </p:spPr>
        <p:txBody>
          <a:bodyPr anchor="t" anchorCtr="0"/>
          <a:p>
            <a:pPr marL="342900" indent="-342900" eaLnBrk="0" hangingPunct="0">
              <a:spcBef>
                <a:spcPct val="20000"/>
              </a:spcBef>
              <a:buClr>
                <a:schemeClr val="accent2"/>
              </a:buClr>
              <a:buSzPct val="85000"/>
              <a:buFont typeface="Wingdings" panose="05000000000000000000" pitchFamily="2" charset="2"/>
            </a:pPr>
            <a:r>
              <a:rPr lang="en-US" altLang="zh-CN" sz="2800" i="1">
                <a:solidFill>
                  <a:srgbClr val="CC0000"/>
                </a:solidFill>
                <a:latin typeface="Gill Sans MT" panose="020B0502020104020203" charset="0"/>
              </a:rPr>
              <a:t>fiber optic cable</a:t>
            </a:r>
            <a:r>
              <a:rPr lang="zh-CN" altLang="en-US" sz="2800" i="1">
                <a:solidFill>
                  <a:srgbClr val="CC0000"/>
                </a:solidFill>
                <a:latin typeface="Gill Sans MT" panose="020B0502020104020203" charset="0"/>
                <a:ea typeface="宋体" panose="02010600030101010101" pitchFamily="2" charset="-122"/>
              </a:rPr>
              <a:t>（光缆）</a:t>
            </a:r>
            <a:r>
              <a:rPr lang="en-US" altLang="zh-CN" sz="2800" i="1">
                <a:solidFill>
                  <a:srgbClr val="CC0000"/>
                </a:solidFill>
                <a:latin typeface="Gill Sans MT" panose="020B0502020104020203" charset="0"/>
              </a:rPr>
              <a:t>:</a:t>
            </a:r>
            <a:endParaRPr lang="en-US" altLang="zh-CN" i="1">
              <a:solidFill>
                <a:srgbClr val="CC0000"/>
              </a:solidFill>
              <a:latin typeface="Gill Sans MT" panose="020B0502020104020203" charset="0"/>
            </a:endParaRPr>
          </a:p>
          <a:p>
            <a:pPr marL="342900" indent="-342900" eaLnBrk="0" hangingPunct="0">
              <a:lnSpc>
                <a:spcPct val="85000"/>
              </a:lnSpc>
              <a:spcBef>
                <a:spcPct val="20000"/>
              </a:spcBef>
              <a:buClr>
                <a:srgbClr val="000099"/>
              </a:buClr>
              <a:buSzPct val="100000"/>
              <a:buFont typeface="Wingdings" panose="05000000000000000000" pitchFamily="2" charset="2"/>
              <a:buChar char="§"/>
            </a:pPr>
            <a:r>
              <a:rPr lang="en-US" altLang="zh-CN">
                <a:latin typeface="Gill Sans MT" panose="020B0502020104020203" charset="0"/>
              </a:rPr>
              <a:t>glass fiber carrying light pulses, each pulse a bit</a:t>
            </a:r>
            <a:endParaRPr lang="en-US" altLang="zh-CN">
              <a:latin typeface="Gill Sans MT" panose="020B0502020104020203" charset="0"/>
            </a:endParaRPr>
          </a:p>
          <a:p>
            <a:pPr marL="342900" indent="-342900" eaLnBrk="0" hangingPunct="0">
              <a:lnSpc>
                <a:spcPct val="85000"/>
              </a:lnSpc>
              <a:spcBef>
                <a:spcPct val="20000"/>
              </a:spcBef>
              <a:buClr>
                <a:srgbClr val="000099"/>
              </a:buClr>
              <a:buSzPct val="100000"/>
              <a:buFont typeface="Wingdings" panose="05000000000000000000" pitchFamily="2" charset="2"/>
              <a:buChar char="§"/>
            </a:pPr>
            <a:r>
              <a:rPr lang="en-US" altLang="zh-CN">
                <a:latin typeface="Gill Sans MT" panose="020B0502020104020203" charset="0"/>
              </a:rPr>
              <a:t>high-speed operation:</a:t>
            </a:r>
            <a:endParaRPr lang="en-US" altLang="zh-CN">
              <a:latin typeface="Gill Sans MT" panose="020B0502020104020203" charset="0"/>
            </a:endParaRPr>
          </a:p>
          <a:p>
            <a:pPr marL="682625" lvl="1" indent="-225425" eaLnBrk="0" hangingPunct="0">
              <a:lnSpc>
                <a:spcPct val="85000"/>
              </a:lnSpc>
              <a:spcBef>
                <a:spcPct val="20000"/>
              </a:spcBef>
              <a:buClr>
                <a:srgbClr val="000099"/>
              </a:buClr>
              <a:buFont typeface="Arial" panose="020B0604020202020204" pitchFamily="34" charset="0"/>
              <a:buChar char="•"/>
            </a:pPr>
            <a:r>
              <a:rPr lang="ja-JP" altLang="en-US" sz="2000">
                <a:latin typeface="Gill Sans MT" panose="020B0502020104020203" charset="0"/>
                <a:ea typeface="MS PGothic" panose="020B0600070205080204" charset="-128"/>
              </a:rPr>
              <a:t>high-speed point-to-point transmission (e.g., 10’</a:t>
            </a:r>
            <a:r>
              <a:rPr lang="en-US" altLang="ja-JP" sz="2000">
                <a:latin typeface="Gill Sans MT" panose="020B0502020104020203" charset="0"/>
              </a:rPr>
              <a:t>s-100</a:t>
            </a:r>
            <a:r>
              <a:rPr lang="ja-JP" altLang="en-US" sz="2000">
                <a:latin typeface="Gill Sans MT" panose="020B0502020104020203" charset="0"/>
                <a:ea typeface="MS PGothic" panose="020B0600070205080204" charset="-128"/>
              </a:rPr>
              <a:t>’</a:t>
            </a:r>
            <a:r>
              <a:rPr lang="en-US" altLang="ja-JP" sz="2000">
                <a:latin typeface="Gill Sans MT" panose="020B0502020104020203" charset="0"/>
              </a:rPr>
              <a:t>s Gbps transmission rate)</a:t>
            </a:r>
            <a:endParaRPr lang="en-US" altLang="ja-JP" sz="2000">
              <a:latin typeface="Gill Sans MT" panose="020B0502020104020203" charset="0"/>
            </a:endParaRPr>
          </a:p>
          <a:p>
            <a:pPr marL="342900" indent="-342900" eaLnBrk="0" hangingPunct="0">
              <a:lnSpc>
                <a:spcPct val="85000"/>
              </a:lnSpc>
              <a:spcBef>
                <a:spcPct val="20000"/>
              </a:spcBef>
              <a:buClr>
                <a:srgbClr val="000099"/>
              </a:buClr>
              <a:buSzPct val="100000"/>
              <a:buFont typeface="Wingdings" panose="05000000000000000000" pitchFamily="2" charset="2"/>
              <a:buChar char="§"/>
            </a:pPr>
            <a:r>
              <a:rPr lang="en-US" altLang="zh-CN">
                <a:latin typeface="Gill Sans MT" panose="020B0502020104020203" charset="0"/>
              </a:rPr>
              <a:t>low error rate: </a:t>
            </a:r>
            <a:endParaRPr lang="en-US" altLang="zh-CN">
              <a:latin typeface="Gill Sans MT" panose="020B0502020104020203" charset="0"/>
            </a:endParaRPr>
          </a:p>
          <a:p>
            <a:pPr marL="682625" lvl="1" indent="-225425" eaLnBrk="0" hangingPunct="0">
              <a:lnSpc>
                <a:spcPct val="85000"/>
              </a:lnSpc>
              <a:spcBef>
                <a:spcPct val="20000"/>
              </a:spcBef>
              <a:buClr>
                <a:srgbClr val="000099"/>
              </a:buClr>
              <a:buFont typeface="Arial" panose="020B0604020202020204" pitchFamily="34" charset="0"/>
              <a:buChar char="•"/>
            </a:pPr>
            <a:r>
              <a:rPr lang="en-US" altLang="zh-CN" sz="2000">
                <a:latin typeface="Gill Sans MT" panose="020B0502020104020203" charset="0"/>
              </a:rPr>
              <a:t>repeaters spaced far apart </a:t>
            </a:r>
            <a:endParaRPr lang="en-US" altLang="zh-CN" sz="2000">
              <a:latin typeface="Gill Sans MT" panose="020B0502020104020203" charset="0"/>
            </a:endParaRPr>
          </a:p>
          <a:p>
            <a:pPr marL="682625" lvl="1" indent="-225425" eaLnBrk="0" hangingPunct="0">
              <a:lnSpc>
                <a:spcPct val="85000"/>
              </a:lnSpc>
              <a:spcBef>
                <a:spcPct val="20000"/>
              </a:spcBef>
              <a:buClr>
                <a:srgbClr val="000099"/>
              </a:buClr>
              <a:buFont typeface="Arial" panose="020B0604020202020204" pitchFamily="34" charset="0"/>
              <a:buChar char="•"/>
            </a:pPr>
            <a:r>
              <a:rPr lang="en-US" altLang="zh-CN" sz="2000">
                <a:latin typeface="Gill Sans MT" panose="020B0502020104020203" charset="0"/>
              </a:rPr>
              <a:t>immune to electromagnetic noise</a:t>
            </a:r>
            <a:r>
              <a:rPr lang="zh-CN" altLang="en-US" sz="2000">
                <a:latin typeface="Gill Sans MT" panose="020B0502020104020203" charset="0"/>
                <a:ea typeface="宋体" panose="02010600030101010101" pitchFamily="2" charset="-122"/>
              </a:rPr>
              <a:t>（电磁噪声）</a:t>
            </a:r>
            <a:endParaRPr lang="zh-CN" altLang="en-US" sz="2000">
              <a:latin typeface="Gill Sans MT" panose="020B0502020104020203" charset="0"/>
              <a:ea typeface="宋体" panose="02010600030101010101" pitchFamily="2" charset="-122"/>
            </a:endParaRPr>
          </a:p>
        </p:txBody>
      </p:sp>
      <p:sp>
        <p:nvSpPr>
          <p:cNvPr id="69640"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71682" name="Picture 11" descr="underline_base"/>
          <p:cNvPicPr/>
          <p:nvPr/>
        </p:nvPicPr>
        <p:blipFill>
          <a:blip r:embed="rId1"/>
          <a:stretch>
            <a:fillRect/>
          </a:stretch>
        </p:blipFill>
        <p:spPr>
          <a:xfrm>
            <a:off x="361950" y="800100"/>
            <a:ext cx="4113213" cy="173038"/>
          </a:xfrm>
          <a:prstGeom prst="rect">
            <a:avLst/>
          </a:prstGeom>
          <a:noFill/>
          <a:ln w="9525">
            <a:noFill/>
          </a:ln>
        </p:spPr>
      </p:pic>
      <p:sp>
        <p:nvSpPr>
          <p:cNvPr id="71683" name="Rectangle 2"/>
          <p:cNvSpPr>
            <a:spLocks noGrp="1"/>
          </p:cNvSpPr>
          <p:nvPr>
            <p:ph type="title" idx="4294967295"/>
          </p:nvPr>
        </p:nvSpPr>
        <p:spPr>
          <a:xfrm>
            <a:off x="304800" y="42863"/>
            <a:ext cx="8382000" cy="1143000"/>
          </a:xfrm>
        </p:spPr>
        <p:txBody>
          <a:bodyPr vert="horz" wrap="square" lIns="91440" tIns="45720" rIns="91440" bIns="45720" anchor="ctr" anchorCtr="0"/>
          <a:p>
            <a:pPr eaLnBrk="1" hangingPunct="1"/>
            <a:r>
              <a:rPr lang="en-US" altLang="zh-CN" sz="3600" dirty="0"/>
              <a:t>Physical media: radio</a:t>
            </a:r>
            <a:r>
              <a:rPr lang="zh-CN" altLang="en-US" sz="3600" dirty="0">
                <a:ea typeface="宋体" panose="02010600030101010101" pitchFamily="2" charset="-122"/>
              </a:rPr>
              <a:t>（无线电波）</a:t>
            </a:r>
            <a:endParaRPr lang="zh-CN" altLang="en-US" sz="3600" dirty="0">
              <a:ea typeface="宋体" panose="02010600030101010101" pitchFamily="2" charset="-122"/>
            </a:endParaRPr>
          </a:p>
        </p:txBody>
      </p:sp>
      <p:sp>
        <p:nvSpPr>
          <p:cNvPr id="71684" name="Rectangle 3"/>
          <p:cNvSpPr>
            <a:spLocks noGrp="1"/>
          </p:cNvSpPr>
          <p:nvPr>
            <p:ph type="body" sz="half" idx="4294967295"/>
          </p:nvPr>
        </p:nvSpPr>
        <p:spPr>
          <a:xfrm>
            <a:off x="533400" y="1371600"/>
            <a:ext cx="3962400" cy="48768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en-US" altLang="zh-CN" sz="2400" dirty="0"/>
              <a:t>signal carried in electromagnetic spectrum</a:t>
            </a:r>
            <a:endParaRPr lang="en-US" altLang="zh-CN" sz="2400" dirty="0"/>
          </a:p>
          <a:p>
            <a:pPr marL="287655" lvl="0" indent="-287655" eaLnBrk="1" hangingPunct="1">
              <a:buClr>
                <a:srgbClr val="000090"/>
              </a:buClr>
              <a:buFont typeface="Wingdings" panose="05000000000000000000" pitchFamily="2" charset="2"/>
            </a:pPr>
            <a:r>
              <a:rPr lang="en-US" altLang="zh-CN" sz="2400" dirty="0"/>
              <a:t>no physical </a:t>
            </a:r>
            <a:r>
              <a:rPr lang="ja-JP" altLang="en-US" sz="2400" dirty="0"/>
              <a:t>“</a:t>
            </a:r>
            <a:r>
              <a:rPr lang="en-US" altLang="ja-JP" sz="2400" dirty="0"/>
              <a:t>wire</a:t>
            </a:r>
            <a:r>
              <a:rPr lang="ja-JP" altLang="en-US" sz="2400" dirty="0"/>
              <a:t>”</a:t>
            </a:r>
            <a:endParaRPr lang="en-US" altLang="ja-JP" sz="2400" dirty="0"/>
          </a:p>
          <a:p>
            <a:pPr marL="287655" lvl="0" indent="-287655" eaLnBrk="1" hangingPunct="1">
              <a:buClr>
                <a:srgbClr val="000090"/>
              </a:buClr>
              <a:buFont typeface="Wingdings" panose="05000000000000000000" pitchFamily="2" charset="2"/>
            </a:pPr>
            <a:r>
              <a:rPr lang="en-US" altLang="zh-CN" sz="2400" dirty="0"/>
              <a:t>bidirectional</a:t>
            </a:r>
            <a:endParaRPr lang="en-US" altLang="zh-CN" sz="2400" dirty="0"/>
          </a:p>
          <a:p>
            <a:pPr marL="287655" lvl="0" indent="-287655" eaLnBrk="1" hangingPunct="1">
              <a:buClr>
                <a:srgbClr val="000090"/>
              </a:buClr>
              <a:buFont typeface="Wingdings" panose="05000000000000000000" pitchFamily="2" charset="2"/>
            </a:pPr>
            <a:r>
              <a:rPr lang="en-US" altLang="zh-CN" sz="2400" dirty="0"/>
              <a:t>propagation environment effects:</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reflection </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obstruction by objects</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interference</a:t>
            </a:r>
            <a:endParaRPr lang="en-US" altLang="zh-CN" sz="2400" dirty="0"/>
          </a:p>
        </p:txBody>
      </p:sp>
      <p:sp>
        <p:nvSpPr>
          <p:cNvPr id="66565" name="Rectangle 4"/>
          <p:cNvSpPr>
            <a:spLocks noChangeArrowheads="1"/>
          </p:cNvSpPr>
          <p:nvPr/>
        </p:nvSpPr>
        <p:spPr bwMode="auto">
          <a:xfrm>
            <a:off x="4686300" y="1238250"/>
            <a:ext cx="4457700" cy="3438525"/>
          </a:xfrm>
          <a:prstGeom prst="rect">
            <a:avLst/>
          </a:prstGeom>
          <a:noFill/>
          <a:ln>
            <a:noFill/>
          </a:ln>
        </p:spPr>
        <p:txBody>
          <a:bodyPr/>
          <a:lstStyle/>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Wingdings" panose="05000000000000000000" charset="0"/>
              <a:buNone/>
              <a:defRPr/>
            </a:pPr>
            <a:r>
              <a:rPr kumimoji="0" lang="en-US" sz="28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radio link types:</a:t>
            </a:r>
            <a:endParaRPr kumimoji="0" lang="en-US" sz="24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endParaRPr>
          </a:p>
          <a:p>
            <a:pPr marL="287655" marR="0" lvl="0" indent="-287655" algn="l" defTabSz="914400" rtl="0" eaLnBrk="0" fontAlgn="base" latinLnBrk="0" hangingPunct="0">
              <a:lnSpc>
                <a:spcPct val="85000"/>
              </a:lnSpc>
              <a:spcBef>
                <a:spcPct val="20000"/>
              </a:spcBef>
              <a:spcAft>
                <a:spcPct val="0"/>
              </a:spcAft>
              <a:buClr>
                <a:srgbClr val="000099"/>
              </a:buClr>
              <a:buSzTx/>
              <a:buFont typeface="Wingdings" panose="05000000000000000000" pitchFamily="2" charset="2"/>
              <a:buChar char="§"/>
              <a:defRPr/>
            </a:pPr>
            <a:r>
              <a:rPr kumimoji="0" lang="en-US" sz="2400" b="0" i="0" u="none" strike="noStrike" kern="1200" cap="none" spc="0" normalizeH="0" baseline="0" noProof="0" dirty="0">
                <a:ln>
                  <a:noFill/>
                </a:ln>
                <a:solidFill>
                  <a:srgbClr val="000099"/>
                </a:solidFill>
                <a:effectLst/>
                <a:uLnTx/>
                <a:uFillTx/>
                <a:latin typeface="Gill Sans MT" panose="020B0502020104020203" charset="0"/>
                <a:ea typeface="MS PGothic" panose="020B0600070205080204" charset="-128"/>
                <a:cs typeface="MS PGothic" panose="020B0600070205080204" charset="-128"/>
              </a:rPr>
              <a:t>terrestrial  microwave</a:t>
            </a:r>
            <a:r>
              <a:rPr kumimoji="0" lang="zh-CN" altLang="en-US" sz="2400" b="0" i="0" u="none" strike="noStrike" kern="1200" cap="none" spc="0" normalizeH="0" baseline="0" noProof="0" dirty="0">
                <a:ln>
                  <a:noFill/>
                </a:ln>
                <a:solidFill>
                  <a:srgbClr val="000099"/>
                </a:solidFill>
                <a:effectLst/>
                <a:uLnTx/>
                <a:uFillTx/>
                <a:latin typeface="Gill Sans MT" panose="020B0502020104020203" charset="0"/>
                <a:ea typeface="宋体" panose="02010600030101010101" pitchFamily="2" charset="-122"/>
                <a:cs typeface="MS PGothic" panose="020B0600070205080204" charset="-128"/>
              </a:rPr>
              <a:t>（地面微波）</a:t>
            </a:r>
            <a:endParaRPr kumimoji="0" lang="en-US" sz="2400" b="0" i="0" u="none" strike="noStrike" kern="1200" cap="none" spc="0" normalizeH="0" baseline="0" noProof="0" dirty="0">
              <a:ln>
                <a:noFill/>
              </a:ln>
              <a:solidFill>
                <a:srgbClr val="000099"/>
              </a:solidFill>
              <a:effectLst/>
              <a:uLnTx/>
              <a:uFillTx/>
              <a:latin typeface="Gill Sans MT" panose="020B0502020104020203" charset="0"/>
              <a:ea typeface="MS PGothic" panose="020B0600070205080204" charset="-128"/>
              <a:cs typeface="MS PGothic" panose="020B0600070205080204" charset="-128"/>
            </a:endParaRPr>
          </a:p>
          <a:p>
            <a:pPr marL="682625" marR="0" lvl="1" indent="-22542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e.g. up to 45 Mbps channels</a:t>
            </a:r>
            <a:endPar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287655" marR="0" lvl="0" indent="-287655" algn="l" defTabSz="914400" rtl="0" eaLnBrk="0" fontAlgn="base" latinLnBrk="0" hangingPunct="0">
              <a:lnSpc>
                <a:spcPct val="85000"/>
              </a:lnSpc>
              <a:spcBef>
                <a:spcPct val="20000"/>
              </a:spcBef>
              <a:spcAft>
                <a:spcPct val="0"/>
              </a:spcAft>
              <a:buClr>
                <a:srgbClr val="000099"/>
              </a:buClr>
              <a:buSzTx/>
              <a:buFont typeface="Wingdings" panose="05000000000000000000" pitchFamily="2" charset="2"/>
              <a:buChar char="§"/>
              <a:defRPr/>
            </a:pPr>
            <a:r>
              <a:rPr kumimoji="0" lang="en-US" sz="2400" b="0" i="0" u="none" strike="noStrike" kern="1200" cap="none" spc="0" normalizeH="0" baseline="0" noProof="0" dirty="0">
                <a:ln>
                  <a:noFill/>
                </a:ln>
                <a:solidFill>
                  <a:srgbClr val="000099"/>
                </a:solidFill>
                <a:effectLst/>
                <a:uLnTx/>
                <a:uFillTx/>
                <a:latin typeface="Gill Sans MT" panose="020B0502020104020203" charset="0"/>
                <a:ea typeface="MS PGothic" panose="020B0600070205080204" charset="-128"/>
                <a:cs typeface="MS PGothic" panose="020B0600070205080204" charset="-128"/>
              </a:rPr>
              <a:t>LAN</a:t>
            </a: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 (e.g., WiFi)</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682625" marR="0" lvl="1" indent="-22542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54 Mbps</a:t>
            </a:r>
            <a:endPar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287655" marR="0" lvl="0" indent="-287655" algn="l" defTabSz="914400" rtl="0" eaLnBrk="0" fontAlgn="base" latinLnBrk="0" hangingPunct="0">
              <a:lnSpc>
                <a:spcPct val="85000"/>
              </a:lnSpc>
              <a:spcBef>
                <a:spcPct val="20000"/>
              </a:spcBef>
              <a:spcAft>
                <a:spcPct val="0"/>
              </a:spcAft>
              <a:buClr>
                <a:srgbClr val="000099"/>
              </a:buClr>
              <a:buSzTx/>
              <a:buFont typeface="Wingdings" panose="05000000000000000000" pitchFamily="2" charset="2"/>
              <a:buChar char="§"/>
              <a:defRPr/>
            </a:pPr>
            <a:r>
              <a:rPr kumimoji="0" lang="en-US" sz="2400" b="0" i="0" u="none" strike="noStrike" kern="1200" cap="none" spc="0" normalizeH="0" baseline="0" noProof="0" dirty="0">
                <a:ln>
                  <a:noFill/>
                </a:ln>
                <a:solidFill>
                  <a:srgbClr val="000099"/>
                </a:solidFill>
                <a:effectLst/>
                <a:uLnTx/>
                <a:uFillTx/>
                <a:latin typeface="Gill Sans MT" panose="020B0502020104020203" charset="0"/>
                <a:ea typeface="MS PGothic" panose="020B0600070205080204" charset="-128"/>
                <a:cs typeface="MS PGothic" panose="020B0600070205080204" charset="-128"/>
              </a:rPr>
              <a:t>wide-area</a:t>
            </a: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 (e.g., cellular)</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682625" marR="0" lvl="1" indent="-22542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4G cellular: ~ 10 Mbps</a:t>
            </a:r>
            <a:endPar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287655" marR="0" lvl="0" indent="-287655" algn="l" defTabSz="914400" rtl="0" eaLnBrk="0" fontAlgn="base" latinLnBrk="0" hangingPunct="0">
              <a:lnSpc>
                <a:spcPct val="85000"/>
              </a:lnSpc>
              <a:spcBef>
                <a:spcPct val="20000"/>
              </a:spcBef>
              <a:spcAft>
                <a:spcPct val="0"/>
              </a:spcAft>
              <a:buClr>
                <a:srgbClr val="000099"/>
              </a:buClr>
              <a:buSzTx/>
              <a:buFont typeface="Wingdings" panose="05000000000000000000" pitchFamily="2" charset="2"/>
              <a:buChar char="§"/>
              <a:defRPr/>
            </a:pPr>
            <a:r>
              <a:rPr kumimoji="0" lang="en-US" sz="2400" b="0" i="0" u="none" strike="noStrike" kern="1200" cap="none" spc="0" normalizeH="0" baseline="0" noProof="0" dirty="0">
                <a:ln>
                  <a:noFill/>
                </a:ln>
                <a:solidFill>
                  <a:srgbClr val="000099"/>
                </a:solidFill>
                <a:effectLst/>
                <a:uLnTx/>
                <a:uFillTx/>
                <a:latin typeface="Gill Sans MT" panose="020B0502020104020203" charset="0"/>
                <a:ea typeface="MS PGothic" panose="020B0600070205080204" charset="-128"/>
                <a:cs typeface="MS PGothic" panose="020B0600070205080204" charset="-128"/>
              </a:rPr>
              <a:t>satellite</a:t>
            </a:r>
            <a:r>
              <a:rPr kumimoji="0" lang="zh-CN" altLang="en-US" sz="2400" b="0" i="0" u="none" strike="noStrike" kern="1200" cap="none" spc="0" normalizeH="0" baseline="0" noProof="0" dirty="0">
                <a:ln>
                  <a:noFill/>
                </a:ln>
                <a:solidFill>
                  <a:srgbClr val="000099"/>
                </a:solidFill>
                <a:effectLst/>
                <a:uLnTx/>
                <a:uFillTx/>
                <a:latin typeface="Gill Sans MT" panose="020B0502020104020203" charset="0"/>
                <a:ea typeface="宋体" panose="02010600030101010101" pitchFamily="2" charset="-122"/>
                <a:cs typeface="MS PGothic" panose="020B0600070205080204" charset="-128"/>
              </a:rPr>
              <a:t>（卫星）</a:t>
            </a:r>
            <a:endParaRPr kumimoji="0" lang="en-US" sz="2400" b="0" i="0" u="none" strike="noStrike" kern="1200" cap="none" spc="0" normalizeH="0" baseline="0" noProof="0" dirty="0">
              <a:ln>
                <a:noFill/>
              </a:ln>
              <a:solidFill>
                <a:srgbClr val="000099"/>
              </a:solidFill>
              <a:effectLst/>
              <a:uLnTx/>
              <a:uFillTx/>
              <a:latin typeface="Gill Sans MT" panose="020B0502020104020203" charset="0"/>
              <a:ea typeface="MS PGothic" panose="020B0600070205080204" charset="-128"/>
              <a:cs typeface="MS PGothic" panose="020B0600070205080204" charset="-128"/>
            </a:endParaRPr>
          </a:p>
          <a:p>
            <a:pPr marL="800100" marR="0" lvl="1" indent="-342900"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Kbps to 45Mbps channel (or multiple smaller channels)</a:t>
            </a:r>
            <a:endPar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800100" marR="0" lvl="1" indent="-342900"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270 msec end-end delay</a:t>
            </a:r>
            <a:endPar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800100" marR="0" lvl="1" indent="-342900"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geosynchronous versus low altitude</a:t>
            </a:r>
            <a:endParaRPr kumimoji="0" lang="en-US" sz="20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p:txBody>
      </p:sp>
      <p:sp>
        <p:nvSpPr>
          <p:cNvPr id="71686"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p:txBody>
          <a:bodyPr anchor="ctr" anchorCtr="0"/>
          <a:p>
            <a:r>
              <a:rPr lang="zh-CN" altLang="en-US"/>
              <a:t>课后作业</a:t>
            </a:r>
            <a:endParaRPr lang="zh-CN" altLang="en-US"/>
          </a:p>
        </p:txBody>
      </p:sp>
      <p:sp>
        <p:nvSpPr>
          <p:cNvPr id="3" name="内容占位符 2"/>
          <p:cNvSpPr>
            <a:spLocks noGrp="1"/>
          </p:cNvSpPr>
          <p:nvPr>
            <p:ph idx="1"/>
          </p:nvPr>
        </p:nvSpPr>
        <p:spPr/>
        <p:txBody>
          <a:bodyPr/>
          <a:p>
            <a:pPr marL="0" marR="0" indent="0" algn="l" defTabSz="914400" rtl="0" eaLnBrk="0" fontAlgn="base" latinLnBrk="0" hangingPunct="0">
              <a:lnSpc>
                <a:spcPct val="85000"/>
              </a:lnSpc>
              <a:spcBef>
                <a:spcPct val="20000"/>
              </a:spcBef>
              <a:spcAft>
                <a:spcPct val="0"/>
              </a:spcAft>
              <a:buClr>
                <a:srgbClr val="000090"/>
              </a:buClr>
              <a:buSzTx/>
              <a:buFont typeface="Wingdings" panose="05000000000000000000" charset="0"/>
              <a:buNone/>
            </a:pP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endParaRPr>
          </a:p>
          <a:p>
            <a:pPr marL="342900" marR="0" indent="-342900" algn="l" defTabSz="914400" rtl="0" eaLnBrk="0" fontAlgn="base" latinLnBrk="0" hangingPunct="0">
              <a:lnSpc>
                <a:spcPct val="85000"/>
              </a:lnSpc>
              <a:spcBef>
                <a:spcPct val="20000"/>
              </a:spcBef>
              <a:spcAft>
                <a:spcPct val="0"/>
              </a:spcAft>
              <a:buClr>
                <a:srgbClr val="000090"/>
              </a:buClr>
              <a:buSzTx/>
              <a:buFont typeface="Wingdings" panose="05000000000000000000" charset="0"/>
              <a:buChar char="§"/>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rPr>
              <a:t>画出</a:t>
            </a: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sym typeface="+mn-ea"/>
              </a:rPr>
              <a:t>目前</a:t>
            </a: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rPr>
              <a:t>你正在使用的网路接入方式，并解释。</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endParaRPr>
          </a:p>
          <a:p>
            <a:pPr marL="342900" marR="0" indent="-342900" algn="l" defTabSz="914400" rtl="0" eaLnBrk="0" fontAlgn="base" latinLnBrk="0" hangingPunct="0">
              <a:lnSpc>
                <a:spcPct val="85000"/>
              </a:lnSpc>
              <a:spcBef>
                <a:spcPct val="20000"/>
              </a:spcBef>
              <a:spcAft>
                <a:spcPct val="0"/>
              </a:spcAft>
              <a:buClr>
                <a:srgbClr val="000090"/>
              </a:buClr>
              <a:buSzTx/>
              <a:buFont typeface="Wingdings" panose="05000000000000000000" charset="0"/>
              <a:buChar char="§"/>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rPr>
              <a:t>你正在给老师发送一封电子邮件，能说明邮件如何一步步被传送到了老师这里吗？</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Footer Placeholder 6"/>
          <p:cNvSpPr>
            <a:spLocks noGrp="1"/>
          </p:cNvSpPr>
          <p:nvPr>
            <p:ph type="ftr" sz="quarter" idx="1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74754" name="Picture 2" descr="underline_base"/>
          <p:cNvPicPr/>
          <p:nvPr/>
        </p:nvPicPr>
        <p:blipFill>
          <a:blip r:embed="rId1"/>
          <a:stretch>
            <a:fillRect/>
          </a:stretch>
        </p:blipFill>
        <p:spPr>
          <a:xfrm>
            <a:off x="679450" y="1028700"/>
            <a:ext cx="4570413" cy="173038"/>
          </a:xfrm>
          <a:prstGeom prst="rect">
            <a:avLst/>
          </a:prstGeom>
          <a:noFill/>
          <a:ln w="9525">
            <a:noFill/>
          </a:ln>
        </p:spPr>
      </p:pic>
      <p:sp>
        <p:nvSpPr>
          <p:cNvPr id="74755" name="Rectangle 2"/>
          <p:cNvSpPr>
            <a:spLocks noGrp="1"/>
          </p:cNvSpPr>
          <p:nvPr>
            <p:ph type="title"/>
          </p:nvPr>
        </p:nvSpPr>
        <p:spPr/>
        <p:txBody>
          <a:bodyPr vert="horz" wrap="square" lIns="91440" tIns="45720" rIns="91440" bIns="45720" anchor="ctr" anchorCtr="0"/>
          <a:p>
            <a:pPr eaLnBrk="1" hangingPunct="1"/>
            <a:r>
              <a:rPr lang="en-US" altLang="zh-CN" dirty="0"/>
              <a:t>Chapter 1: roadmap</a:t>
            </a:r>
            <a:endParaRPr lang="en-US" altLang="zh-CN" dirty="0"/>
          </a:p>
        </p:txBody>
      </p:sp>
      <p:sp>
        <p:nvSpPr>
          <p:cNvPr id="74756" name="Rectangle 3"/>
          <p:cNvSpPr>
            <a:spLocks noGrp="1"/>
          </p:cNvSpPr>
          <p:nvPr>
            <p:ph type="body" idx="4294967295"/>
          </p:nvPr>
        </p:nvSpPr>
        <p:spPr>
          <a:xfrm>
            <a:off x="730250" y="1406525"/>
            <a:ext cx="8207375" cy="4648200"/>
          </a:xfrm>
        </p:spPr>
        <p:txBody>
          <a:bodyPr vert="horz" wrap="square" lIns="91440" tIns="45720" rIns="91440" bIns="45720" anchor="t" anchorCtr="0"/>
          <a:p>
            <a:pPr lvl="1" eaLnBrk="1" hangingPunct="1">
              <a:lnSpc>
                <a:spcPct val="105000"/>
              </a:lnSpc>
              <a:spcBef>
                <a:spcPct val="5000"/>
              </a:spcBef>
              <a:buFont typeface="Wingdings" panose="05000000000000000000" pitchFamily="2" charset="2"/>
              <a:buNone/>
            </a:pPr>
            <a:r>
              <a:rPr lang="en-US" altLang="zh-CN" sz="2800" dirty="0">
                <a:solidFill>
                  <a:srgbClr val="000099"/>
                </a:solidFill>
              </a:rPr>
              <a:t>1.1 what </a:t>
            </a:r>
            <a:r>
              <a:rPr lang="en-US" altLang="zh-CN" sz="2800" i="1" dirty="0">
                <a:solidFill>
                  <a:srgbClr val="000099"/>
                </a:solidFill>
              </a:rPr>
              <a:t>is</a:t>
            </a:r>
            <a:r>
              <a:rPr lang="en-US" altLang="zh-CN" sz="2800" dirty="0">
                <a:solidFill>
                  <a:srgbClr val="000099"/>
                </a:solidFill>
              </a:rPr>
              <a:t> the Internet?</a:t>
            </a:r>
            <a:endParaRPr lang="en-US" altLang="zh-CN" sz="2800" dirty="0">
              <a:solidFill>
                <a:srgbClr val="000099"/>
              </a:solidFill>
            </a:endParaRPr>
          </a:p>
          <a:p>
            <a:pPr lvl="1" eaLnBrk="1" hangingPunct="1">
              <a:lnSpc>
                <a:spcPct val="105000"/>
              </a:lnSpc>
              <a:spcBef>
                <a:spcPct val="5000"/>
              </a:spcBef>
              <a:buFont typeface="Wingdings" panose="05000000000000000000" pitchFamily="2" charset="2"/>
              <a:buNone/>
            </a:pPr>
            <a:r>
              <a:rPr lang="en-US" altLang="zh-CN" sz="2800" dirty="0">
                <a:solidFill>
                  <a:srgbClr val="000099"/>
                </a:solidFill>
              </a:rPr>
              <a:t>1.2</a:t>
            </a:r>
            <a:r>
              <a:rPr lang="en-US" altLang="zh-CN" sz="2800" dirty="0"/>
              <a:t> network edge</a:t>
            </a:r>
            <a:endParaRPr lang="en-US" altLang="zh-CN" sz="2800" dirty="0"/>
          </a:p>
          <a:p>
            <a:pPr lvl="2" eaLnBrk="1" hangingPunct="1">
              <a:lnSpc>
                <a:spcPct val="105000"/>
              </a:lnSpc>
              <a:spcBef>
                <a:spcPct val="5000"/>
              </a:spcBef>
              <a:buClr>
                <a:srgbClr val="000099"/>
              </a:buClr>
            </a:pPr>
            <a:r>
              <a:rPr lang="en-US" altLang="zh-CN" sz="2400" dirty="0">
                <a:latin typeface="Gill Sans MT" panose="020B0502020104020203" charset="0"/>
              </a:rPr>
              <a:t>end systems, access networks, links</a:t>
            </a:r>
            <a:endParaRPr lang="en-US" altLang="zh-CN" sz="2400" dirty="0">
              <a:latin typeface="Gill Sans MT" panose="020B0502020104020203" charset="0"/>
            </a:endParaRPr>
          </a:p>
          <a:p>
            <a:pPr lvl="1" eaLnBrk="1" hangingPunct="1">
              <a:lnSpc>
                <a:spcPct val="105000"/>
              </a:lnSpc>
              <a:spcBef>
                <a:spcPct val="5000"/>
              </a:spcBef>
              <a:buFont typeface="Wingdings" panose="05000000000000000000" pitchFamily="2" charset="2"/>
              <a:buNone/>
            </a:pPr>
            <a:r>
              <a:rPr lang="en-US" altLang="zh-CN" sz="2800" dirty="0">
                <a:solidFill>
                  <a:srgbClr val="CC0000"/>
                </a:solidFill>
              </a:rPr>
              <a:t>1.3 network core</a:t>
            </a:r>
            <a:endParaRPr lang="en-US" altLang="zh-CN" sz="2800" dirty="0">
              <a:solidFill>
                <a:srgbClr val="CC0000"/>
              </a:solidFill>
            </a:endParaRPr>
          </a:p>
          <a:p>
            <a:pPr lvl="2" eaLnBrk="1" hangingPunct="1">
              <a:lnSpc>
                <a:spcPct val="105000"/>
              </a:lnSpc>
              <a:spcBef>
                <a:spcPct val="5000"/>
              </a:spcBef>
              <a:buClr>
                <a:srgbClr val="000099"/>
              </a:buClr>
            </a:pPr>
            <a:r>
              <a:rPr lang="en-US" altLang="zh-CN" sz="2400" dirty="0">
                <a:solidFill>
                  <a:srgbClr val="CC0000"/>
                </a:solidFill>
                <a:latin typeface="Gill Sans MT" panose="020B0502020104020203" charset="0"/>
              </a:rPr>
              <a:t>packet switching</a:t>
            </a:r>
            <a:r>
              <a:rPr lang="zh-CN" altLang="en-US" sz="2400" dirty="0">
                <a:solidFill>
                  <a:srgbClr val="CC0000"/>
                </a:solidFill>
                <a:latin typeface="Gill Sans MT" panose="020B0502020104020203" charset="0"/>
                <a:ea typeface="宋体" panose="02010600030101010101" pitchFamily="2" charset="-122"/>
              </a:rPr>
              <a:t>（分组交换）</a:t>
            </a:r>
            <a:r>
              <a:rPr lang="en-US" altLang="zh-CN" sz="2400" dirty="0">
                <a:solidFill>
                  <a:srgbClr val="CC0000"/>
                </a:solidFill>
                <a:latin typeface="Gill Sans MT" panose="020B0502020104020203" charset="0"/>
              </a:rPr>
              <a:t>, circuit switching</a:t>
            </a:r>
            <a:r>
              <a:rPr lang="zh-CN" altLang="en-US" sz="2400" dirty="0">
                <a:solidFill>
                  <a:srgbClr val="CC0000"/>
                </a:solidFill>
                <a:latin typeface="Gill Sans MT" panose="020B0502020104020203" charset="0"/>
                <a:ea typeface="宋体" panose="02010600030101010101" pitchFamily="2" charset="-122"/>
              </a:rPr>
              <a:t>（电路交换）</a:t>
            </a:r>
            <a:r>
              <a:rPr lang="en-US" altLang="zh-CN" sz="2400" dirty="0">
                <a:solidFill>
                  <a:srgbClr val="CC0000"/>
                </a:solidFill>
                <a:latin typeface="Gill Sans MT" panose="020B0502020104020203" charset="0"/>
              </a:rPr>
              <a:t>, network structure</a:t>
            </a:r>
            <a:endParaRPr lang="en-US" altLang="zh-CN" sz="2400" dirty="0">
              <a:solidFill>
                <a:srgbClr val="CC0000"/>
              </a:solidFill>
              <a:latin typeface="Gill Sans MT" panose="020B0502020104020203" charset="0"/>
            </a:endParaRPr>
          </a:p>
          <a:p>
            <a:pPr lvl="1" eaLnBrk="1" hangingPunct="1">
              <a:lnSpc>
                <a:spcPct val="105000"/>
              </a:lnSpc>
              <a:spcBef>
                <a:spcPct val="5000"/>
              </a:spcBef>
              <a:buFont typeface="Wingdings" panose="05000000000000000000" pitchFamily="2" charset="2"/>
              <a:buNone/>
            </a:pPr>
            <a:r>
              <a:rPr lang="en-US" altLang="zh-CN" sz="2800" dirty="0">
                <a:solidFill>
                  <a:srgbClr val="000099"/>
                </a:solidFill>
              </a:rPr>
              <a:t>1.4 </a:t>
            </a:r>
            <a:r>
              <a:rPr lang="en-US" altLang="zh-CN" sz="2800" dirty="0"/>
              <a:t>delay, loss, throughput in networks</a:t>
            </a:r>
            <a:endParaRPr lang="en-US" altLang="zh-CN" sz="2800" dirty="0"/>
          </a:p>
          <a:p>
            <a:pPr lvl="1" eaLnBrk="1" hangingPunct="1">
              <a:lnSpc>
                <a:spcPct val="105000"/>
              </a:lnSpc>
              <a:spcBef>
                <a:spcPct val="5000"/>
              </a:spcBef>
              <a:buFont typeface="Wingdings" panose="05000000000000000000" pitchFamily="2" charset="2"/>
              <a:buNone/>
            </a:pPr>
            <a:r>
              <a:rPr lang="en-US" altLang="zh-CN" sz="2800" dirty="0">
                <a:solidFill>
                  <a:srgbClr val="000099"/>
                </a:solidFill>
              </a:rPr>
              <a:t>1.5</a:t>
            </a:r>
            <a:r>
              <a:rPr lang="en-US" altLang="zh-CN" sz="2800" dirty="0"/>
              <a:t> protocol layers, service models</a:t>
            </a:r>
            <a:endParaRPr lang="en-US" altLang="zh-CN" sz="2800" dirty="0"/>
          </a:p>
          <a:p>
            <a:pPr lvl="1" eaLnBrk="1" hangingPunct="1">
              <a:lnSpc>
                <a:spcPct val="105000"/>
              </a:lnSpc>
              <a:spcBef>
                <a:spcPct val="5000"/>
              </a:spcBef>
              <a:buFont typeface="Wingdings" panose="05000000000000000000" pitchFamily="2" charset="2"/>
              <a:buNone/>
            </a:pPr>
            <a:r>
              <a:rPr lang="en-US" altLang="zh-CN" sz="2800" dirty="0">
                <a:solidFill>
                  <a:srgbClr val="000099"/>
                </a:solidFill>
              </a:rPr>
              <a:t>1.6</a:t>
            </a:r>
            <a:r>
              <a:rPr lang="en-US" altLang="zh-CN" sz="2800" dirty="0"/>
              <a:t> networks under attack: security</a:t>
            </a:r>
            <a:endParaRPr lang="en-US" altLang="zh-CN" sz="2800" dirty="0"/>
          </a:p>
          <a:p>
            <a:pPr lvl="1" eaLnBrk="1" hangingPunct="1">
              <a:lnSpc>
                <a:spcPct val="105000"/>
              </a:lnSpc>
              <a:spcBef>
                <a:spcPct val="5000"/>
              </a:spcBef>
              <a:buFont typeface="Wingdings" panose="05000000000000000000" pitchFamily="2" charset="2"/>
              <a:buNone/>
            </a:pPr>
            <a:r>
              <a:rPr lang="en-US" altLang="zh-CN" sz="2800" dirty="0">
                <a:solidFill>
                  <a:srgbClr val="000099"/>
                </a:solidFill>
              </a:rPr>
              <a:t>1.7</a:t>
            </a:r>
            <a:r>
              <a:rPr lang="en-US" altLang="zh-CN" sz="2800" dirty="0"/>
              <a:t> history</a:t>
            </a:r>
            <a:endParaRPr lang="en-US" altLang="zh-CN" sz="2800" dirty="0"/>
          </a:p>
          <a:p>
            <a:pPr eaLnBrk="1" hangingPunct="1"/>
            <a:endParaRPr lang="en-US" altLang="zh-CN" dirty="0"/>
          </a:p>
        </p:txBody>
      </p:sp>
      <p:sp>
        <p:nvSpPr>
          <p:cNvPr id="7475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76802" name="Rectangle 3"/>
          <p:cNvSpPr>
            <a:spLocks noGrp="1"/>
          </p:cNvSpPr>
          <p:nvPr>
            <p:ph type="body" sz="half" idx="4294967295"/>
          </p:nvPr>
        </p:nvSpPr>
        <p:spPr>
          <a:xfrm>
            <a:off x="430213" y="1670050"/>
            <a:ext cx="4271962"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pPr>
            <a:r>
              <a:rPr lang="en-US" altLang="zh-CN" sz="2800"/>
              <a:t>mesh of interconnected routers</a:t>
            </a:r>
            <a:endParaRPr lang="en-US" altLang="zh-CN" sz="2800"/>
          </a:p>
          <a:p>
            <a:pPr lvl="0" eaLnBrk="1" hangingPunct="1">
              <a:buClr>
                <a:srgbClr val="000090"/>
              </a:buClr>
              <a:buFont typeface="Wingdings" panose="05000000000000000000" pitchFamily="2" charset="2"/>
            </a:pPr>
            <a:r>
              <a:rPr lang="en-US" altLang="zh-CN" sz="2800">
                <a:solidFill>
                  <a:srgbClr val="CC0000"/>
                </a:solidFill>
              </a:rPr>
              <a:t>packet-switching</a:t>
            </a:r>
            <a:r>
              <a:rPr lang="zh-CN" altLang="en-US" sz="2800">
                <a:solidFill>
                  <a:srgbClr val="CC0000"/>
                </a:solidFill>
                <a:ea typeface="宋体" panose="02010600030101010101" pitchFamily="2" charset="-122"/>
              </a:rPr>
              <a:t>（分组交换）</a:t>
            </a:r>
            <a:r>
              <a:rPr lang="en-US" altLang="zh-CN" sz="2800">
                <a:solidFill>
                  <a:srgbClr val="CC0000"/>
                </a:solidFill>
              </a:rPr>
              <a:t>: hosts break application-layer messages into </a:t>
            </a:r>
            <a:r>
              <a:rPr lang="en-US" altLang="zh-CN" sz="2800" i="1">
                <a:solidFill>
                  <a:srgbClr val="CC0000"/>
                </a:solidFill>
              </a:rPr>
              <a:t>packets</a:t>
            </a:r>
            <a:endParaRPr lang="en-US" altLang="zh-CN" sz="2800" i="1">
              <a:solidFill>
                <a:srgbClr val="CC0000"/>
              </a:solidFill>
            </a:endParaRPr>
          </a:p>
          <a:p>
            <a:pPr lvl="1" indent="-285750" eaLnBrk="1" hangingPunct="1">
              <a:buClr>
                <a:srgbClr val="000090"/>
              </a:buClr>
              <a:buSzTx/>
              <a:buFont typeface="Wingdings" panose="05000000000000000000" pitchFamily="2" charset="2"/>
              <a:buChar char="•"/>
            </a:pPr>
            <a:r>
              <a:rPr lang="en-US" altLang="zh-CN" sz="2400"/>
              <a:t>forward packets</a:t>
            </a:r>
            <a:r>
              <a:rPr lang="en-US" altLang="zh-CN" sz="2400" i="1"/>
              <a:t> </a:t>
            </a:r>
            <a:r>
              <a:rPr lang="en-US" altLang="zh-CN" sz="2400"/>
              <a:t>from one router to the next, across links on path from source to destination</a:t>
            </a:r>
            <a:endParaRPr lang="en-US" altLang="zh-CN" sz="2400"/>
          </a:p>
          <a:p>
            <a:pPr lvl="1" indent="-285750" eaLnBrk="1" hangingPunct="1">
              <a:buClr>
                <a:srgbClr val="000090"/>
              </a:buClr>
              <a:buSzTx/>
              <a:buFont typeface="Wingdings" panose="05000000000000000000" pitchFamily="2" charset="2"/>
              <a:buChar char="•"/>
            </a:pPr>
            <a:r>
              <a:rPr lang="en-US" altLang="zh-CN" sz="2400"/>
              <a:t>each packet transmitted at full link capacity</a:t>
            </a:r>
            <a:endParaRPr lang="en-US" altLang="zh-CN" sz="2400"/>
          </a:p>
        </p:txBody>
      </p:sp>
      <p:sp>
        <p:nvSpPr>
          <p:cNvPr id="76803" name="Rectangle 2"/>
          <p:cNvSpPr>
            <a:spLocks noGrp="1"/>
          </p:cNvSpPr>
          <p:nvPr>
            <p:ph type="title" idx="4294967295"/>
          </p:nvPr>
        </p:nvSpPr>
        <p:spPr/>
        <p:txBody>
          <a:bodyPr vert="horz" wrap="square" lIns="91440" tIns="45720" rIns="91440" bIns="45720" anchor="ctr" anchorCtr="0"/>
          <a:p>
            <a:pPr eaLnBrk="1" hangingPunct="1"/>
            <a:r>
              <a:rPr lang="en-US" altLang="zh-CN" dirty="0"/>
              <a:t>The network core</a:t>
            </a:r>
            <a:endParaRPr lang="en-US" altLang="zh-CN" dirty="0"/>
          </a:p>
        </p:txBody>
      </p:sp>
      <p:sp>
        <p:nvSpPr>
          <p:cNvPr id="76804" name="Freeform 637"/>
          <p:cNvSpPr/>
          <p:nvPr/>
        </p:nvSpPr>
        <p:spPr>
          <a:xfrm>
            <a:off x="5202238" y="1712913"/>
            <a:ext cx="1736725" cy="107156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ln>
        </p:spPr>
        <p:txBody>
          <a:bodyPr/>
          <a:p>
            <a:endParaRPr lang="zh-CN" altLang="en-US"/>
          </a:p>
        </p:txBody>
      </p:sp>
      <p:grpSp>
        <p:nvGrpSpPr>
          <p:cNvPr id="76805" name="Group 638"/>
          <p:cNvGrpSpPr/>
          <p:nvPr/>
        </p:nvGrpSpPr>
        <p:grpSpPr>
          <a:xfrm>
            <a:off x="5370513" y="3048000"/>
            <a:ext cx="1458912" cy="933450"/>
            <a:chOff x="2889" y="1631"/>
            <a:chExt cx="980" cy="743"/>
          </a:xfrm>
        </p:grpSpPr>
        <p:sp>
          <p:nvSpPr>
            <p:cNvPr id="76806" name="Rectangle 639"/>
            <p:cNvSpPr/>
            <p:nvPr/>
          </p:nvSpPr>
          <p:spPr>
            <a:xfrm>
              <a:off x="3046" y="1841"/>
              <a:ext cx="663" cy="533"/>
            </a:xfrm>
            <a:prstGeom prst="rect">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6807" name="AutoShape 640"/>
            <p:cNvSpPr/>
            <p:nvPr/>
          </p:nvSpPr>
          <p:spPr>
            <a:xfrm>
              <a:off x="2889" y="1631"/>
              <a:ext cx="980" cy="253"/>
            </a:xfrm>
            <a:prstGeom prst="triangle">
              <a:avLst>
                <a:gd name="adj" fmla="val 50000"/>
              </a:avLst>
            </a:prstGeom>
            <a:solidFill>
              <a:srgbClr val="DDDDDD"/>
            </a:solidFill>
            <a:ln w="9525">
              <a:noFill/>
            </a:ln>
          </p:spPr>
          <p:txBody>
            <a:bodyPr wrap="none" anchor="ctr" anchorCtr="0"/>
            <a:p>
              <a:pPr algn="ctr" eaLnBrk="0" hangingPunct="0"/>
              <a:endParaRPr lang="zh-CN" altLang="zh-CN" dirty="0">
                <a:solidFill>
                  <a:srgbClr val="00CCFF"/>
                </a:solidFill>
                <a:latin typeface="Arial" panose="020B0604020202020204" pitchFamily="34" charset="0"/>
                <a:ea typeface="MS PGothic" panose="020B0600070205080204" charset="-128"/>
              </a:endParaRPr>
            </a:p>
          </p:txBody>
        </p:sp>
      </p:grpSp>
      <p:sp>
        <p:nvSpPr>
          <p:cNvPr id="76808" name="Freeform 641"/>
          <p:cNvSpPr/>
          <p:nvPr/>
        </p:nvSpPr>
        <p:spPr>
          <a:xfrm>
            <a:off x="5364163" y="4425950"/>
            <a:ext cx="3225800" cy="166528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w="9525">
            <a:noFill/>
          </a:ln>
        </p:spPr>
        <p:txBody>
          <a:bodyPr/>
          <a:p>
            <a:endParaRPr lang="zh-CN" altLang="en-US"/>
          </a:p>
        </p:txBody>
      </p:sp>
      <p:sp>
        <p:nvSpPr>
          <p:cNvPr id="76809" name="Line 642"/>
          <p:cNvSpPr/>
          <p:nvPr/>
        </p:nvSpPr>
        <p:spPr>
          <a:xfrm rot="-5400000">
            <a:off x="7845425" y="5162550"/>
            <a:ext cx="523875" cy="139700"/>
          </a:xfrm>
          <a:prstGeom prst="line">
            <a:avLst/>
          </a:prstGeom>
          <a:ln w="12700" cap="flat" cmpd="sng">
            <a:solidFill>
              <a:schemeClr val="bg2"/>
            </a:solidFill>
            <a:prstDash val="solid"/>
            <a:round/>
            <a:headEnd type="none" w="med" len="med"/>
            <a:tailEnd type="none" w="med" len="med"/>
          </a:ln>
        </p:spPr>
      </p:sp>
      <p:sp>
        <p:nvSpPr>
          <p:cNvPr id="76810" name="Line 643"/>
          <p:cNvSpPr/>
          <p:nvPr/>
        </p:nvSpPr>
        <p:spPr>
          <a:xfrm rot="5400000" flipV="1">
            <a:off x="7991475" y="5443538"/>
            <a:ext cx="3175" cy="85725"/>
          </a:xfrm>
          <a:prstGeom prst="line">
            <a:avLst/>
          </a:prstGeom>
          <a:ln w="12700" cap="flat" cmpd="sng">
            <a:solidFill>
              <a:schemeClr val="bg2"/>
            </a:solidFill>
            <a:prstDash val="solid"/>
            <a:round/>
            <a:headEnd type="none" w="med" len="med"/>
            <a:tailEnd type="none" w="med" len="med"/>
          </a:ln>
        </p:spPr>
      </p:sp>
      <p:sp>
        <p:nvSpPr>
          <p:cNvPr id="76811" name="Line 644"/>
          <p:cNvSpPr/>
          <p:nvPr/>
        </p:nvSpPr>
        <p:spPr>
          <a:xfrm rot="-5400000">
            <a:off x="8177213" y="5119688"/>
            <a:ext cx="0" cy="114300"/>
          </a:xfrm>
          <a:prstGeom prst="line">
            <a:avLst/>
          </a:prstGeom>
          <a:ln w="12700" cap="flat" cmpd="sng">
            <a:solidFill>
              <a:schemeClr val="bg2"/>
            </a:solidFill>
            <a:prstDash val="solid"/>
            <a:round/>
            <a:headEnd type="none" w="med" len="med"/>
            <a:tailEnd type="none" w="med" len="med"/>
          </a:ln>
        </p:spPr>
      </p:sp>
      <p:sp>
        <p:nvSpPr>
          <p:cNvPr id="76812" name="Line 646"/>
          <p:cNvSpPr/>
          <p:nvPr/>
        </p:nvSpPr>
        <p:spPr>
          <a:xfrm>
            <a:off x="6100763" y="4776788"/>
            <a:ext cx="212725" cy="98425"/>
          </a:xfrm>
          <a:prstGeom prst="line">
            <a:avLst/>
          </a:prstGeom>
          <a:ln w="9525" cap="flat" cmpd="sng">
            <a:solidFill>
              <a:schemeClr val="bg2"/>
            </a:solidFill>
            <a:prstDash val="solid"/>
            <a:round/>
            <a:headEnd type="none" w="med" len="med"/>
            <a:tailEnd type="none" w="med" len="med"/>
          </a:ln>
        </p:spPr>
      </p:sp>
      <p:sp>
        <p:nvSpPr>
          <p:cNvPr id="76813" name="Line 647"/>
          <p:cNvSpPr/>
          <p:nvPr/>
        </p:nvSpPr>
        <p:spPr>
          <a:xfrm flipV="1">
            <a:off x="5842000" y="5040313"/>
            <a:ext cx="390525" cy="73025"/>
          </a:xfrm>
          <a:prstGeom prst="line">
            <a:avLst/>
          </a:prstGeom>
          <a:ln w="9525" cap="flat" cmpd="sng">
            <a:solidFill>
              <a:schemeClr val="bg2"/>
            </a:solidFill>
            <a:prstDash val="solid"/>
            <a:round/>
            <a:headEnd type="none" w="med" len="med"/>
            <a:tailEnd type="none" w="med" len="med"/>
          </a:ln>
        </p:spPr>
      </p:sp>
      <p:sp>
        <p:nvSpPr>
          <p:cNvPr id="76814" name="Line 650"/>
          <p:cNvSpPr/>
          <p:nvPr/>
        </p:nvSpPr>
        <p:spPr>
          <a:xfrm flipH="1">
            <a:off x="6267450" y="5087938"/>
            <a:ext cx="103188" cy="184150"/>
          </a:xfrm>
          <a:prstGeom prst="line">
            <a:avLst/>
          </a:prstGeom>
          <a:ln w="9525" cap="flat" cmpd="sng">
            <a:solidFill>
              <a:schemeClr val="bg2"/>
            </a:solidFill>
            <a:prstDash val="solid"/>
            <a:round/>
            <a:headEnd type="none" w="med" len="med"/>
            <a:tailEnd type="none" w="med" len="med"/>
          </a:ln>
        </p:spPr>
      </p:sp>
      <p:sp>
        <p:nvSpPr>
          <p:cNvPr id="76815" name="Line 651"/>
          <p:cNvSpPr/>
          <p:nvPr/>
        </p:nvSpPr>
        <p:spPr>
          <a:xfrm flipH="1" flipV="1">
            <a:off x="6548438" y="5100638"/>
            <a:ext cx="114300" cy="173037"/>
          </a:xfrm>
          <a:prstGeom prst="line">
            <a:avLst/>
          </a:prstGeom>
          <a:ln w="9525" cap="flat" cmpd="sng">
            <a:solidFill>
              <a:schemeClr val="bg2"/>
            </a:solidFill>
            <a:prstDash val="solid"/>
            <a:round/>
            <a:headEnd type="none" w="med" len="med"/>
            <a:tailEnd type="none" w="med" len="med"/>
          </a:ln>
        </p:spPr>
      </p:sp>
      <p:sp>
        <p:nvSpPr>
          <p:cNvPr id="76816" name="Line 652"/>
          <p:cNvSpPr/>
          <p:nvPr/>
        </p:nvSpPr>
        <p:spPr>
          <a:xfrm>
            <a:off x="6743700" y="5056188"/>
            <a:ext cx="503238" cy="269875"/>
          </a:xfrm>
          <a:prstGeom prst="line">
            <a:avLst/>
          </a:prstGeom>
          <a:ln w="9525" cap="flat" cmpd="sng">
            <a:solidFill>
              <a:schemeClr val="bg2"/>
            </a:solidFill>
            <a:prstDash val="solid"/>
            <a:round/>
            <a:headEnd type="none" w="med" len="med"/>
            <a:tailEnd type="none" w="med" len="med"/>
          </a:ln>
        </p:spPr>
      </p:sp>
      <p:sp>
        <p:nvSpPr>
          <p:cNvPr id="76817" name="Line 654"/>
          <p:cNvSpPr/>
          <p:nvPr/>
        </p:nvSpPr>
        <p:spPr>
          <a:xfrm>
            <a:off x="6046788" y="3582988"/>
            <a:ext cx="234950" cy="74612"/>
          </a:xfrm>
          <a:prstGeom prst="line">
            <a:avLst/>
          </a:prstGeom>
          <a:ln w="9525" cap="flat" cmpd="sng">
            <a:solidFill>
              <a:schemeClr val="bg2"/>
            </a:solidFill>
            <a:prstDash val="solid"/>
            <a:round/>
            <a:headEnd type="none" w="med" len="med"/>
            <a:tailEnd type="none" w="med" len="med"/>
          </a:ln>
        </p:spPr>
      </p:sp>
      <p:sp>
        <p:nvSpPr>
          <p:cNvPr id="76818" name="Line 655"/>
          <p:cNvSpPr/>
          <p:nvPr/>
        </p:nvSpPr>
        <p:spPr>
          <a:xfrm flipV="1">
            <a:off x="5891213" y="3736975"/>
            <a:ext cx="168275" cy="3175"/>
          </a:xfrm>
          <a:prstGeom prst="line">
            <a:avLst/>
          </a:prstGeom>
          <a:ln w="9525" cap="flat" cmpd="sng">
            <a:solidFill>
              <a:schemeClr val="bg2"/>
            </a:solidFill>
            <a:prstDash val="solid"/>
            <a:round/>
            <a:headEnd type="none" w="med" len="med"/>
            <a:tailEnd type="none" w="med" len="med"/>
          </a:ln>
        </p:spPr>
      </p:sp>
      <p:grpSp>
        <p:nvGrpSpPr>
          <p:cNvPr id="76819" name="Group 656"/>
          <p:cNvGrpSpPr/>
          <p:nvPr/>
        </p:nvGrpSpPr>
        <p:grpSpPr>
          <a:xfrm>
            <a:off x="5611813" y="3503613"/>
            <a:ext cx="506412" cy="352425"/>
            <a:chOff x="2967" y="478"/>
            <a:chExt cx="788" cy="625"/>
          </a:xfrm>
        </p:grpSpPr>
        <p:pic>
          <p:nvPicPr>
            <p:cNvPr id="76820" name="Picture 657" descr="access_point_stylized_small"/>
            <p:cNvPicPr>
              <a:picLocks noChangeAspect="1"/>
            </p:cNvPicPr>
            <p:nvPr/>
          </p:nvPicPr>
          <p:blipFill>
            <a:blip r:embed="rId1"/>
            <a:stretch>
              <a:fillRect/>
            </a:stretch>
          </p:blipFill>
          <p:spPr>
            <a:xfrm>
              <a:off x="3012" y="559"/>
              <a:ext cx="576" cy="544"/>
            </a:xfrm>
            <a:prstGeom prst="rect">
              <a:avLst/>
            </a:prstGeom>
            <a:noFill/>
            <a:ln w="9525">
              <a:noFill/>
            </a:ln>
          </p:spPr>
        </p:pic>
        <p:pic>
          <p:nvPicPr>
            <p:cNvPr id="76821" name="Picture 658" descr="antenna_radiation_stylized"/>
            <p:cNvPicPr>
              <a:picLocks noChangeAspect="1"/>
            </p:cNvPicPr>
            <p:nvPr/>
          </p:nvPicPr>
          <p:blipFill>
            <a:blip r:embed="rId2"/>
            <a:stretch>
              <a:fillRect/>
            </a:stretch>
          </p:blipFill>
          <p:spPr>
            <a:xfrm>
              <a:off x="2967" y="478"/>
              <a:ext cx="788" cy="188"/>
            </a:xfrm>
            <a:prstGeom prst="rect">
              <a:avLst/>
            </a:prstGeom>
            <a:noFill/>
            <a:ln w="9525">
              <a:noFill/>
            </a:ln>
          </p:spPr>
        </p:pic>
      </p:grpSp>
      <p:sp>
        <p:nvSpPr>
          <p:cNvPr id="76822" name="Freeform 659"/>
          <p:cNvSpPr/>
          <p:nvPr/>
        </p:nvSpPr>
        <p:spPr>
          <a:xfrm>
            <a:off x="6919913" y="3476625"/>
            <a:ext cx="1470025" cy="76517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ln>
        </p:spPr>
        <p:txBody>
          <a:bodyPr/>
          <a:p>
            <a:endParaRPr lang="zh-CN" altLang="en-US"/>
          </a:p>
        </p:txBody>
      </p:sp>
      <p:sp>
        <p:nvSpPr>
          <p:cNvPr id="76823" name="Freeform 660"/>
          <p:cNvSpPr/>
          <p:nvPr/>
        </p:nvSpPr>
        <p:spPr>
          <a:xfrm>
            <a:off x="6883400" y="2128838"/>
            <a:ext cx="1730375" cy="112553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w="9525">
            <a:noFill/>
          </a:ln>
        </p:spPr>
        <p:txBody>
          <a:bodyPr/>
          <a:p>
            <a:endParaRPr lang="zh-CN" altLang="en-US"/>
          </a:p>
        </p:txBody>
      </p:sp>
      <p:sp>
        <p:nvSpPr>
          <p:cNvPr id="76824" name="Line 661"/>
          <p:cNvSpPr/>
          <p:nvPr/>
        </p:nvSpPr>
        <p:spPr>
          <a:xfrm>
            <a:off x="7396163" y="3816350"/>
            <a:ext cx="163512" cy="120650"/>
          </a:xfrm>
          <a:prstGeom prst="line">
            <a:avLst/>
          </a:prstGeom>
          <a:ln w="9525" cap="flat" cmpd="sng">
            <a:solidFill>
              <a:srgbClr val="FF0000"/>
            </a:solidFill>
            <a:prstDash val="solid"/>
            <a:round/>
            <a:headEnd type="none" w="med" len="med"/>
            <a:tailEnd type="none" w="med" len="med"/>
          </a:ln>
        </p:spPr>
      </p:sp>
      <p:sp>
        <p:nvSpPr>
          <p:cNvPr id="76825" name="Line 662"/>
          <p:cNvSpPr/>
          <p:nvPr/>
        </p:nvSpPr>
        <p:spPr>
          <a:xfrm>
            <a:off x="7493000" y="3736975"/>
            <a:ext cx="279400" cy="0"/>
          </a:xfrm>
          <a:prstGeom prst="line">
            <a:avLst/>
          </a:prstGeom>
          <a:ln w="9525" cap="flat" cmpd="sng">
            <a:solidFill>
              <a:srgbClr val="FF0000"/>
            </a:solidFill>
            <a:prstDash val="solid"/>
            <a:round/>
            <a:headEnd type="none" w="med" len="med"/>
            <a:tailEnd type="none" w="med" len="med"/>
          </a:ln>
        </p:spPr>
      </p:sp>
      <p:sp>
        <p:nvSpPr>
          <p:cNvPr id="76826" name="Line 663"/>
          <p:cNvSpPr/>
          <p:nvPr/>
        </p:nvSpPr>
        <p:spPr>
          <a:xfrm flipV="1">
            <a:off x="7729538" y="3822700"/>
            <a:ext cx="134937" cy="104775"/>
          </a:xfrm>
          <a:prstGeom prst="line">
            <a:avLst/>
          </a:prstGeom>
          <a:ln w="9525" cap="flat" cmpd="sng">
            <a:solidFill>
              <a:srgbClr val="FF0000"/>
            </a:solidFill>
            <a:prstDash val="solid"/>
            <a:round/>
            <a:headEnd type="none" w="med" len="med"/>
            <a:tailEnd type="none" w="med" len="med"/>
          </a:ln>
        </p:spPr>
      </p:sp>
      <p:sp>
        <p:nvSpPr>
          <p:cNvPr id="76827" name="Line 664"/>
          <p:cNvSpPr/>
          <p:nvPr/>
        </p:nvSpPr>
        <p:spPr>
          <a:xfrm>
            <a:off x="6723063" y="2590800"/>
            <a:ext cx="509587" cy="3175"/>
          </a:xfrm>
          <a:prstGeom prst="line">
            <a:avLst/>
          </a:prstGeom>
          <a:ln w="9525" cap="flat" cmpd="sng">
            <a:solidFill>
              <a:srgbClr val="FF0000"/>
            </a:solidFill>
            <a:prstDash val="solid"/>
            <a:round/>
            <a:headEnd type="none" w="med" len="med"/>
            <a:tailEnd type="none" w="med" len="med"/>
          </a:ln>
        </p:spPr>
      </p:sp>
      <p:sp>
        <p:nvSpPr>
          <p:cNvPr id="76828" name="Line 665"/>
          <p:cNvSpPr/>
          <p:nvPr/>
        </p:nvSpPr>
        <p:spPr>
          <a:xfrm>
            <a:off x="7358063" y="4700588"/>
            <a:ext cx="390525" cy="184150"/>
          </a:xfrm>
          <a:prstGeom prst="line">
            <a:avLst/>
          </a:prstGeom>
          <a:ln w="9525" cap="flat" cmpd="sng">
            <a:solidFill>
              <a:schemeClr val="bg2"/>
            </a:solidFill>
            <a:prstDash val="solid"/>
            <a:round/>
            <a:headEnd type="none" w="med" len="med"/>
            <a:tailEnd type="none" w="med" len="med"/>
          </a:ln>
        </p:spPr>
      </p:sp>
      <p:sp>
        <p:nvSpPr>
          <p:cNvPr id="76829" name="Line 666"/>
          <p:cNvSpPr/>
          <p:nvPr/>
        </p:nvSpPr>
        <p:spPr>
          <a:xfrm flipV="1">
            <a:off x="6737350" y="4687888"/>
            <a:ext cx="322263" cy="198437"/>
          </a:xfrm>
          <a:prstGeom prst="line">
            <a:avLst/>
          </a:prstGeom>
          <a:ln w="9525" cap="flat" cmpd="sng">
            <a:solidFill>
              <a:schemeClr val="bg2"/>
            </a:solidFill>
            <a:prstDash val="solid"/>
            <a:round/>
            <a:headEnd type="none" w="med" len="med"/>
            <a:tailEnd type="none" w="med" len="med"/>
          </a:ln>
        </p:spPr>
      </p:sp>
      <p:sp>
        <p:nvSpPr>
          <p:cNvPr id="76830" name="Line 667"/>
          <p:cNvSpPr/>
          <p:nvPr/>
        </p:nvSpPr>
        <p:spPr>
          <a:xfrm flipV="1">
            <a:off x="6780213" y="4979988"/>
            <a:ext cx="971550" cy="0"/>
          </a:xfrm>
          <a:prstGeom prst="line">
            <a:avLst/>
          </a:prstGeom>
          <a:ln w="9525" cap="flat" cmpd="sng">
            <a:solidFill>
              <a:schemeClr val="bg2"/>
            </a:solidFill>
            <a:prstDash val="solid"/>
            <a:round/>
            <a:headEnd type="none" w="med" len="med"/>
            <a:tailEnd type="none" w="med" len="med"/>
          </a:ln>
        </p:spPr>
      </p:sp>
      <p:sp>
        <p:nvSpPr>
          <p:cNvPr id="76831" name="Line 668"/>
          <p:cNvSpPr/>
          <p:nvPr/>
        </p:nvSpPr>
        <p:spPr>
          <a:xfrm flipV="1">
            <a:off x="7577138" y="2495550"/>
            <a:ext cx="123825" cy="87313"/>
          </a:xfrm>
          <a:prstGeom prst="line">
            <a:avLst/>
          </a:prstGeom>
          <a:ln w="9525" cap="flat" cmpd="sng">
            <a:solidFill>
              <a:srgbClr val="FF0000"/>
            </a:solidFill>
            <a:prstDash val="solid"/>
            <a:round/>
            <a:headEnd type="none" w="med" len="med"/>
            <a:tailEnd type="none" w="med" len="med"/>
          </a:ln>
        </p:spPr>
      </p:sp>
      <p:sp>
        <p:nvSpPr>
          <p:cNvPr id="76832" name="Line 669"/>
          <p:cNvSpPr/>
          <p:nvPr/>
        </p:nvSpPr>
        <p:spPr>
          <a:xfrm>
            <a:off x="7405688" y="2668588"/>
            <a:ext cx="0" cy="82550"/>
          </a:xfrm>
          <a:prstGeom prst="line">
            <a:avLst/>
          </a:prstGeom>
          <a:ln w="9525" cap="flat" cmpd="sng">
            <a:solidFill>
              <a:srgbClr val="FF0000"/>
            </a:solidFill>
            <a:prstDash val="solid"/>
            <a:round/>
            <a:headEnd type="none" w="med" len="med"/>
            <a:tailEnd type="none" w="med" len="med"/>
          </a:ln>
        </p:spPr>
      </p:sp>
      <p:sp>
        <p:nvSpPr>
          <p:cNvPr id="76833" name="Line 670"/>
          <p:cNvSpPr/>
          <p:nvPr/>
        </p:nvSpPr>
        <p:spPr>
          <a:xfrm flipV="1">
            <a:off x="7580313" y="2562225"/>
            <a:ext cx="263525" cy="288925"/>
          </a:xfrm>
          <a:prstGeom prst="line">
            <a:avLst/>
          </a:prstGeom>
          <a:ln w="9525" cap="flat" cmpd="sng">
            <a:solidFill>
              <a:srgbClr val="FF0000"/>
            </a:solidFill>
            <a:prstDash val="solid"/>
            <a:round/>
            <a:headEnd type="none" w="med" len="med"/>
            <a:tailEnd type="none" w="med" len="med"/>
          </a:ln>
        </p:spPr>
      </p:sp>
      <p:sp>
        <p:nvSpPr>
          <p:cNvPr id="76834" name="Line 671"/>
          <p:cNvSpPr/>
          <p:nvPr/>
        </p:nvSpPr>
        <p:spPr>
          <a:xfrm>
            <a:off x="7942263" y="2563813"/>
            <a:ext cx="0" cy="196850"/>
          </a:xfrm>
          <a:prstGeom prst="line">
            <a:avLst/>
          </a:prstGeom>
          <a:ln w="9525" cap="flat" cmpd="sng">
            <a:solidFill>
              <a:srgbClr val="FF0000"/>
            </a:solidFill>
            <a:prstDash val="solid"/>
            <a:round/>
            <a:headEnd type="none" w="med" len="med"/>
            <a:tailEnd type="none" w="med" len="med"/>
          </a:ln>
        </p:spPr>
      </p:sp>
      <p:sp>
        <p:nvSpPr>
          <p:cNvPr id="76835" name="Line 672"/>
          <p:cNvSpPr/>
          <p:nvPr/>
        </p:nvSpPr>
        <p:spPr>
          <a:xfrm>
            <a:off x="7596188" y="2870200"/>
            <a:ext cx="188912" cy="0"/>
          </a:xfrm>
          <a:prstGeom prst="line">
            <a:avLst/>
          </a:prstGeom>
          <a:ln w="9525" cap="flat" cmpd="sng">
            <a:solidFill>
              <a:srgbClr val="FF0000"/>
            </a:solidFill>
            <a:prstDash val="solid"/>
            <a:round/>
            <a:headEnd type="none" w="med" len="med"/>
            <a:tailEnd type="none" w="med" len="med"/>
          </a:ln>
        </p:spPr>
      </p:sp>
      <p:sp>
        <p:nvSpPr>
          <p:cNvPr id="76836" name="Line 673"/>
          <p:cNvSpPr/>
          <p:nvPr/>
        </p:nvSpPr>
        <p:spPr>
          <a:xfrm>
            <a:off x="8150225" y="2860675"/>
            <a:ext cx="177800" cy="0"/>
          </a:xfrm>
          <a:prstGeom prst="line">
            <a:avLst/>
          </a:prstGeom>
          <a:ln w="9525" cap="flat" cmpd="sng">
            <a:solidFill>
              <a:srgbClr val="FF0000"/>
            </a:solidFill>
            <a:prstDash val="solid"/>
            <a:round/>
            <a:headEnd type="none" w="med" len="med"/>
            <a:tailEnd type="none" w="med" len="med"/>
          </a:ln>
        </p:spPr>
      </p:sp>
      <p:sp>
        <p:nvSpPr>
          <p:cNvPr id="76837" name="Line 674"/>
          <p:cNvSpPr/>
          <p:nvPr/>
        </p:nvSpPr>
        <p:spPr>
          <a:xfrm flipH="1">
            <a:off x="7299325" y="2936875"/>
            <a:ext cx="98425" cy="704850"/>
          </a:xfrm>
          <a:prstGeom prst="line">
            <a:avLst/>
          </a:prstGeom>
          <a:ln w="9525" cap="flat" cmpd="sng">
            <a:solidFill>
              <a:srgbClr val="FF0000"/>
            </a:solidFill>
            <a:prstDash val="solid"/>
            <a:round/>
            <a:headEnd type="none" w="med" len="med"/>
            <a:tailEnd type="none" w="med" len="med"/>
          </a:ln>
        </p:spPr>
      </p:sp>
      <p:sp>
        <p:nvSpPr>
          <p:cNvPr id="76838" name="Line 675"/>
          <p:cNvSpPr/>
          <p:nvPr/>
        </p:nvSpPr>
        <p:spPr>
          <a:xfrm flipH="1">
            <a:off x="7888288" y="2936875"/>
            <a:ext cx="111125" cy="727075"/>
          </a:xfrm>
          <a:prstGeom prst="line">
            <a:avLst/>
          </a:prstGeom>
          <a:ln w="9525" cap="flat" cmpd="sng">
            <a:solidFill>
              <a:srgbClr val="FF0000"/>
            </a:solidFill>
            <a:prstDash val="solid"/>
            <a:round/>
            <a:headEnd type="none" w="med" len="med"/>
            <a:tailEnd type="none" w="med" len="med"/>
          </a:ln>
        </p:spPr>
      </p:sp>
      <p:sp>
        <p:nvSpPr>
          <p:cNvPr id="76839" name="Line 676"/>
          <p:cNvSpPr/>
          <p:nvPr/>
        </p:nvSpPr>
        <p:spPr>
          <a:xfrm flipV="1">
            <a:off x="7272338" y="4078288"/>
            <a:ext cx="227012" cy="436562"/>
          </a:xfrm>
          <a:prstGeom prst="line">
            <a:avLst/>
          </a:prstGeom>
          <a:ln w="9525" cap="flat" cmpd="sng">
            <a:solidFill>
              <a:srgbClr val="FF0000"/>
            </a:solidFill>
            <a:prstDash val="solid"/>
            <a:round/>
            <a:headEnd type="none" w="med" len="med"/>
            <a:tailEnd type="none" w="med" len="med"/>
          </a:ln>
        </p:spPr>
      </p:sp>
      <p:sp>
        <p:nvSpPr>
          <p:cNvPr id="76840" name="Line 677"/>
          <p:cNvSpPr/>
          <p:nvPr/>
        </p:nvSpPr>
        <p:spPr>
          <a:xfrm>
            <a:off x="8345488" y="2859088"/>
            <a:ext cx="177800" cy="0"/>
          </a:xfrm>
          <a:prstGeom prst="line">
            <a:avLst/>
          </a:prstGeom>
          <a:ln w="9525" cap="flat" cmpd="sng">
            <a:solidFill>
              <a:srgbClr val="FF0000"/>
            </a:solidFill>
            <a:prstDash val="dash"/>
            <a:round/>
            <a:headEnd type="none" w="med" len="med"/>
            <a:tailEnd type="none" w="med" len="med"/>
          </a:ln>
        </p:spPr>
      </p:sp>
      <p:grpSp>
        <p:nvGrpSpPr>
          <p:cNvPr id="76841" name="Group 678"/>
          <p:cNvGrpSpPr/>
          <p:nvPr/>
        </p:nvGrpSpPr>
        <p:grpSpPr>
          <a:xfrm>
            <a:off x="6053138" y="1846263"/>
            <a:ext cx="468312" cy="620712"/>
            <a:chOff x="1653" y="3023"/>
            <a:chExt cx="622" cy="911"/>
          </a:xfrm>
        </p:grpSpPr>
        <p:sp>
          <p:nvSpPr>
            <p:cNvPr id="76842" name="Line 270"/>
            <p:cNvSpPr/>
            <p:nvPr/>
          </p:nvSpPr>
          <p:spPr>
            <a:xfrm flipH="1">
              <a:off x="1766" y="3287"/>
              <a:ext cx="188" cy="586"/>
            </a:xfrm>
            <a:prstGeom prst="line">
              <a:avLst/>
            </a:prstGeom>
            <a:ln w="19050" cap="flat" cmpd="sng">
              <a:solidFill>
                <a:srgbClr val="808080"/>
              </a:solidFill>
              <a:prstDash val="solid"/>
              <a:round/>
              <a:headEnd type="none" w="med" len="med"/>
              <a:tailEnd type="none" w="med" len="med"/>
            </a:ln>
          </p:spPr>
        </p:sp>
        <p:sp>
          <p:nvSpPr>
            <p:cNvPr id="76843" name="Line 271"/>
            <p:cNvSpPr/>
            <p:nvPr/>
          </p:nvSpPr>
          <p:spPr>
            <a:xfrm>
              <a:off x="1954" y="3287"/>
              <a:ext cx="188" cy="583"/>
            </a:xfrm>
            <a:prstGeom prst="line">
              <a:avLst/>
            </a:prstGeom>
            <a:ln w="19050" cap="flat" cmpd="sng">
              <a:solidFill>
                <a:srgbClr val="808080"/>
              </a:solidFill>
              <a:prstDash val="solid"/>
              <a:round/>
              <a:headEnd type="none" w="med" len="med"/>
              <a:tailEnd type="none" w="med" len="med"/>
            </a:ln>
          </p:spPr>
        </p:sp>
        <p:sp>
          <p:nvSpPr>
            <p:cNvPr id="76844" name="Line 272"/>
            <p:cNvSpPr/>
            <p:nvPr/>
          </p:nvSpPr>
          <p:spPr>
            <a:xfrm>
              <a:off x="1766" y="3870"/>
              <a:ext cx="188" cy="64"/>
            </a:xfrm>
            <a:prstGeom prst="line">
              <a:avLst/>
            </a:prstGeom>
            <a:ln w="19050" cap="flat" cmpd="sng">
              <a:solidFill>
                <a:srgbClr val="808080"/>
              </a:solidFill>
              <a:prstDash val="solid"/>
              <a:round/>
              <a:headEnd type="none" w="med" len="med"/>
              <a:tailEnd type="none" w="med" len="med"/>
            </a:ln>
          </p:spPr>
        </p:sp>
        <p:sp>
          <p:nvSpPr>
            <p:cNvPr id="76845" name="Line 273"/>
            <p:cNvSpPr/>
            <p:nvPr/>
          </p:nvSpPr>
          <p:spPr>
            <a:xfrm flipH="1">
              <a:off x="1954" y="3870"/>
              <a:ext cx="188" cy="64"/>
            </a:xfrm>
            <a:prstGeom prst="line">
              <a:avLst/>
            </a:prstGeom>
            <a:ln w="19050" cap="flat" cmpd="sng">
              <a:solidFill>
                <a:srgbClr val="808080"/>
              </a:solidFill>
              <a:prstDash val="solid"/>
              <a:round/>
              <a:headEnd type="none" w="med" len="med"/>
              <a:tailEnd type="none" w="med" len="med"/>
            </a:ln>
          </p:spPr>
        </p:sp>
        <p:sp>
          <p:nvSpPr>
            <p:cNvPr id="76846" name="Line 274"/>
            <p:cNvSpPr/>
            <p:nvPr/>
          </p:nvSpPr>
          <p:spPr>
            <a:xfrm>
              <a:off x="1954" y="3300"/>
              <a:ext cx="0" cy="634"/>
            </a:xfrm>
            <a:prstGeom prst="line">
              <a:avLst/>
            </a:prstGeom>
            <a:ln w="19050" cap="flat" cmpd="sng">
              <a:solidFill>
                <a:srgbClr val="808080"/>
              </a:solidFill>
              <a:prstDash val="solid"/>
              <a:round/>
              <a:headEnd type="none" w="med" len="med"/>
              <a:tailEnd type="none" w="med" len="med"/>
            </a:ln>
          </p:spPr>
        </p:sp>
        <p:sp>
          <p:nvSpPr>
            <p:cNvPr id="76847" name="Line 275"/>
            <p:cNvSpPr/>
            <p:nvPr/>
          </p:nvSpPr>
          <p:spPr>
            <a:xfrm flipV="1">
              <a:off x="1766" y="3810"/>
              <a:ext cx="188" cy="63"/>
            </a:xfrm>
            <a:prstGeom prst="line">
              <a:avLst/>
            </a:prstGeom>
            <a:ln w="19050" cap="flat" cmpd="sng">
              <a:solidFill>
                <a:srgbClr val="808080"/>
              </a:solidFill>
              <a:prstDash val="solid"/>
              <a:round/>
              <a:headEnd type="none" w="med" len="med"/>
              <a:tailEnd type="none" w="med" len="med"/>
            </a:ln>
          </p:spPr>
        </p:sp>
        <p:sp>
          <p:nvSpPr>
            <p:cNvPr id="76848" name="Line 276"/>
            <p:cNvSpPr/>
            <p:nvPr/>
          </p:nvSpPr>
          <p:spPr>
            <a:xfrm flipH="1" flipV="1">
              <a:off x="1954" y="3810"/>
              <a:ext cx="188" cy="60"/>
            </a:xfrm>
            <a:prstGeom prst="line">
              <a:avLst/>
            </a:prstGeom>
            <a:ln w="19050" cap="flat" cmpd="sng">
              <a:solidFill>
                <a:srgbClr val="808080"/>
              </a:solidFill>
              <a:prstDash val="solid"/>
              <a:round/>
              <a:headEnd type="none" w="med" len="med"/>
              <a:tailEnd type="none" w="med" len="med"/>
            </a:ln>
          </p:spPr>
        </p:sp>
        <p:sp>
          <p:nvSpPr>
            <p:cNvPr id="76849" name="Line 277"/>
            <p:cNvSpPr/>
            <p:nvPr/>
          </p:nvSpPr>
          <p:spPr>
            <a:xfrm>
              <a:off x="1846" y="3618"/>
              <a:ext cx="108" cy="48"/>
            </a:xfrm>
            <a:prstGeom prst="line">
              <a:avLst/>
            </a:prstGeom>
            <a:ln w="19050" cap="flat" cmpd="sng">
              <a:solidFill>
                <a:srgbClr val="808080"/>
              </a:solidFill>
              <a:prstDash val="solid"/>
              <a:round/>
              <a:headEnd type="none" w="med" len="med"/>
              <a:tailEnd type="none" w="med" len="med"/>
            </a:ln>
          </p:spPr>
        </p:sp>
        <p:sp>
          <p:nvSpPr>
            <p:cNvPr id="76850" name="Line 278"/>
            <p:cNvSpPr/>
            <p:nvPr/>
          </p:nvSpPr>
          <p:spPr>
            <a:xfrm flipV="1">
              <a:off x="1954" y="3618"/>
              <a:ext cx="114" cy="48"/>
            </a:xfrm>
            <a:prstGeom prst="line">
              <a:avLst/>
            </a:prstGeom>
            <a:ln w="19050" cap="flat" cmpd="sng">
              <a:solidFill>
                <a:srgbClr val="808080"/>
              </a:solidFill>
              <a:prstDash val="solid"/>
              <a:round/>
              <a:headEnd type="none" w="med" len="med"/>
              <a:tailEnd type="none" w="med" len="med"/>
            </a:ln>
          </p:spPr>
        </p:sp>
        <p:sp>
          <p:nvSpPr>
            <p:cNvPr id="76851" name="Line 279"/>
            <p:cNvSpPr/>
            <p:nvPr/>
          </p:nvSpPr>
          <p:spPr>
            <a:xfrm>
              <a:off x="1810" y="3704"/>
              <a:ext cx="139" cy="65"/>
            </a:xfrm>
            <a:prstGeom prst="line">
              <a:avLst/>
            </a:prstGeom>
            <a:ln w="19050" cap="flat" cmpd="sng">
              <a:solidFill>
                <a:srgbClr val="808080"/>
              </a:solidFill>
              <a:prstDash val="solid"/>
              <a:round/>
              <a:headEnd type="none" w="med" len="med"/>
              <a:tailEnd type="none" w="med" len="med"/>
            </a:ln>
          </p:spPr>
        </p:sp>
        <p:sp>
          <p:nvSpPr>
            <p:cNvPr id="76852" name="Line 280"/>
            <p:cNvSpPr/>
            <p:nvPr/>
          </p:nvSpPr>
          <p:spPr>
            <a:xfrm flipV="1">
              <a:off x="1954" y="3717"/>
              <a:ext cx="140" cy="57"/>
            </a:xfrm>
            <a:prstGeom prst="line">
              <a:avLst/>
            </a:prstGeom>
            <a:ln w="19050" cap="flat" cmpd="sng">
              <a:solidFill>
                <a:srgbClr val="808080"/>
              </a:solidFill>
              <a:prstDash val="solid"/>
              <a:round/>
              <a:headEnd type="none" w="med" len="med"/>
              <a:tailEnd type="none" w="med" len="med"/>
            </a:ln>
          </p:spPr>
        </p:sp>
        <p:sp>
          <p:nvSpPr>
            <p:cNvPr id="76853" name="Line 281"/>
            <p:cNvSpPr/>
            <p:nvPr/>
          </p:nvSpPr>
          <p:spPr>
            <a:xfrm flipV="1">
              <a:off x="1954" y="3530"/>
              <a:ext cx="72" cy="24"/>
            </a:xfrm>
            <a:prstGeom prst="line">
              <a:avLst/>
            </a:prstGeom>
            <a:ln w="19050" cap="flat" cmpd="sng">
              <a:solidFill>
                <a:srgbClr val="808080"/>
              </a:solidFill>
              <a:prstDash val="solid"/>
              <a:round/>
              <a:headEnd type="none" w="med" len="med"/>
              <a:tailEnd type="none" w="med" len="med"/>
            </a:ln>
          </p:spPr>
        </p:sp>
        <p:sp>
          <p:nvSpPr>
            <p:cNvPr id="76854" name="Line 282"/>
            <p:cNvSpPr/>
            <p:nvPr/>
          </p:nvSpPr>
          <p:spPr>
            <a:xfrm flipV="1">
              <a:off x="1954" y="3409"/>
              <a:ext cx="45" cy="18"/>
            </a:xfrm>
            <a:prstGeom prst="line">
              <a:avLst/>
            </a:prstGeom>
            <a:ln w="19050" cap="flat" cmpd="sng">
              <a:solidFill>
                <a:srgbClr val="808080"/>
              </a:solidFill>
              <a:prstDash val="solid"/>
              <a:round/>
              <a:headEnd type="none" w="med" len="med"/>
              <a:tailEnd type="none" w="med" len="med"/>
            </a:ln>
          </p:spPr>
        </p:sp>
        <p:sp>
          <p:nvSpPr>
            <p:cNvPr id="76855" name="Line 283"/>
            <p:cNvSpPr/>
            <p:nvPr/>
          </p:nvSpPr>
          <p:spPr>
            <a:xfrm>
              <a:off x="1873" y="3522"/>
              <a:ext cx="87" cy="32"/>
            </a:xfrm>
            <a:prstGeom prst="line">
              <a:avLst/>
            </a:prstGeom>
            <a:ln w="19050" cap="flat" cmpd="sng">
              <a:solidFill>
                <a:srgbClr val="808080"/>
              </a:solidFill>
              <a:prstDash val="solid"/>
              <a:round/>
              <a:headEnd type="none" w="med" len="med"/>
              <a:tailEnd type="none" w="med" len="med"/>
            </a:ln>
          </p:spPr>
        </p:sp>
        <p:sp>
          <p:nvSpPr>
            <p:cNvPr id="76856" name="Line 284"/>
            <p:cNvSpPr/>
            <p:nvPr/>
          </p:nvSpPr>
          <p:spPr>
            <a:xfrm>
              <a:off x="1912" y="3404"/>
              <a:ext cx="50" cy="31"/>
            </a:xfrm>
            <a:prstGeom prst="line">
              <a:avLst/>
            </a:prstGeom>
            <a:ln w="19050" cap="flat" cmpd="sng">
              <a:solidFill>
                <a:srgbClr val="808080"/>
              </a:solidFill>
              <a:prstDash val="solid"/>
              <a:round/>
              <a:headEnd type="none" w="med" len="med"/>
              <a:tailEnd type="none" w="med" len="med"/>
            </a:ln>
          </p:spPr>
        </p:sp>
        <p:sp>
          <p:nvSpPr>
            <p:cNvPr id="76857" name="Oval 694"/>
            <p:cNvSpPr/>
            <p:nvPr/>
          </p:nvSpPr>
          <p:spPr>
            <a:xfrm>
              <a:off x="1921" y="3233"/>
              <a:ext cx="63" cy="68"/>
            </a:xfrm>
            <a:prstGeom prst="ellipse">
              <a:avLst/>
            </a:prstGeom>
            <a:solidFill>
              <a:srgbClr val="808080"/>
            </a:solidFill>
            <a:ln w="9525" cap="flat" cmpd="sng">
              <a:solidFill>
                <a:srgbClr val="808080"/>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pic>
          <p:nvPicPr>
            <p:cNvPr id="76858" name="Picture 695" descr="cell_tower_radiation_gray"/>
            <p:cNvPicPr>
              <a:picLocks noChangeAspect="1"/>
            </p:cNvPicPr>
            <p:nvPr/>
          </p:nvPicPr>
          <p:blipFill>
            <a:blip r:embed="rId3"/>
            <a:stretch>
              <a:fillRect/>
            </a:stretch>
          </p:blipFill>
          <p:spPr>
            <a:xfrm>
              <a:off x="1653" y="3023"/>
              <a:ext cx="622" cy="503"/>
            </a:xfrm>
            <a:prstGeom prst="rect">
              <a:avLst/>
            </a:prstGeom>
            <a:noFill/>
            <a:ln w="9525">
              <a:noFill/>
            </a:ln>
          </p:spPr>
        </p:pic>
      </p:grpSp>
      <p:grpSp>
        <p:nvGrpSpPr>
          <p:cNvPr id="76859" name="Group 696"/>
          <p:cNvGrpSpPr/>
          <p:nvPr/>
        </p:nvGrpSpPr>
        <p:grpSpPr>
          <a:xfrm>
            <a:off x="6289675" y="2406650"/>
            <a:ext cx="454025" cy="254000"/>
            <a:chOff x="3843" y="1516"/>
            <a:chExt cx="286" cy="160"/>
          </a:xfrm>
        </p:grpSpPr>
        <p:sp>
          <p:nvSpPr>
            <p:cNvPr id="76860" name="Line 697"/>
            <p:cNvSpPr/>
            <p:nvPr/>
          </p:nvSpPr>
          <p:spPr>
            <a:xfrm>
              <a:off x="3843" y="1516"/>
              <a:ext cx="96" cy="60"/>
            </a:xfrm>
            <a:prstGeom prst="line">
              <a:avLst/>
            </a:prstGeom>
            <a:ln w="9525" cap="flat" cmpd="sng">
              <a:solidFill>
                <a:srgbClr val="969696"/>
              </a:solidFill>
              <a:prstDash val="solid"/>
              <a:round/>
              <a:headEnd type="none" w="med" len="med"/>
              <a:tailEnd type="none" w="med" len="med"/>
            </a:ln>
          </p:spPr>
        </p:sp>
        <p:sp>
          <p:nvSpPr>
            <p:cNvPr id="76861" name="Oval 407"/>
            <p:cNvSpPr/>
            <p:nvPr/>
          </p:nvSpPr>
          <p:spPr>
            <a:xfrm>
              <a:off x="3884" y="1616"/>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6862" name="Rectangle 410"/>
            <p:cNvSpPr/>
            <p:nvPr/>
          </p:nvSpPr>
          <p:spPr>
            <a:xfrm>
              <a:off x="3884" y="1610"/>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6863" name="Oval 411"/>
            <p:cNvSpPr/>
            <p:nvPr/>
          </p:nvSpPr>
          <p:spPr>
            <a:xfrm>
              <a:off x="3883" y="1569"/>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6864" name="Group 701"/>
            <p:cNvGrpSpPr/>
            <p:nvPr/>
          </p:nvGrpSpPr>
          <p:grpSpPr>
            <a:xfrm>
              <a:off x="3932" y="1587"/>
              <a:ext cx="138" cy="33"/>
              <a:chOff x="2468" y="1332"/>
              <a:chExt cx="310" cy="60"/>
            </a:xfrm>
          </p:grpSpPr>
          <p:sp>
            <p:nvSpPr>
              <p:cNvPr id="76865" name="Freeform 70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6866" name="Freeform 70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6867" name="Line 704"/>
            <p:cNvSpPr/>
            <p:nvPr/>
          </p:nvSpPr>
          <p:spPr>
            <a:xfrm>
              <a:off x="3884" y="1602"/>
              <a:ext cx="0" cy="47"/>
            </a:xfrm>
            <a:prstGeom prst="line">
              <a:avLst/>
            </a:prstGeom>
            <a:ln w="9525" cap="flat" cmpd="sng">
              <a:solidFill>
                <a:schemeClr val="bg2"/>
              </a:solidFill>
              <a:prstDash val="solid"/>
              <a:round/>
              <a:headEnd type="none" w="med" len="med"/>
              <a:tailEnd type="none" w="med" len="med"/>
            </a:ln>
          </p:spPr>
        </p:sp>
        <p:sp>
          <p:nvSpPr>
            <p:cNvPr id="76868" name="Line 705"/>
            <p:cNvSpPr/>
            <p:nvPr/>
          </p:nvSpPr>
          <p:spPr>
            <a:xfrm>
              <a:off x="4127" y="1604"/>
              <a:ext cx="0" cy="46"/>
            </a:xfrm>
            <a:prstGeom prst="line">
              <a:avLst/>
            </a:prstGeom>
            <a:ln w="9525" cap="flat" cmpd="sng">
              <a:solidFill>
                <a:schemeClr val="bg2"/>
              </a:solidFill>
              <a:prstDash val="solid"/>
              <a:round/>
              <a:headEnd type="none" w="med" len="med"/>
              <a:tailEnd type="none" w="med" len="med"/>
            </a:ln>
          </p:spPr>
        </p:sp>
      </p:grpSp>
      <p:grpSp>
        <p:nvGrpSpPr>
          <p:cNvPr id="76869" name="Group 706"/>
          <p:cNvGrpSpPr/>
          <p:nvPr/>
        </p:nvGrpSpPr>
        <p:grpSpPr>
          <a:xfrm>
            <a:off x="7202488" y="2493963"/>
            <a:ext cx="390525" cy="174625"/>
            <a:chOff x="4334" y="1470"/>
            <a:chExt cx="246" cy="107"/>
          </a:xfrm>
        </p:grpSpPr>
        <p:sp>
          <p:nvSpPr>
            <p:cNvPr id="7687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687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687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6873" name="Group 710"/>
            <p:cNvGrpSpPr/>
            <p:nvPr/>
          </p:nvGrpSpPr>
          <p:grpSpPr>
            <a:xfrm>
              <a:off x="4383" y="1488"/>
              <a:ext cx="138" cy="33"/>
              <a:chOff x="2468" y="1332"/>
              <a:chExt cx="310" cy="60"/>
            </a:xfrm>
          </p:grpSpPr>
          <p:sp>
            <p:nvSpPr>
              <p:cNvPr id="76874" name="Freeform 711"/>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6875" name="Freeform 712"/>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6876" name="Line 713"/>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6877" name="Line 714"/>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76878" name="Group 715"/>
          <p:cNvGrpSpPr/>
          <p:nvPr/>
        </p:nvGrpSpPr>
        <p:grpSpPr>
          <a:xfrm>
            <a:off x="7213600" y="2757488"/>
            <a:ext cx="390525" cy="174625"/>
            <a:chOff x="4334" y="1470"/>
            <a:chExt cx="246" cy="107"/>
          </a:xfrm>
        </p:grpSpPr>
        <p:sp>
          <p:nvSpPr>
            <p:cNvPr id="7687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688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688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6882" name="Group 719"/>
            <p:cNvGrpSpPr/>
            <p:nvPr/>
          </p:nvGrpSpPr>
          <p:grpSpPr>
            <a:xfrm>
              <a:off x="4383" y="1488"/>
              <a:ext cx="138" cy="33"/>
              <a:chOff x="2468" y="1332"/>
              <a:chExt cx="310" cy="60"/>
            </a:xfrm>
          </p:grpSpPr>
          <p:sp>
            <p:nvSpPr>
              <p:cNvPr id="76883" name="Freeform 72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6884" name="Freeform 72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6885" name="Line 722"/>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6886" name="Line 723"/>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76887" name="Group 724"/>
          <p:cNvGrpSpPr/>
          <p:nvPr/>
        </p:nvGrpSpPr>
        <p:grpSpPr>
          <a:xfrm>
            <a:off x="7762875" y="2759075"/>
            <a:ext cx="390525" cy="174625"/>
            <a:chOff x="4334" y="1470"/>
            <a:chExt cx="246" cy="107"/>
          </a:xfrm>
        </p:grpSpPr>
        <p:sp>
          <p:nvSpPr>
            <p:cNvPr id="7688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688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689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6891" name="Group 728"/>
            <p:cNvGrpSpPr/>
            <p:nvPr/>
          </p:nvGrpSpPr>
          <p:grpSpPr>
            <a:xfrm>
              <a:off x="4383" y="1488"/>
              <a:ext cx="138" cy="33"/>
              <a:chOff x="2468" y="1332"/>
              <a:chExt cx="310" cy="60"/>
            </a:xfrm>
          </p:grpSpPr>
          <p:sp>
            <p:nvSpPr>
              <p:cNvPr id="76892" name="Freeform 72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6893" name="Freeform 73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6894" name="Line 731"/>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6895" name="Line 732"/>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grpSp>
        <p:nvGrpSpPr>
          <p:cNvPr id="76896" name="Group 733"/>
          <p:cNvGrpSpPr/>
          <p:nvPr/>
        </p:nvGrpSpPr>
        <p:grpSpPr>
          <a:xfrm>
            <a:off x="7689850" y="2393950"/>
            <a:ext cx="390525" cy="174625"/>
            <a:chOff x="4334" y="1470"/>
            <a:chExt cx="246" cy="107"/>
          </a:xfrm>
        </p:grpSpPr>
        <p:sp>
          <p:nvSpPr>
            <p:cNvPr id="7689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689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689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6900" name="Group 737"/>
            <p:cNvGrpSpPr/>
            <p:nvPr/>
          </p:nvGrpSpPr>
          <p:grpSpPr>
            <a:xfrm>
              <a:off x="4383" y="1488"/>
              <a:ext cx="138" cy="33"/>
              <a:chOff x="2468" y="1332"/>
              <a:chExt cx="310" cy="60"/>
            </a:xfrm>
          </p:grpSpPr>
          <p:sp>
            <p:nvSpPr>
              <p:cNvPr id="76901" name="Freeform 73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6902" name="Freeform 73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6903" name="Line 740"/>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6904" name="Line 741"/>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76905" name="Line 751"/>
          <p:cNvSpPr/>
          <p:nvPr/>
        </p:nvSpPr>
        <p:spPr>
          <a:xfrm>
            <a:off x="6427788" y="3743325"/>
            <a:ext cx="679450" cy="0"/>
          </a:xfrm>
          <a:prstGeom prst="line">
            <a:avLst/>
          </a:prstGeom>
          <a:ln w="9525" cap="flat" cmpd="sng">
            <a:solidFill>
              <a:srgbClr val="FF0000"/>
            </a:solidFill>
            <a:prstDash val="solid"/>
            <a:round/>
            <a:headEnd type="none" w="med" len="med"/>
            <a:tailEnd type="none" w="med" len="med"/>
          </a:ln>
        </p:spPr>
      </p:sp>
      <p:grpSp>
        <p:nvGrpSpPr>
          <p:cNvPr id="76906" name="Group 761"/>
          <p:cNvGrpSpPr/>
          <p:nvPr/>
        </p:nvGrpSpPr>
        <p:grpSpPr>
          <a:xfrm>
            <a:off x="7591425" y="4806950"/>
            <a:ext cx="622300" cy="244475"/>
            <a:chOff x="4334" y="1470"/>
            <a:chExt cx="246" cy="107"/>
          </a:xfrm>
        </p:grpSpPr>
        <p:sp>
          <p:nvSpPr>
            <p:cNvPr id="7690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690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690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6910" name="Group 765"/>
            <p:cNvGrpSpPr/>
            <p:nvPr/>
          </p:nvGrpSpPr>
          <p:grpSpPr>
            <a:xfrm>
              <a:off x="4383" y="1488"/>
              <a:ext cx="138" cy="33"/>
              <a:chOff x="2468" y="1332"/>
              <a:chExt cx="310" cy="60"/>
            </a:xfrm>
          </p:grpSpPr>
          <p:sp>
            <p:nvSpPr>
              <p:cNvPr id="76911" name="Freeform 76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6912" name="Freeform 76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6913" name="Line 768"/>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6914" name="Line 769"/>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76915" name="Group 770"/>
          <p:cNvGrpSpPr/>
          <p:nvPr/>
        </p:nvGrpSpPr>
        <p:grpSpPr>
          <a:xfrm>
            <a:off x="6965950" y="4508500"/>
            <a:ext cx="622300" cy="244475"/>
            <a:chOff x="4334" y="1470"/>
            <a:chExt cx="246" cy="107"/>
          </a:xfrm>
        </p:grpSpPr>
        <p:sp>
          <p:nvSpPr>
            <p:cNvPr id="7691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691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691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6919" name="Group 774"/>
            <p:cNvGrpSpPr/>
            <p:nvPr/>
          </p:nvGrpSpPr>
          <p:grpSpPr>
            <a:xfrm>
              <a:off x="4383" y="1488"/>
              <a:ext cx="138" cy="33"/>
              <a:chOff x="2468" y="1332"/>
              <a:chExt cx="310" cy="60"/>
            </a:xfrm>
          </p:grpSpPr>
          <p:sp>
            <p:nvSpPr>
              <p:cNvPr id="76920" name="Freeform 77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6921" name="Freeform 77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6922" name="Line 777"/>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6923" name="Line 778"/>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76924" name="Group 779"/>
          <p:cNvGrpSpPr/>
          <p:nvPr/>
        </p:nvGrpSpPr>
        <p:grpSpPr>
          <a:xfrm>
            <a:off x="6242050" y="4851400"/>
            <a:ext cx="622300" cy="244475"/>
            <a:chOff x="4334" y="1470"/>
            <a:chExt cx="246" cy="107"/>
          </a:xfrm>
        </p:grpSpPr>
        <p:sp>
          <p:nvSpPr>
            <p:cNvPr id="76925"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6926"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6927"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6928" name="Group 783"/>
            <p:cNvGrpSpPr/>
            <p:nvPr/>
          </p:nvGrpSpPr>
          <p:grpSpPr>
            <a:xfrm>
              <a:off x="4383" y="1488"/>
              <a:ext cx="138" cy="33"/>
              <a:chOff x="2468" y="1332"/>
              <a:chExt cx="310" cy="60"/>
            </a:xfrm>
          </p:grpSpPr>
          <p:sp>
            <p:nvSpPr>
              <p:cNvPr id="76929" name="Freeform 78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6930" name="Freeform 78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6931" name="Line 786"/>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6932" name="Line 787"/>
            <p:cNvSpPr/>
            <p:nvPr/>
          </p:nvSpPr>
          <p:spPr>
            <a:xfrm>
              <a:off x="4578" y="1505"/>
              <a:ext cx="0" cy="47"/>
            </a:xfrm>
            <a:prstGeom prst="line">
              <a:avLst/>
            </a:prstGeom>
            <a:ln w="9525" cap="flat" cmpd="sng">
              <a:solidFill>
                <a:schemeClr val="bg2"/>
              </a:solidFill>
              <a:prstDash val="solid"/>
              <a:round/>
              <a:headEnd type="none" w="med" len="med"/>
              <a:tailEnd type="none" w="med" len="med"/>
            </a:ln>
          </p:spPr>
        </p:sp>
      </p:grpSp>
      <p:grpSp>
        <p:nvGrpSpPr>
          <p:cNvPr id="76933" name="Group 788"/>
          <p:cNvGrpSpPr/>
          <p:nvPr/>
        </p:nvGrpSpPr>
        <p:grpSpPr>
          <a:xfrm>
            <a:off x="6051550" y="3644900"/>
            <a:ext cx="390525" cy="171450"/>
            <a:chOff x="4334" y="1470"/>
            <a:chExt cx="246" cy="107"/>
          </a:xfrm>
        </p:grpSpPr>
        <p:sp>
          <p:nvSpPr>
            <p:cNvPr id="7693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693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693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6937" name="Group 792"/>
            <p:cNvGrpSpPr/>
            <p:nvPr/>
          </p:nvGrpSpPr>
          <p:grpSpPr>
            <a:xfrm>
              <a:off x="4383" y="1488"/>
              <a:ext cx="138" cy="33"/>
              <a:chOff x="2468" y="1332"/>
              <a:chExt cx="310" cy="60"/>
            </a:xfrm>
          </p:grpSpPr>
          <p:sp>
            <p:nvSpPr>
              <p:cNvPr id="76938" name="Freeform 79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6939" name="Freeform 79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6940" name="Line 795"/>
            <p:cNvSpPr/>
            <p:nvPr/>
          </p:nvSpPr>
          <p:spPr>
            <a:xfrm>
              <a:off x="4335" y="1503"/>
              <a:ext cx="0" cy="50"/>
            </a:xfrm>
            <a:prstGeom prst="line">
              <a:avLst/>
            </a:prstGeom>
            <a:ln w="9525" cap="flat" cmpd="sng">
              <a:solidFill>
                <a:schemeClr val="bg2"/>
              </a:solidFill>
              <a:prstDash val="solid"/>
              <a:round/>
              <a:headEnd type="none" w="med" len="med"/>
              <a:tailEnd type="none" w="med" len="med"/>
            </a:ln>
          </p:spPr>
        </p:sp>
        <p:sp>
          <p:nvSpPr>
            <p:cNvPr id="76941" name="Line 796"/>
            <p:cNvSpPr/>
            <p:nvPr/>
          </p:nvSpPr>
          <p:spPr>
            <a:xfrm>
              <a:off x="4578" y="1505"/>
              <a:ext cx="0" cy="49"/>
            </a:xfrm>
            <a:prstGeom prst="line">
              <a:avLst/>
            </a:prstGeom>
            <a:ln w="9525" cap="flat" cmpd="sng">
              <a:solidFill>
                <a:schemeClr val="bg2"/>
              </a:solidFill>
              <a:prstDash val="solid"/>
              <a:round/>
              <a:headEnd type="none" w="med" len="med"/>
              <a:tailEnd type="none" w="med" len="med"/>
            </a:ln>
          </p:spPr>
        </p:sp>
      </p:grpSp>
      <p:grpSp>
        <p:nvGrpSpPr>
          <p:cNvPr id="76942" name="Group 797"/>
          <p:cNvGrpSpPr/>
          <p:nvPr/>
        </p:nvGrpSpPr>
        <p:grpSpPr>
          <a:xfrm>
            <a:off x="7161213" y="5005388"/>
            <a:ext cx="446087" cy="422275"/>
            <a:chOff x="5072" y="3611"/>
            <a:chExt cx="459" cy="380"/>
          </a:xfrm>
        </p:grpSpPr>
        <p:grpSp>
          <p:nvGrpSpPr>
            <p:cNvPr id="76943" name="Group 798"/>
            <p:cNvGrpSpPr/>
            <p:nvPr/>
          </p:nvGrpSpPr>
          <p:grpSpPr>
            <a:xfrm>
              <a:off x="5144" y="3611"/>
              <a:ext cx="387" cy="99"/>
              <a:chOff x="5030" y="2639"/>
              <a:chExt cx="387" cy="99"/>
            </a:xfrm>
          </p:grpSpPr>
          <p:sp>
            <p:nvSpPr>
              <p:cNvPr id="76944" name="Freeform 799"/>
              <p:cNvSpPr/>
              <p:nvPr/>
            </p:nvSpPr>
            <p:spPr>
              <a:xfrm>
                <a:off x="5134" y="2657"/>
                <a:ext cx="69" cy="55"/>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ln>
            </p:spPr>
            <p:txBody>
              <a:bodyPr/>
              <a:p>
                <a:endParaRPr lang="zh-CN" altLang="en-US"/>
              </a:p>
            </p:txBody>
          </p:sp>
          <p:sp>
            <p:nvSpPr>
              <p:cNvPr id="76945" name="Freeform 800"/>
              <p:cNvSpPr/>
              <p:nvPr/>
            </p:nvSpPr>
            <p:spPr>
              <a:xfrm>
                <a:off x="5252" y="2656"/>
                <a:ext cx="47" cy="4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ln>
            </p:spPr>
            <p:txBody>
              <a:bodyPr/>
              <a:p>
                <a:endParaRPr lang="zh-CN" altLang="en-US"/>
              </a:p>
            </p:txBody>
          </p:sp>
          <p:sp>
            <p:nvSpPr>
              <p:cNvPr id="76946" name="Freeform 801"/>
              <p:cNvSpPr/>
              <p:nvPr/>
            </p:nvSpPr>
            <p:spPr>
              <a:xfrm>
                <a:off x="5089" y="2646"/>
                <a:ext cx="114" cy="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ln>
            </p:spPr>
            <p:txBody>
              <a:bodyPr/>
              <a:p>
                <a:endParaRPr lang="zh-CN" altLang="en-US"/>
              </a:p>
            </p:txBody>
          </p:sp>
          <p:sp>
            <p:nvSpPr>
              <p:cNvPr id="76947" name="Freeform 802"/>
              <p:cNvSpPr/>
              <p:nvPr/>
            </p:nvSpPr>
            <p:spPr>
              <a:xfrm>
                <a:off x="5250" y="2643"/>
                <a:ext cx="99" cy="5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ln>
            </p:spPr>
            <p:txBody>
              <a:bodyPr/>
              <a:p>
                <a:endParaRPr lang="zh-CN" altLang="en-US"/>
              </a:p>
            </p:txBody>
          </p:sp>
          <p:sp>
            <p:nvSpPr>
              <p:cNvPr id="76948" name="Freeform 803"/>
              <p:cNvSpPr/>
              <p:nvPr/>
            </p:nvSpPr>
            <p:spPr>
              <a:xfrm>
                <a:off x="5047" y="2671"/>
                <a:ext cx="40" cy="55"/>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ln>
            </p:spPr>
            <p:txBody>
              <a:bodyPr/>
              <a:p>
                <a:endParaRPr lang="zh-CN" altLang="en-US"/>
              </a:p>
            </p:txBody>
          </p:sp>
          <p:sp>
            <p:nvSpPr>
              <p:cNvPr id="76949" name="Freeform 804"/>
              <p:cNvSpPr/>
              <p:nvPr/>
            </p:nvSpPr>
            <p:spPr>
              <a:xfrm>
                <a:off x="5330" y="2639"/>
                <a:ext cx="87" cy="7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ln>
            </p:spPr>
            <p:txBody>
              <a:bodyPr/>
              <a:p>
                <a:endParaRPr lang="zh-CN" altLang="en-US"/>
              </a:p>
            </p:txBody>
          </p:sp>
          <p:sp>
            <p:nvSpPr>
              <p:cNvPr id="76950" name="Freeform 805"/>
              <p:cNvSpPr/>
              <p:nvPr/>
            </p:nvSpPr>
            <p:spPr>
              <a:xfrm>
                <a:off x="5115" y="2660"/>
                <a:ext cx="69" cy="55"/>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51" name="Freeform 806"/>
              <p:cNvSpPr/>
              <p:nvPr/>
            </p:nvSpPr>
            <p:spPr>
              <a:xfrm>
                <a:off x="5233" y="2660"/>
                <a:ext cx="47" cy="4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52" name="Freeform 807"/>
              <p:cNvSpPr/>
              <p:nvPr/>
            </p:nvSpPr>
            <p:spPr>
              <a:xfrm>
                <a:off x="5070" y="2650"/>
                <a:ext cx="112" cy="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53" name="Freeform 808"/>
              <p:cNvSpPr/>
              <p:nvPr/>
            </p:nvSpPr>
            <p:spPr>
              <a:xfrm>
                <a:off x="5229" y="2647"/>
                <a:ext cx="99" cy="5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54" name="Freeform 809"/>
              <p:cNvSpPr/>
              <p:nvPr/>
            </p:nvSpPr>
            <p:spPr>
              <a:xfrm>
                <a:off x="5030" y="2680"/>
                <a:ext cx="40" cy="5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55" name="Freeform 810"/>
              <p:cNvSpPr/>
              <p:nvPr/>
            </p:nvSpPr>
            <p:spPr>
              <a:xfrm>
                <a:off x="5311" y="2643"/>
                <a:ext cx="87" cy="7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grpSp>
        <p:pic>
          <p:nvPicPr>
            <p:cNvPr id="76956" name="Picture 811" descr="access_point_stylized_gray_small"/>
            <p:cNvPicPr>
              <a:picLocks noChangeAspect="1"/>
            </p:cNvPicPr>
            <p:nvPr/>
          </p:nvPicPr>
          <p:blipFill>
            <a:blip r:embed="rId4"/>
            <a:stretch>
              <a:fillRect/>
            </a:stretch>
          </p:blipFill>
          <p:spPr>
            <a:xfrm>
              <a:off x="5072" y="3642"/>
              <a:ext cx="430" cy="349"/>
            </a:xfrm>
            <a:prstGeom prst="rect">
              <a:avLst/>
            </a:prstGeom>
            <a:noFill/>
            <a:ln w="9525">
              <a:noFill/>
            </a:ln>
          </p:spPr>
        </p:pic>
      </p:grpSp>
      <p:grpSp>
        <p:nvGrpSpPr>
          <p:cNvPr id="76957" name="Group 812"/>
          <p:cNvGrpSpPr/>
          <p:nvPr/>
        </p:nvGrpSpPr>
        <p:grpSpPr>
          <a:xfrm>
            <a:off x="5638800" y="3509963"/>
            <a:ext cx="398463" cy="358775"/>
            <a:chOff x="5072" y="3611"/>
            <a:chExt cx="459" cy="380"/>
          </a:xfrm>
        </p:grpSpPr>
        <p:grpSp>
          <p:nvGrpSpPr>
            <p:cNvPr id="76958" name="Group 813"/>
            <p:cNvGrpSpPr/>
            <p:nvPr/>
          </p:nvGrpSpPr>
          <p:grpSpPr>
            <a:xfrm>
              <a:off x="5144" y="3611"/>
              <a:ext cx="387" cy="99"/>
              <a:chOff x="5030" y="2639"/>
              <a:chExt cx="387" cy="99"/>
            </a:xfrm>
          </p:grpSpPr>
          <p:sp>
            <p:nvSpPr>
              <p:cNvPr id="76959" name="Freeform 814"/>
              <p:cNvSpPr/>
              <p:nvPr/>
            </p:nvSpPr>
            <p:spPr>
              <a:xfrm>
                <a:off x="5134" y="2657"/>
                <a:ext cx="69" cy="55"/>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ln>
            </p:spPr>
            <p:txBody>
              <a:bodyPr/>
              <a:p>
                <a:endParaRPr lang="zh-CN" altLang="en-US"/>
              </a:p>
            </p:txBody>
          </p:sp>
          <p:sp>
            <p:nvSpPr>
              <p:cNvPr id="76960" name="Freeform 815"/>
              <p:cNvSpPr/>
              <p:nvPr/>
            </p:nvSpPr>
            <p:spPr>
              <a:xfrm>
                <a:off x="5252" y="2656"/>
                <a:ext cx="47" cy="4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ln>
            </p:spPr>
            <p:txBody>
              <a:bodyPr/>
              <a:p>
                <a:endParaRPr lang="zh-CN" altLang="en-US"/>
              </a:p>
            </p:txBody>
          </p:sp>
          <p:sp>
            <p:nvSpPr>
              <p:cNvPr id="76961" name="Freeform 816"/>
              <p:cNvSpPr/>
              <p:nvPr/>
            </p:nvSpPr>
            <p:spPr>
              <a:xfrm>
                <a:off x="5089" y="2646"/>
                <a:ext cx="114" cy="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ln>
            </p:spPr>
            <p:txBody>
              <a:bodyPr/>
              <a:p>
                <a:endParaRPr lang="zh-CN" altLang="en-US"/>
              </a:p>
            </p:txBody>
          </p:sp>
          <p:sp>
            <p:nvSpPr>
              <p:cNvPr id="76962" name="Freeform 817"/>
              <p:cNvSpPr/>
              <p:nvPr/>
            </p:nvSpPr>
            <p:spPr>
              <a:xfrm>
                <a:off x="5250" y="2643"/>
                <a:ext cx="99" cy="5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ln>
            </p:spPr>
            <p:txBody>
              <a:bodyPr/>
              <a:p>
                <a:endParaRPr lang="zh-CN" altLang="en-US"/>
              </a:p>
            </p:txBody>
          </p:sp>
          <p:sp>
            <p:nvSpPr>
              <p:cNvPr id="76963" name="Freeform 818"/>
              <p:cNvSpPr/>
              <p:nvPr/>
            </p:nvSpPr>
            <p:spPr>
              <a:xfrm>
                <a:off x="5047" y="2671"/>
                <a:ext cx="40" cy="55"/>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ln>
            </p:spPr>
            <p:txBody>
              <a:bodyPr/>
              <a:p>
                <a:endParaRPr lang="zh-CN" altLang="en-US"/>
              </a:p>
            </p:txBody>
          </p:sp>
          <p:sp>
            <p:nvSpPr>
              <p:cNvPr id="76964" name="Freeform 819"/>
              <p:cNvSpPr/>
              <p:nvPr/>
            </p:nvSpPr>
            <p:spPr>
              <a:xfrm>
                <a:off x="5330" y="2639"/>
                <a:ext cx="87" cy="7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ln>
            </p:spPr>
            <p:txBody>
              <a:bodyPr/>
              <a:p>
                <a:endParaRPr lang="zh-CN" altLang="en-US"/>
              </a:p>
            </p:txBody>
          </p:sp>
          <p:sp>
            <p:nvSpPr>
              <p:cNvPr id="76965" name="Freeform 820"/>
              <p:cNvSpPr/>
              <p:nvPr/>
            </p:nvSpPr>
            <p:spPr>
              <a:xfrm>
                <a:off x="5115" y="2660"/>
                <a:ext cx="69" cy="55"/>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66" name="Freeform 821"/>
              <p:cNvSpPr/>
              <p:nvPr/>
            </p:nvSpPr>
            <p:spPr>
              <a:xfrm>
                <a:off x="5233" y="2660"/>
                <a:ext cx="47" cy="4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67" name="Freeform 822"/>
              <p:cNvSpPr/>
              <p:nvPr/>
            </p:nvSpPr>
            <p:spPr>
              <a:xfrm>
                <a:off x="5070" y="2650"/>
                <a:ext cx="112" cy="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68" name="Freeform 823"/>
              <p:cNvSpPr/>
              <p:nvPr/>
            </p:nvSpPr>
            <p:spPr>
              <a:xfrm>
                <a:off x="5229" y="2647"/>
                <a:ext cx="99" cy="5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69" name="Freeform 824"/>
              <p:cNvSpPr/>
              <p:nvPr/>
            </p:nvSpPr>
            <p:spPr>
              <a:xfrm>
                <a:off x="5030" y="2680"/>
                <a:ext cx="40" cy="5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sp>
            <p:nvSpPr>
              <p:cNvPr id="76970" name="Freeform 825"/>
              <p:cNvSpPr/>
              <p:nvPr/>
            </p:nvSpPr>
            <p:spPr>
              <a:xfrm>
                <a:off x="5311" y="2643"/>
                <a:ext cx="87" cy="7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cap="flat" cmpd="sng">
                <a:solidFill>
                  <a:schemeClr val="bg2"/>
                </a:solidFill>
                <a:prstDash val="solid"/>
                <a:round/>
                <a:headEnd type="none" w="med" len="med"/>
                <a:tailEnd type="none" w="med" len="med"/>
              </a:ln>
            </p:spPr>
            <p:txBody>
              <a:bodyPr/>
              <a:p>
                <a:endParaRPr lang="zh-CN" altLang="en-US"/>
              </a:p>
            </p:txBody>
          </p:sp>
        </p:grpSp>
        <p:pic>
          <p:nvPicPr>
            <p:cNvPr id="76971" name="Picture 826" descr="access_point_stylized_gray_small"/>
            <p:cNvPicPr>
              <a:picLocks noChangeAspect="1"/>
            </p:cNvPicPr>
            <p:nvPr/>
          </p:nvPicPr>
          <p:blipFill>
            <a:blip r:embed="rId4"/>
            <a:stretch>
              <a:fillRect/>
            </a:stretch>
          </p:blipFill>
          <p:spPr>
            <a:xfrm>
              <a:off x="5072" y="3642"/>
              <a:ext cx="430" cy="349"/>
            </a:xfrm>
            <a:prstGeom prst="rect">
              <a:avLst/>
            </a:prstGeom>
            <a:noFill/>
            <a:ln w="9525">
              <a:noFill/>
            </a:ln>
          </p:spPr>
        </p:pic>
      </p:grpSp>
      <p:sp>
        <p:nvSpPr>
          <p:cNvPr id="76972" name="Line 827"/>
          <p:cNvSpPr/>
          <p:nvPr/>
        </p:nvSpPr>
        <p:spPr>
          <a:xfrm rot="5400000" flipV="1">
            <a:off x="7991475" y="5440363"/>
            <a:ext cx="3175" cy="85725"/>
          </a:xfrm>
          <a:prstGeom prst="line">
            <a:avLst/>
          </a:prstGeom>
          <a:ln w="12700" cap="flat" cmpd="sng">
            <a:solidFill>
              <a:schemeClr val="bg2"/>
            </a:solidFill>
            <a:prstDash val="solid"/>
            <a:round/>
            <a:headEnd type="none" w="med" len="med"/>
            <a:tailEnd type="none" w="med" len="med"/>
          </a:ln>
        </p:spPr>
      </p:sp>
      <p:grpSp>
        <p:nvGrpSpPr>
          <p:cNvPr id="76973" name="Group 828"/>
          <p:cNvGrpSpPr/>
          <p:nvPr/>
        </p:nvGrpSpPr>
        <p:grpSpPr>
          <a:xfrm>
            <a:off x="5254625" y="2038350"/>
            <a:ext cx="504825" cy="401638"/>
            <a:chOff x="2896" y="396"/>
            <a:chExt cx="1848" cy="1887"/>
          </a:xfrm>
        </p:grpSpPr>
        <p:pic>
          <p:nvPicPr>
            <p:cNvPr id="76974" name="Picture 829" descr="laptop_keyboard"/>
            <p:cNvPicPr>
              <a:picLocks noChangeAspect="1"/>
            </p:cNvPicPr>
            <p:nvPr/>
          </p:nvPicPr>
          <p:blipFill>
            <a:blip r:embed="rId5"/>
            <a:stretch>
              <a:fillRect/>
            </a:stretch>
          </p:blipFill>
          <p:spPr>
            <a:xfrm rot="109064" flipH="1">
              <a:off x="2966" y="1553"/>
              <a:ext cx="1526" cy="730"/>
            </a:xfrm>
            <a:prstGeom prst="rect">
              <a:avLst/>
            </a:prstGeom>
            <a:noFill/>
            <a:ln w="9525">
              <a:noFill/>
            </a:ln>
          </p:spPr>
        </p:pic>
        <p:sp>
          <p:nvSpPr>
            <p:cNvPr id="76975" name="Freeform 830"/>
            <p:cNvSpPr/>
            <p:nvPr/>
          </p:nvSpPr>
          <p:spPr>
            <a:xfrm>
              <a:off x="3472" y="844"/>
              <a:ext cx="1228" cy="953"/>
            </a:xfrm>
            <a:custGeom>
              <a:avLst/>
              <a:gdLst/>
              <a:ahLst/>
              <a:cxnLst>
                <a:cxn ang="0">
                  <a:pos x="0" y="0"/>
                </a:cxn>
                <a:cxn ang="0">
                  <a:pos x="0" y="0"/>
                </a:cxn>
                <a:cxn ang="0">
                  <a:pos x="0" y="0"/>
                </a:cxn>
                <a:cxn ang="0">
                  <a:pos x="0" y="0"/>
                </a:cxn>
                <a:cxn ang="0">
                  <a:pos x="0"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76976" name="Picture 831" descr="screen"/>
            <p:cNvPicPr>
              <a:picLocks noChangeAspect="1"/>
            </p:cNvPicPr>
            <p:nvPr/>
          </p:nvPicPr>
          <p:blipFill>
            <a:blip r:embed="rId6"/>
            <a:stretch>
              <a:fillRect/>
            </a:stretch>
          </p:blipFill>
          <p:spPr>
            <a:xfrm>
              <a:off x="3532" y="868"/>
              <a:ext cx="1117" cy="868"/>
            </a:xfrm>
            <a:prstGeom prst="rect">
              <a:avLst/>
            </a:prstGeom>
            <a:noFill/>
            <a:ln w="9525">
              <a:noFill/>
            </a:ln>
          </p:spPr>
        </p:pic>
        <p:sp>
          <p:nvSpPr>
            <p:cNvPr id="76977" name="Freeform 832"/>
            <p:cNvSpPr/>
            <p:nvPr/>
          </p:nvSpPr>
          <p:spPr>
            <a:xfrm>
              <a:off x="3695" y="816"/>
              <a:ext cx="1042" cy="177"/>
            </a:xfrm>
            <a:custGeom>
              <a:avLst/>
              <a:gdLst/>
              <a:ahLst/>
              <a:cxnLst>
                <a:cxn ang="0">
                  <a:pos x="0" y="0"/>
                </a:cxn>
                <a:cxn ang="0">
                  <a:pos x="0" y="0"/>
                </a:cxn>
                <a:cxn ang="0">
                  <a:pos x="0" y="0"/>
                </a:cxn>
                <a:cxn ang="0">
                  <a:pos x="0" y="0"/>
                </a:cxn>
                <a:cxn ang="0">
                  <a:pos x="0" y="0"/>
                </a:cxn>
              </a:cxnLst>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tileRect/>
            </a:gradFill>
            <a:ln w="9525">
              <a:noFill/>
            </a:ln>
          </p:spPr>
          <p:txBody>
            <a:bodyPr/>
            <a:p>
              <a:endParaRPr lang="zh-CN" altLang="en-US"/>
            </a:p>
          </p:txBody>
        </p:sp>
        <p:sp>
          <p:nvSpPr>
            <p:cNvPr id="76978" name="Freeform 833"/>
            <p:cNvSpPr/>
            <p:nvPr/>
          </p:nvSpPr>
          <p:spPr>
            <a:xfrm>
              <a:off x="3461" y="814"/>
              <a:ext cx="289" cy="739"/>
            </a:xfrm>
            <a:custGeom>
              <a:avLst/>
              <a:gdLst/>
              <a:ahLst/>
              <a:cxnLst>
                <a:cxn ang="0">
                  <a:pos x="0" y="0"/>
                </a:cxn>
                <a:cxn ang="0">
                  <a:pos x="0" y="0"/>
                </a:cxn>
                <a:cxn ang="0">
                  <a:pos x="0" y="0"/>
                </a:cxn>
                <a:cxn ang="0">
                  <a:pos x="0" y="0"/>
                </a:cxn>
                <a:cxn ang="0">
                  <a:pos x="0" y="0"/>
                </a:cxn>
              </a:cxnLst>
              <a:pathLst>
                <a:path w="702" h="1893">
                  <a:moveTo>
                    <a:pt x="579" y="0"/>
                  </a:moveTo>
                  <a:lnTo>
                    <a:pt x="0" y="1869"/>
                  </a:lnTo>
                  <a:lnTo>
                    <a:pt x="114" y="1893"/>
                  </a:lnTo>
                  <a:lnTo>
                    <a:pt x="702" y="51"/>
                  </a:lnTo>
                  <a:lnTo>
                    <a:pt x="579" y="0"/>
                  </a:lnTo>
                  <a:close/>
                </a:path>
              </a:pathLst>
            </a:custGeom>
            <a:solidFill>
              <a:schemeClr val="bg2"/>
            </a:solidFill>
            <a:ln w="9525">
              <a:noFill/>
            </a:ln>
          </p:spPr>
          <p:txBody>
            <a:bodyPr/>
            <a:p>
              <a:endParaRPr lang="zh-CN" altLang="en-US"/>
            </a:p>
          </p:txBody>
        </p:sp>
        <p:sp>
          <p:nvSpPr>
            <p:cNvPr id="76979" name="Freeform 834"/>
            <p:cNvSpPr/>
            <p:nvPr/>
          </p:nvSpPr>
          <p:spPr>
            <a:xfrm>
              <a:off x="4418" y="946"/>
              <a:ext cx="311" cy="853"/>
            </a:xfrm>
            <a:custGeom>
              <a:avLst/>
              <a:gdLst/>
              <a:ahLst/>
              <a:cxnLst>
                <a:cxn ang="0">
                  <a:pos x="0" y="0"/>
                </a:cxn>
                <a:cxn ang="0">
                  <a:pos x="0" y="0"/>
                </a:cxn>
                <a:cxn ang="0">
                  <a:pos x="0" y="0"/>
                </a:cxn>
                <a:cxn ang="0">
                  <a:pos x="0" y="0"/>
                </a:cxn>
                <a:cxn ang="0">
                  <a:pos x="0"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76980" name="Freeform 835"/>
            <p:cNvSpPr/>
            <p:nvPr/>
          </p:nvSpPr>
          <p:spPr>
            <a:xfrm>
              <a:off x="3457" y="1515"/>
              <a:ext cx="1143" cy="288"/>
            </a:xfrm>
            <a:custGeom>
              <a:avLst/>
              <a:gdLst/>
              <a:ahLst/>
              <a:cxnLst>
                <a:cxn ang="0">
                  <a:pos x="0" y="0"/>
                </a:cxn>
                <a:cxn ang="0">
                  <a:pos x="0" y="0"/>
                </a:cxn>
                <a:cxn ang="0">
                  <a:pos x="0" y="0"/>
                </a:cxn>
                <a:cxn ang="0">
                  <a:pos x="0" y="0"/>
                </a:cxn>
                <a:cxn ang="0">
                  <a:pos x="0"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tileRect/>
            </a:gradFill>
            <a:ln w="9525">
              <a:noFill/>
            </a:ln>
          </p:spPr>
          <p:txBody>
            <a:bodyPr/>
            <a:p>
              <a:endParaRPr lang="zh-CN" altLang="en-US"/>
            </a:p>
          </p:txBody>
        </p:sp>
        <p:sp>
          <p:nvSpPr>
            <p:cNvPr id="76981" name="Freeform 836"/>
            <p:cNvSpPr/>
            <p:nvPr/>
          </p:nvSpPr>
          <p:spPr>
            <a:xfrm>
              <a:off x="4452" y="954"/>
              <a:ext cx="292" cy="855"/>
            </a:xfrm>
            <a:custGeom>
              <a:avLst/>
              <a:gdLst/>
              <a:ahLst/>
              <a:cxnLst>
                <a:cxn ang="0">
                  <a:pos x="0" y="0"/>
                </a:cxn>
                <a:cxn ang="0">
                  <a:pos x="0" y="0"/>
                </a:cxn>
                <a:cxn ang="0">
                  <a:pos x="0" y="1"/>
                </a:cxn>
                <a:cxn ang="0">
                  <a:pos x="0" y="1"/>
                </a:cxn>
                <a:cxn ang="0">
                  <a:pos x="0"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76982" name="Freeform 837"/>
            <p:cNvSpPr/>
            <p:nvPr/>
          </p:nvSpPr>
          <p:spPr>
            <a:xfrm>
              <a:off x="3459" y="1553"/>
              <a:ext cx="1016" cy="284"/>
            </a:xfrm>
            <a:custGeom>
              <a:avLst/>
              <a:gdLst/>
              <a:ahLst/>
              <a:cxnLst>
                <a:cxn ang="0">
                  <a:pos x="0" y="0"/>
                </a:cxn>
                <a:cxn ang="0">
                  <a:pos x="0" y="1"/>
                </a:cxn>
                <a:cxn ang="0">
                  <a:pos x="0" y="1"/>
                </a:cxn>
                <a:cxn ang="0">
                  <a:pos x="0" y="1"/>
                </a:cxn>
                <a:cxn ang="0">
                  <a:pos x="0" y="0"/>
                </a:cxn>
              </a:cxnLst>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tileRect/>
            </a:gradFill>
            <a:ln w="9525">
              <a:noFill/>
            </a:ln>
          </p:spPr>
          <p:txBody>
            <a:bodyPr/>
            <a:p>
              <a:endParaRPr lang="zh-CN" altLang="en-US"/>
            </a:p>
          </p:txBody>
        </p:sp>
        <p:sp>
          <p:nvSpPr>
            <p:cNvPr id="76983" name="Freeform 838"/>
            <p:cNvSpPr/>
            <p:nvPr/>
          </p:nvSpPr>
          <p:spPr>
            <a:xfrm>
              <a:off x="3442" y="1857"/>
              <a:ext cx="345" cy="169"/>
            </a:xfrm>
            <a:custGeom>
              <a:avLst/>
              <a:gdLst/>
              <a:ahLst/>
              <a:cxnLst>
                <a:cxn ang="0">
                  <a:pos x="0" y="0"/>
                </a:cxn>
                <a:cxn ang="0">
                  <a:pos x="0" y="1"/>
                </a:cxn>
                <a:cxn ang="0">
                  <a:pos x="0" y="1"/>
                </a:cxn>
                <a:cxn ang="0">
                  <a:pos x="0" y="1"/>
                </a:cxn>
                <a:cxn ang="0">
                  <a:pos x="0" y="0"/>
                </a:cxn>
              </a:cxnLst>
              <a:pathLst>
                <a:path w="752" h="327">
                  <a:moveTo>
                    <a:pt x="293" y="0"/>
                  </a:moveTo>
                  <a:lnTo>
                    <a:pt x="752" y="124"/>
                  </a:lnTo>
                  <a:lnTo>
                    <a:pt x="470" y="327"/>
                  </a:lnTo>
                  <a:lnTo>
                    <a:pt x="0" y="183"/>
                  </a:lnTo>
                  <a:lnTo>
                    <a:pt x="293" y="0"/>
                  </a:lnTo>
                  <a:close/>
                </a:path>
              </a:pathLst>
            </a:custGeom>
            <a:solidFill>
              <a:srgbClr val="333333"/>
            </a:solidFill>
            <a:ln w="9525">
              <a:noFill/>
            </a:ln>
          </p:spPr>
          <p:txBody>
            <a:bodyPr/>
            <a:p>
              <a:endParaRPr lang="zh-CN" altLang="en-US"/>
            </a:p>
          </p:txBody>
        </p:sp>
        <p:sp>
          <p:nvSpPr>
            <p:cNvPr id="76984" name="Freeform 839"/>
            <p:cNvSpPr/>
            <p:nvPr/>
          </p:nvSpPr>
          <p:spPr>
            <a:xfrm>
              <a:off x="3449" y="1860"/>
              <a:ext cx="333" cy="160"/>
            </a:xfrm>
            <a:custGeom>
              <a:avLst/>
              <a:gdLst/>
              <a:ahLst/>
              <a:cxnLst>
                <a:cxn ang="0">
                  <a:pos x="0" y="0"/>
                </a:cxn>
                <a:cxn ang="0">
                  <a:pos x="0" y="1"/>
                </a:cxn>
                <a:cxn ang="0">
                  <a:pos x="0" y="1"/>
                </a:cxn>
                <a:cxn ang="0">
                  <a:pos x="0" y="1"/>
                </a:cxn>
                <a:cxn ang="0">
                  <a:pos x="0"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76985" name="Freeform 840"/>
            <p:cNvSpPr/>
            <p:nvPr/>
          </p:nvSpPr>
          <p:spPr>
            <a:xfrm>
              <a:off x="3473" y="1923"/>
              <a:ext cx="119" cy="52"/>
            </a:xfrm>
            <a:custGeom>
              <a:avLst/>
              <a:gdLst/>
              <a:ahLst/>
              <a:cxnLst>
                <a:cxn ang="0">
                  <a:pos x="0" y="1"/>
                </a:cxn>
                <a:cxn ang="0">
                  <a:pos x="0" y="0"/>
                </a:cxn>
                <a:cxn ang="0">
                  <a:pos x="0" y="1"/>
                </a:cxn>
                <a:cxn ang="0">
                  <a:pos x="0" y="1"/>
                </a:cxn>
                <a:cxn ang="0">
                  <a:pos x="0" y="1"/>
                </a:cxn>
              </a:cxnLst>
              <a:pathLst>
                <a:path w="258" h="100">
                  <a:moveTo>
                    <a:pt x="0" y="44"/>
                  </a:moveTo>
                  <a:lnTo>
                    <a:pt x="75" y="0"/>
                  </a:lnTo>
                  <a:lnTo>
                    <a:pt x="258" y="50"/>
                  </a:lnTo>
                  <a:lnTo>
                    <a:pt x="183" y="100"/>
                  </a:lnTo>
                  <a:lnTo>
                    <a:pt x="0" y="44"/>
                  </a:lnTo>
                  <a:close/>
                </a:path>
              </a:pathLst>
            </a:custGeom>
            <a:solidFill>
              <a:srgbClr val="333333"/>
            </a:solidFill>
            <a:ln w="9525">
              <a:noFill/>
            </a:ln>
          </p:spPr>
          <p:txBody>
            <a:bodyPr/>
            <a:p>
              <a:endParaRPr lang="zh-CN" altLang="en-US"/>
            </a:p>
          </p:txBody>
        </p:sp>
        <p:sp>
          <p:nvSpPr>
            <p:cNvPr id="76986" name="Freeform 841"/>
            <p:cNvSpPr/>
            <p:nvPr/>
          </p:nvSpPr>
          <p:spPr>
            <a:xfrm>
              <a:off x="3469" y="1947"/>
              <a:ext cx="89" cy="32"/>
            </a:xfrm>
            <a:custGeom>
              <a:avLst/>
              <a:gdLst/>
              <a:ahLst/>
              <a:cxnLst>
                <a:cxn ang="0">
                  <a:pos x="0" y="0"/>
                </a:cxn>
                <a:cxn ang="0">
                  <a:pos x="0" y="1"/>
                </a:cxn>
                <a:cxn ang="0">
                  <a:pos x="0" y="1"/>
                </a:cxn>
                <a:cxn ang="0">
                  <a:pos x="0" y="1"/>
                </a:cxn>
                <a:cxn ang="0">
                  <a:pos x="0" y="0"/>
                </a:cxn>
              </a:cxnLst>
              <a:pathLst>
                <a:path w="194" h="63">
                  <a:moveTo>
                    <a:pt x="12" y="0"/>
                  </a:moveTo>
                  <a:lnTo>
                    <a:pt x="194" y="53"/>
                  </a:lnTo>
                  <a:lnTo>
                    <a:pt x="180" y="63"/>
                  </a:lnTo>
                  <a:lnTo>
                    <a:pt x="0" y="9"/>
                  </a:lnTo>
                  <a:lnTo>
                    <a:pt x="12" y="0"/>
                  </a:lnTo>
                  <a:close/>
                </a:path>
              </a:pathLst>
            </a:custGeom>
            <a:solidFill>
              <a:srgbClr val="DDDDDD"/>
            </a:solidFill>
            <a:ln w="9525">
              <a:noFill/>
            </a:ln>
          </p:spPr>
          <p:txBody>
            <a:bodyPr/>
            <a:p>
              <a:endParaRPr lang="zh-CN" altLang="en-US"/>
            </a:p>
          </p:txBody>
        </p:sp>
        <p:sp>
          <p:nvSpPr>
            <p:cNvPr id="76987" name="Freeform 842"/>
            <p:cNvSpPr/>
            <p:nvPr/>
          </p:nvSpPr>
          <p:spPr>
            <a:xfrm>
              <a:off x="3570" y="1956"/>
              <a:ext cx="119" cy="53"/>
            </a:xfrm>
            <a:custGeom>
              <a:avLst/>
              <a:gdLst/>
              <a:ahLst/>
              <a:cxnLst>
                <a:cxn ang="0">
                  <a:pos x="0" y="1"/>
                </a:cxn>
                <a:cxn ang="0">
                  <a:pos x="0" y="0"/>
                </a:cxn>
                <a:cxn ang="0">
                  <a:pos x="0" y="1"/>
                </a:cxn>
                <a:cxn ang="0">
                  <a:pos x="0" y="1"/>
                </a:cxn>
                <a:cxn ang="0">
                  <a:pos x="0" y="1"/>
                </a:cxn>
              </a:cxnLst>
              <a:pathLst>
                <a:path w="258" h="102">
                  <a:moveTo>
                    <a:pt x="0" y="46"/>
                  </a:moveTo>
                  <a:lnTo>
                    <a:pt x="71" y="0"/>
                  </a:lnTo>
                  <a:lnTo>
                    <a:pt x="258" y="52"/>
                  </a:lnTo>
                  <a:lnTo>
                    <a:pt x="183" y="102"/>
                  </a:lnTo>
                  <a:lnTo>
                    <a:pt x="0" y="46"/>
                  </a:lnTo>
                  <a:close/>
                </a:path>
              </a:pathLst>
            </a:custGeom>
            <a:solidFill>
              <a:srgbClr val="333333"/>
            </a:solidFill>
            <a:ln w="9525">
              <a:noFill/>
            </a:ln>
          </p:spPr>
          <p:txBody>
            <a:bodyPr/>
            <a:p>
              <a:endParaRPr lang="zh-CN" altLang="en-US"/>
            </a:p>
          </p:txBody>
        </p:sp>
        <p:sp>
          <p:nvSpPr>
            <p:cNvPr id="76988" name="Freeform 843"/>
            <p:cNvSpPr/>
            <p:nvPr/>
          </p:nvSpPr>
          <p:spPr>
            <a:xfrm>
              <a:off x="3566" y="1981"/>
              <a:ext cx="89" cy="33"/>
            </a:xfrm>
            <a:custGeom>
              <a:avLst/>
              <a:gdLst/>
              <a:ahLst/>
              <a:cxnLst>
                <a:cxn ang="0">
                  <a:pos x="0" y="0"/>
                </a:cxn>
                <a:cxn ang="0">
                  <a:pos x="0" y="1"/>
                </a:cxn>
                <a:cxn ang="0">
                  <a:pos x="0" y="1"/>
                </a:cxn>
                <a:cxn ang="0">
                  <a:pos x="0" y="1"/>
                </a:cxn>
                <a:cxn ang="0">
                  <a:pos x="0" y="0"/>
                </a:cxn>
              </a:cxnLst>
              <a:pathLst>
                <a:path w="194" h="63">
                  <a:moveTo>
                    <a:pt x="12" y="0"/>
                  </a:moveTo>
                  <a:lnTo>
                    <a:pt x="194" y="53"/>
                  </a:lnTo>
                  <a:lnTo>
                    <a:pt x="180" y="63"/>
                  </a:lnTo>
                  <a:lnTo>
                    <a:pt x="0" y="9"/>
                  </a:lnTo>
                  <a:lnTo>
                    <a:pt x="12" y="0"/>
                  </a:lnTo>
                  <a:close/>
                </a:path>
              </a:pathLst>
            </a:custGeom>
            <a:solidFill>
              <a:srgbClr val="DDDDDD"/>
            </a:solidFill>
            <a:ln w="9525">
              <a:noFill/>
            </a:ln>
          </p:spPr>
          <p:txBody>
            <a:bodyPr/>
            <a:p>
              <a:endParaRPr lang="zh-CN" altLang="en-US"/>
            </a:p>
          </p:txBody>
        </p:sp>
        <p:sp>
          <p:nvSpPr>
            <p:cNvPr id="76989" name="Freeform 844"/>
            <p:cNvSpPr/>
            <p:nvPr/>
          </p:nvSpPr>
          <p:spPr>
            <a:xfrm>
              <a:off x="4032" y="1882"/>
              <a:ext cx="418" cy="371"/>
            </a:xfrm>
            <a:custGeom>
              <a:avLst/>
              <a:gdLst/>
              <a:ahLst/>
              <a:cxnLst>
                <a:cxn ang="0">
                  <a:pos x="0" y="0"/>
                </a:cxn>
                <a:cxn ang="0">
                  <a:pos x="0" y="0"/>
                </a:cxn>
                <a:cxn ang="0">
                  <a:pos x="0" y="0"/>
                </a:cxn>
                <a:cxn ang="0">
                  <a:pos x="0" y="0"/>
                </a:cxn>
                <a:cxn ang="0">
                  <a:pos x="0" y="0"/>
                </a:cxn>
              </a:cxnLst>
              <a:pathLst>
                <a:path w="990" h="792">
                  <a:moveTo>
                    <a:pt x="3" y="738"/>
                  </a:moveTo>
                  <a:lnTo>
                    <a:pt x="990" y="0"/>
                  </a:lnTo>
                  <a:lnTo>
                    <a:pt x="987" y="60"/>
                  </a:lnTo>
                  <a:lnTo>
                    <a:pt x="0" y="792"/>
                  </a:lnTo>
                  <a:lnTo>
                    <a:pt x="3" y="738"/>
                  </a:lnTo>
                  <a:close/>
                </a:path>
              </a:pathLst>
            </a:custGeom>
            <a:solidFill>
              <a:schemeClr val="bg2"/>
            </a:solidFill>
            <a:ln w="9525">
              <a:noFill/>
            </a:ln>
          </p:spPr>
          <p:txBody>
            <a:bodyPr/>
            <a:p>
              <a:endParaRPr lang="zh-CN" altLang="en-US"/>
            </a:p>
          </p:txBody>
        </p:sp>
        <p:sp>
          <p:nvSpPr>
            <p:cNvPr id="76990" name="Freeform 845"/>
            <p:cNvSpPr/>
            <p:nvPr/>
          </p:nvSpPr>
          <p:spPr>
            <a:xfrm>
              <a:off x="2966" y="1912"/>
              <a:ext cx="1069" cy="338"/>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cap="flat" cmpd="sng">
              <a:solidFill>
                <a:schemeClr val="bg2"/>
              </a:solidFill>
              <a:prstDash val="solid"/>
              <a:round/>
              <a:headEnd type="none" w="med" len="med"/>
              <a:tailEnd type="none" w="med" len="med"/>
            </a:ln>
          </p:spPr>
          <p:txBody>
            <a:bodyPr/>
            <a:p>
              <a:endParaRPr lang="zh-CN" altLang="en-US"/>
            </a:p>
          </p:txBody>
        </p:sp>
        <p:sp>
          <p:nvSpPr>
            <p:cNvPr id="76991" name="Freeform 846"/>
            <p:cNvSpPr/>
            <p:nvPr/>
          </p:nvSpPr>
          <p:spPr>
            <a:xfrm>
              <a:off x="2967" y="1850"/>
              <a:ext cx="12" cy="68"/>
            </a:xfrm>
            <a:custGeom>
              <a:avLst/>
              <a:gdLst/>
              <a:ahLst/>
              <a:cxnLst>
                <a:cxn ang="0">
                  <a:pos x="0" y="0"/>
                </a:cxn>
                <a:cxn ang="0">
                  <a:pos x="0" y="0"/>
                </a:cxn>
                <a:cxn ang="0">
                  <a:pos x="0" y="0"/>
                </a:cxn>
                <a:cxn ang="0">
                  <a:pos x="0" y="0"/>
                </a:cxn>
                <a:cxn ang="0">
                  <a:pos x="0" y="0"/>
                </a:cxn>
              </a:cxnLst>
              <a:pathLst>
                <a:path w="26" h="147">
                  <a:moveTo>
                    <a:pt x="26" y="10"/>
                  </a:moveTo>
                  <a:lnTo>
                    <a:pt x="23" y="147"/>
                  </a:lnTo>
                  <a:lnTo>
                    <a:pt x="0" y="144"/>
                  </a:lnTo>
                  <a:lnTo>
                    <a:pt x="3" y="0"/>
                  </a:lnTo>
                  <a:lnTo>
                    <a:pt x="26" y="10"/>
                  </a:lnTo>
                  <a:close/>
                </a:path>
              </a:pathLst>
            </a:custGeom>
            <a:solidFill>
              <a:srgbClr val="B2B2B2"/>
            </a:solidFill>
            <a:ln w="9525">
              <a:noFill/>
            </a:ln>
          </p:spPr>
          <p:txBody>
            <a:bodyPr/>
            <a:p>
              <a:endParaRPr lang="zh-CN" altLang="en-US"/>
            </a:p>
          </p:txBody>
        </p:sp>
        <p:sp>
          <p:nvSpPr>
            <p:cNvPr id="76992" name="Freeform 847"/>
            <p:cNvSpPr/>
            <p:nvPr/>
          </p:nvSpPr>
          <p:spPr>
            <a:xfrm>
              <a:off x="2968" y="1571"/>
              <a:ext cx="496" cy="283"/>
            </a:xfrm>
            <a:custGeom>
              <a:avLst/>
              <a:gdLst/>
              <a:ahLst/>
              <a:cxnLst>
                <a:cxn ang="0">
                  <a:pos x="0" y="0"/>
                </a:cxn>
                <a:cxn ang="0">
                  <a:pos x="0" y="0"/>
                </a:cxn>
                <a:cxn ang="0">
                  <a:pos x="0" y="0"/>
                </a:cxn>
                <a:cxn ang="0">
                  <a:pos x="0" y="0"/>
                </a:cxn>
                <a:cxn ang="0">
                  <a:pos x="0" y="0"/>
                </a:cxn>
              </a:cxnLst>
              <a:pathLst>
                <a:path w="1176" h="606">
                  <a:moveTo>
                    <a:pt x="1170" y="0"/>
                  </a:moveTo>
                  <a:lnTo>
                    <a:pt x="0" y="597"/>
                  </a:lnTo>
                  <a:lnTo>
                    <a:pt x="30" y="606"/>
                  </a:lnTo>
                  <a:lnTo>
                    <a:pt x="1176" y="18"/>
                  </a:lnTo>
                  <a:lnTo>
                    <a:pt x="1170" y="0"/>
                  </a:lnTo>
                  <a:close/>
                </a:path>
              </a:pathLst>
            </a:custGeom>
            <a:solidFill>
              <a:srgbClr val="B2B2B2"/>
            </a:solidFill>
            <a:ln w="9525">
              <a:noFill/>
            </a:ln>
          </p:spPr>
          <p:txBody>
            <a:bodyPr/>
            <a:p>
              <a:endParaRPr lang="zh-CN" altLang="en-US"/>
            </a:p>
          </p:txBody>
        </p:sp>
        <p:sp>
          <p:nvSpPr>
            <p:cNvPr id="76993" name="Freeform 848"/>
            <p:cNvSpPr/>
            <p:nvPr/>
          </p:nvSpPr>
          <p:spPr>
            <a:xfrm>
              <a:off x="3001" y="1864"/>
              <a:ext cx="1013" cy="325"/>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ln>
          </p:spPr>
          <p:txBody>
            <a:bodyPr/>
            <a:p>
              <a:endParaRPr lang="zh-CN" altLang="en-US"/>
            </a:p>
          </p:txBody>
        </p:sp>
        <p:sp>
          <p:nvSpPr>
            <p:cNvPr id="76994" name="Freeform 849"/>
            <p:cNvSpPr/>
            <p:nvPr/>
          </p:nvSpPr>
          <p:spPr>
            <a:xfrm flipV="1">
              <a:off x="4013" y="1841"/>
              <a:ext cx="413" cy="337"/>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ln>
          </p:spPr>
          <p:txBody>
            <a:bodyPr/>
            <a:p>
              <a:endParaRPr lang="zh-CN" altLang="en-US"/>
            </a:p>
          </p:txBody>
        </p:sp>
        <p:sp>
          <p:nvSpPr>
            <p:cNvPr id="76995" name="Freeform 850"/>
            <p:cNvSpPr/>
            <p:nvPr/>
          </p:nvSpPr>
          <p:spPr>
            <a:xfrm>
              <a:off x="3530" y="862"/>
              <a:ext cx="1124" cy="872"/>
            </a:xfrm>
            <a:custGeom>
              <a:avLst/>
              <a:gdLst/>
              <a:ahLst/>
              <a:cxnLst>
                <a:cxn ang="0">
                  <a:pos x="214" y="0"/>
                </a:cxn>
                <a:cxn ang="0">
                  <a:pos x="1124" y="128"/>
                </a:cxn>
                <a:cxn ang="0">
                  <a:pos x="884" y="872"/>
                </a:cxn>
                <a:cxn ang="0">
                  <a:pos x="0" y="656"/>
                </a:cxn>
                <a:cxn ang="0">
                  <a:pos x="214" y="0"/>
                </a:cxn>
              </a:cxnLst>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tileRect/>
            </a:gradFill>
            <a:ln w="9525" cap="flat" cmpd="sng">
              <a:solidFill>
                <a:schemeClr val="tx1"/>
              </a:solidFill>
              <a:prstDash val="solid"/>
              <a:round/>
              <a:headEnd type="none" w="med" len="med"/>
              <a:tailEnd type="none" w="med" len="med"/>
            </a:ln>
          </p:spPr>
          <p:txBody>
            <a:bodyPr/>
            <a:p>
              <a:endParaRPr lang="zh-CN" altLang="en-US"/>
            </a:p>
          </p:txBody>
        </p:sp>
        <p:pic>
          <p:nvPicPr>
            <p:cNvPr id="76996" name="Picture 851" descr="grayed_radiation"/>
            <p:cNvPicPr>
              <a:picLocks noChangeAspect="1"/>
            </p:cNvPicPr>
            <p:nvPr/>
          </p:nvPicPr>
          <p:blipFill>
            <a:blip r:embed="rId7"/>
            <a:stretch>
              <a:fillRect/>
            </a:stretch>
          </p:blipFill>
          <p:spPr>
            <a:xfrm>
              <a:off x="2896" y="396"/>
              <a:ext cx="1808" cy="1056"/>
            </a:xfrm>
            <a:prstGeom prst="rect">
              <a:avLst/>
            </a:prstGeom>
            <a:noFill/>
            <a:ln w="9525">
              <a:noFill/>
            </a:ln>
          </p:spPr>
        </p:pic>
      </p:grpSp>
      <p:grpSp>
        <p:nvGrpSpPr>
          <p:cNvPr id="76997" name="Group 852"/>
          <p:cNvGrpSpPr/>
          <p:nvPr/>
        </p:nvGrpSpPr>
        <p:grpSpPr>
          <a:xfrm>
            <a:off x="5537200" y="3054350"/>
            <a:ext cx="504825" cy="401638"/>
            <a:chOff x="2896" y="396"/>
            <a:chExt cx="1848" cy="1887"/>
          </a:xfrm>
        </p:grpSpPr>
        <p:pic>
          <p:nvPicPr>
            <p:cNvPr id="76998" name="Picture 853" descr="laptop_keyboard"/>
            <p:cNvPicPr>
              <a:picLocks noChangeAspect="1"/>
            </p:cNvPicPr>
            <p:nvPr/>
          </p:nvPicPr>
          <p:blipFill>
            <a:blip r:embed="rId5"/>
            <a:stretch>
              <a:fillRect/>
            </a:stretch>
          </p:blipFill>
          <p:spPr>
            <a:xfrm rot="109064" flipH="1">
              <a:off x="2966" y="1553"/>
              <a:ext cx="1526" cy="730"/>
            </a:xfrm>
            <a:prstGeom prst="rect">
              <a:avLst/>
            </a:prstGeom>
            <a:noFill/>
            <a:ln w="9525">
              <a:noFill/>
            </a:ln>
          </p:spPr>
        </p:pic>
        <p:sp>
          <p:nvSpPr>
            <p:cNvPr id="76999" name="Freeform 854"/>
            <p:cNvSpPr/>
            <p:nvPr/>
          </p:nvSpPr>
          <p:spPr>
            <a:xfrm>
              <a:off x="3472" y="844"/>
              <a:ext cx="1228" cy="953"/>
            </a:xfrm>
            <a:custGeom>
              <a:avLst/>
              <a:gdLst/>
              <a:ahLst/>
              <a:cxnLst>
                <a:cxn ang="0">
                  <a:pos x="0" y="0"/>
                </a:cxn>
                <a:cxn ang="0">
                  <a:pos x="0" y="0"/>
                </a:cxn>
                <a:cxn ang="0">
                  <a:pos x="0" y="0"/>
                </a:cxn>
                <a:cxn ang="0">
                  <a:pos x="0" y="0"/>
                </a:cxn>
                <a:cxn ang="0">
                  <a:pos x="0"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77000" name="Picture 855" descr="screen"/>
            <p:cNvPicPr>
              <a:picLocks noChangeAspect="1"/>
            </p:cNvPicPr>
            <p:nvPr/>
          </p:nvPicPr>
          <p:blipFill>
            <a:blip r:embed="rId6"/>
            <a:stretch>
              <a:fillRect/>
            </a:stretch>
          </p:blipFill>
          <p:spPr>
            <a:xfrm>
              <a:off x="3532" y="868"/>
              <a:ext cx="1117" cy="868"/>
            </a:xfrm>
            <a:prstGeom prst="rect">
              <a:avLst/>
            </a:prstGeom>
            <a:noFill/>
            <a:ln w="9525">
              <a:noFill/>
            </a:ln>
          </p:spPr>
        </p:pic>
        <p:sp>
          <p:nvSpPr>
            <p:cNvPr id="77001" name="Freeform 856"/>
            <p:cNvSpPr/>
            <p:nvPr/>
          </p:nvSpPr>
          <p:spPr>
            <a:xfrm>
              <a:off x="3695" y="816"/>
              <a:ext cx="1042" cy="177"/>
            </a:xfrm>
            <a:custGeom>
              <a:avLst/>
              <a:gdLst/>
              <a:ahLst/>
              <a:cxnLst>
                <a:cxn ang="0">
                  <a:pos x="0" y="0"/>
                </a:cxn>
                <a:cxn ang="0">
                  <a:pos x="0" y="0"/>
                </a:cxn>
                <a:cxn ang="0">
                  <a:pos x="0" y="0"/>
                </a:cxn>
                <a:cxn ang="0">
                  <a:pos x="0" y="0"/>
                </a:cxn>
                <a:cxn ang="0">
                  <a:pos x="0" y="0"/>
                </a:cxn>
              </a:cxnLst>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tileRect/>
            </a:gradFill>
            <a:ln w="9525">
              <a:noFill/>
            </a:ln>
          </p:spPr>
          <p:txBody>
            <a:bodyPr/>
            <a:p>
              <a:endParaRPr lang="zh-CN" altLang="en-US"/>
            </a:p>
          </p:txBody>
        </p:sp>
        <p:sp>
          <p:nvSpPr>
            <p:cNvPr id="77002" name="Freeform 857"/>
            <p:cNvSpPr/>
            <p:nvPr/>
          </p:nvSpPr>
          <p:spPr>
            <a:xfrm>
              <a:off x="3461" y="814"/>
              <a:ext cx="289" cy="739"/>
            </a:xfrm>
            <a:custGeom>
              <a:avLst/>
              <a:gdLst/>
              <a:ahLst/>
              <a:cxnLst>
                <a:cxn ang="0">
                  <a:pos x="0" y="0"/>
                </a:cxn>
                <a:cxn ang="0">
                  <a:pos x="0" y="0"/>
                </a:cxn>
                <a:cxn ang="0">
                  <a:pos x="0" y="0"/>
                </a:cxn>
                <a:cxn ang="0">
                  <a:pos x="0" y="0"/>
                </a:cxn>
                <a:cxn ang="0">
                  <a:pos x="0" y="0"/>
                </a:cxn>
              </a:cxnLst>
              <a:pathLst>
                <a:path w="702" h="1893">
                  <a:moveTo>
                    <a:pt x="579" y="0"/>
                  </a:moveTo>
                  <a:lnTo>
                    <a:pt x="0" y="1869"/>
                  </a:lnTo>
                  <a:lnTo>
                    <a:pt x="114" y="1893"/>
                  </a:lnTo>
                  <a:lnTo>
                    <a:pt x="702" y="51"/>
                  </a:lnTo>
                  <a:lnTo>
                    <a:pt x="579" y="0"/>
                  </a:lnTo>
                  <a:close/>
                </a:path>
              </a:pathLst>
            </a:custGeom>
            <a:solidFill>
              <a:schemeClr val="bg2"/>
            </a:solidFill>
            <a:ln w="9525">
              <a:noFill/>
            </a:ln>
          </p:spPr>
          <p:txBody>
            <a:bodyPr/>
            <a:p>
              <a:endParaRPr lang="zh-CN" altLang="en-US"/>
            </a:p>
          </p:txBody>
        </p:sp>
        <p:sp>
          <p:nvSpPr>
            <p:cNvPr id="77003" name="Freeform 858"/>
            <p:cNvSpPr/>
            <p:nvPr/>
          </p:nvSpPr>
          <p:spPr>
            <a:xfrm>
              <a:off x="4418" y="946"/>
              <a:ext cx="311" cy="853"/>
            </a:xfrm>
            <a:custGeom>
              <a:avLst/>
              <a:gdLst/>
              <a:ahLst/>
              <a:cxnLst>
                <a:cxn ang="0">
                  <a:pos x="0" y="0"/>
                </a:cxn>
                <a:cxn ang="0">
                  <a:pos x="0" y="0"/>
                </a:cxn>
                <a:cxn ang="0">
                  <a:pos x="0" y="0"/>
                </a:cxn>
                <a:cxn ang="0">
                  <a:pos x="0" y="0"/>
                </a:cxn>
                <a:cxn ang="0">
                  <a:pos x="0"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77004" name="Freeform 859"/>
            <p:cNvSpPr/>
            <p:nvPr/>
          </p:nvSpPr>
          <p:spPr>
            <a:xfrm>
              <a:off x="3457" y="1515"/>
              <a:ext cx="1143" cy="288"/>
            </a:xfrm>
            <a:custGeom>
              <a:avLst/>
              <a:gdLst/>
              <a:ahLst/>
              <a:cxnLst>
                <a:cxn ang="0">
                  <a:pos x="0" y="0"/>
                </a:cxn>
                <a:cxn ang="0">
                  <a:pos x="0" y="0"/>
                </a:cxn>
                <a:cxn ang="0">
                  <a:pos x="0" y="0"/>
                </a:cxn>
                <a:cxn ang="0">
                  <a:pos x="0" y="0"/>
                </a:cxn>
                <a:cxn ang="0">
                  <a:pos x="0"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tileRect/>
            </a:gradFill>
            <a:ln w="9525">
              <a:noFill/>
            </a:ln>
          </p:spPr>
          <p:txBody>
            <a:bodyPr/>
            <a:p>
              <a:endParaRPr lang="zh-CN" altLang="en-US"/>
            </a:p>
          </p:txBody>
        </p:sp>
        <p:sp>
          <p:nvSpPr>
            <p:cNvPr id="77005" name="Freeform 860"/>
            <p:cNvSpPr/>
            <p:nvPr/>
          </p:nvSpPr>
          <p:spPr>
            <a:xfrm>
              <a:off x="4452" y="954"/>
              <a:ext cx="292" cy="855"/>
            </a:xfrm>
            <a:custGeom>
              <a:avLst/>
              <a:gdLst/>
              <a:ahLst/>
              <a:cxnLst>
                <a:cxn ang="0">
                  <a:pos x="0" y="0"/>
                </a:cxn>
                <a:cxn ang="0">
                  <a:pos x="0" y="0"/>
                </a:cxn>
                <a:cxn ang="0">
                  <a:pos x="0" y="1"/>
                </a:cxn>
                <a:cxn ang="0">
                  <a:pos x="0" y="1"/>
                </a:cxn>
                <a:cxn ang="0">
                  <a:pos x="0"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77006" name="Freeform 861"/>
            <p:cNvSpPr/>
            <p:nvPr/>
          </p:nvSpPr>
          <p:spPr>
            <a:xfrm>
              <a:off x="3459" y="1553"/>
              <a:ext cx="1016" cy="284"/>
            </a:xfrm>
            <a:custGeom>
              <a:avLst/>
              <a:gdLst/>
              <a:ahLst/>
              <a:cxnLst>
                <a:cxn ang="0">
                  <a:pos x="0" y="0"/>
                </a:cxn>
                <a:cxn ang="0">
                  <a:pos x="0" y="1"/>
                </a:cxn>
                <a:cxn ang="0">
                  <a:pos x="0" y="1"/>
                </a:cxn>
                <a:cxn ang="0">
                  <a:pos x="0" y="1"/>
                </a:cxn>
                <a:cxn ang="0">
                  <a:pos x="0" y="0"/>
                </a:cxn>
              </a:cxnLst>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tileRect/>
            </a:gradFill>
            <a:ln w="9525">
              <a:noFill/>
            </a:ln>
          </p:spPr>
          <p:txBody>
            <a:bodyPr/>
            <a:p>
              <a:endParaRPr lang="zh-CN" altLang="en-US"/>
            </a:p>
          </p:txBody>
        </p:sp>
        <p:sp>
          <p:nvSpPr>
            <p:cNvPr id="77007" name="Freeform 862"/>
            <p:cNvSpPr/>
            <p:nvPr/>
          </p:nvSpPr>
          <p:spPr>
            <a:xfrm>
              <a:off x="3442" y="1857"/>
              <a:ext cx="345" cy="169"/>
            </a:xfrm>
            <a:custGeom>
              <a:avLst/>
              <a:gdLst/>
              <a:ahLst/>
              <a:cxnLst>
                <a:cxn ang="0">
                  <a:pos x="0" y="0"/>
                </a:cxn>
                <a:cxn ang="0">
                  <a:pos x="0" y="1"/>
                </a:cxn>
                <a:cxn ang="0">
                  <a:pos x="0" y="1"/>
                </a:cxn>
                <a:cxn ang="0">
                  <a:pos x="0" y="1"/>
                </a:cxn>
                <a:cxn ang="0">
                  <a:pos x="0" y="0"/>
                </a:cxn>
              </a:cxnLst>
              <a:pathLst>
                <a:path w="752" h="327">
                  <a:moveTo>
                    <a:pt x="293" y="0"/>
                  </a:moveTo>
                  <a:lnTo>
                    <a:pt x="752" y="124"/>
                  </a:lnTo>
                  <a:lnTo>
                    <a:pt x="470" y="327"/>
                  </a:lnTo>
                  <a:lnTo>
                    <a:pt x="0" y="183"/>
                  </a:lnTo>
                  <a:lnTo>
                    <a:pt x="293" y="0"/>
                  </a:lnTo>
                  <a:close/>
                </a:path>
              </a:pathLst>
            </a:custGeom>
            <a:solidFill>
              <a:srgbClr val="333333"/>
            </a:solidFill>
            <a:ln w="9525">
              <a:noFill/>
            </a:ln>
          </p:spPr>
          <p:txBody>
            <a:bodyPr/>
            <a:p>
              <a:endParaRPr lang="zh-CN" altLang="en-US"/>
            </a:p>
          </p:txBody>
        </p:sp>
        <p:sp>
          <p:nvSpPr>
            <p:cNvPr id="77008" name="Freeform 863"/>
            <p:cNvSpPr/>
            <p:nvPr/>
          </p:nvSpPr>
          <p:spPr>
            <a:xfrm>
              <a:off x="3449" y="1860"/>
              <a:ext cx="333" cy="160"/>
            </a:xfrm>
            <a:custGeom>
              <a:avLst/>
              <a:gdLst/>
              <a:ahLst/>
              <a:cxnLst>
                <a:cxn ang="0">
                  <a:pos x="0" y="0"/>
                </a:cxn>
                <a:cxn ang="0">
                  <a:pos x="0" y="1"/>
                </a:cxn>
                <a:cxn ang="0">
                  <a:pos x="0" y="1"/>
                </a:cxn>
                <a:cxn ang="0">
                  <a:pos x="0" y="1"/>
                </a:cxn>
                <a:cxn ang="0">
                  <a:pos x="0"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77009" name="Freeform 864"/>
            <p:cNvSpPr/>
            <p:nvPr/>
          </p:nvSpPr>
          <p:spPr>
            <a:xfrm>
              <a:off x="3473" y="1923"/>
              <a:ext cx="119" cy="52"/>
            </a:xfrm>
            <a:custGeom>
              <a:avLst/>
              <a:gdLst/>
              <a:ahLst/>
              <a:cxnLst>
                <a:cxn ang="0">
                  <a:pos x="0" y="1"/>
                </a:cxn>
                <a:cxn ang="0">
                  <a:pos x="0" y="0"/>
                </a:cxn>
                <a:cxn ang="0">
                  <a:pos x="0" y="1"/>
                </a:cxn>
                <a:cxn ang="0">
                  <a:pos x="0" y="1"/>
                </a:cxn>
                <a:cxn ang="0">
                  <a:pos x="0" y="1"/>
                </a:cxn>
              </a:cxnLst>
              <a:pathLst>
                <a:path w="258" h="100">
                  <a:moveTo>
                    <a:pt x="0" y="44"/>
                  </a:moveTo>
                  <a:lnTo>
                    <a:pt x="75" y="0"/>
                  </a:lnTo>
                  <a:lnTo>
                    <a:pt x="258" y="50"/>
                  </a:lnTo>
                  <a:lnTo>
                    <a:pt x="183" y="100"/>
                  </a:lnTo>
                  <a:lnTo>
                    <a:pt x="0" y="44"/>
                  </a:lnTo>
                  <a:close/>
                </a:path>
              </a:pathLst>
            </a:custGeom>
            <a:solidFill>
              <a:srgbClr val="333333"/>
            </a:solidFill>
            <a:ln w="9525">
              <a:noFill/>
            </a:ln>
          </p:spPr>
          <p:txBody>
            <a:bodyPr/>
            <a:p>
              <a:endParaRPr lang="zh-CN" altLang="en-US"/>
            </a:p>
          </p:txBody>
        </p:sp>
        <p:sp>
          <p:nvSpPr>
            <p:cNvPr id="77010" name="Freeform 865"/>
            <p:cNvSpPr/>
            <p:nvPr/>
          </p:nvSpPr>
          <p:spPr>
            <a:xfrm>
              <a:off x="3469" y="1947"/>
              <a:ext cx="89" cy="32"/>
            </a:xfrm>
            <a:custGeom>
              <a:avLst/>
              <a:gdLst/>
              <a:ahLst/>
              <a:cxnLst>
                <a:cxn ang="0">
                  <a:pos x="0" y="0"/>
                </a:cxn>
                <a:cxn ang="0">
                  <a:pos x="0" y="1"/>
                </a:cxn>
                <a:cxn ang="0">
                  <a:pos x="0" y="1"/>
                </a:cxn>
                <a:cxn ang="0">
                  <a:pos x="0" y="1"/>
                </a:cxn>
                <a:cxn ang="0">
                  <a:pos x="0" y="0"/>
                </a:cxn>
              </a:cxnLst>
              <a:pathLst>
                <a:path w="194" h="63">
                  <a:moveTo>
                    <a:pt x="12" y="0"/>
                  </a:moveTo>
                  <a:lnTo>
                    <a:pt x="194" y="53"/>
                  </a:lnTo>
                  <a:lnTo>
                    <a:pt x="180" y="63"/>
                  </a:lnTo>
                  <a:lnTo>
                    <a:pt x="0" y="9"/>
                  </a:lnTo>
                  <a:lnTo>
                    <a:pt x="12" y="0"/>
                  </a:lnTo>
                  <a:close/>
                </a:path>
              </a:pathLst>
            </a:custGeom>
            <a:solidFill>
              <a:srgbClr val="DDDDDD"/>
            </a:solidFill>
            <a:ln w="9525">
              <a:noFill/>
            </a:ln>
          </p:spPr>
          <p:txBody>
            <a:bodyPr/>
            <a:p>
              <a:endParaRPr lang="zh-CN" altLang="en-US"/>
            </a:p>
          </p:txBody>
        </p:sp>
        <p:sp>
          <p:nvSpPr>
            <p:cNvPr id="77011" name="Freeform 866"/>
            <p:cNvSpPr/>
            <p:nvPr/>
          </p:nvSpPr>
          <p:spPr>
            <a:xfrm>
              <a:off x="3570" y="1956"/>
              <a:ext cx="119" cy="53"/>
            </a:xfrm>
            <a:custGeom>
              <a:avLst/>
              <a:gdLst/>
              <a:ahLst/>
              <a:cxnLst>
                <a:cxn ang="0">
                  <a:pos x="0" y="1"/>
                </a:cxn>
                <a:cxn ang="0">
                  <a:pos x="0" y="0"/>
                </a:cxn>
                <a:cxn ang="0">
                  <a:pos x="0" y="1"/>
                </a:cxn>
                <a:cxn ang="0">
                  <a:pos x="0" y="1"/>
                </a:cxn>
                <a:cxn ang="0">
                  <a:pos x="0" y="1"/>
                </a:cxn>
              </a:cxnLst>
              <a:pathLst>
                <a:path w="258" h="102">
                  <a:moveTo>
                    <a:pt x="0" y="46"/>
                  </a:moveTo>
                  <a:lnTo>
                    <a:pt x="71" y="0"/>
                  </a:lnTo>
                  <a:lnTo>
                    <a:pt x="258" y="52"/>
                  </a:lnTo>
                  <a:lnTo>
                    <a:pt x="183" y="102"/>
                  </a:lnTo>
                  <a:lnTo>
                    <a:pt x="0" y="46"/>
                  </a:lnTo>
                  <a:close/>
                </a:path>
              </a:pathLst>
            </a:custGeom>
            <a:solidFill>
              <a:srgbClr val="333333"/>
            </a:solidFill>
            <a:ln w="9525">
              <a:noFill/>
            </a:ln>
          </p:spPr>
          <p:txBody>
            <a:bodyPr/>
            <a:p>
              <a:endParaRPr lang="zh-CN" altLang="en-US"/>
            </a:p>
          </p:txBody>
        </p:sp>
        <p:sp>
          <p:nvSpPr>
            <p:cNvPr id="77012" name="Freeform 867"/>
            <p:cNvSpPr/>
            <p:nvPr/>
          </p:nvSpPr>
          <p:spPr>
            <a:xfrm>
              <a:off x="3566" y="1981"/>
              <a:ext cx="89" cy="33"/>
            </a:xfrm>
            <a:custGeom>
              <a:avLst/>
              <a:gdLst/>
              <a:ahLst/>
              <a:cxnLst>
                <a:cxn ang="0">
                  <a:pos x="0" y="0"/>
                </a:cxn>
                <a:cxn ang="0">
                  <a:pos x="0" y="1"/>
                </a:cxn>
                <a:cxn ang="0">
                  <a:pos x="0" y="1"/>
                </a:cxn>
                <a:cxn ang="0">
                  <a:pos x="0" y="1"/>
                </a:cxn>
                <a:cxn ang="0">
                  <a:pos x="0" y="0"/>
                </a:cxn>
              </a:cxnLst>
              <a:pathLst>
                <a:path w="194" h="63">
                  <a:moveTo>
                    <a:pt x="12" y="0"/>
                  </a:moveTo>
                  <a:lnTo>
                    <a:pt x="194" y="53"/>
                  </a:lnTo>
                  <a:lnTo>
                    <a:pt x="180" y="63"/>
                  </a:lnTo>
                  <a:lnTo>
                    <a:pt x="0" y="9"/>
                  </a:lnTo>
                  <a:lnTo>
                    <a:pt x="12" y="0"/>
                  </a:lnTo>
                  <a:close/>
                </a:path>
              </a:pathLst>
            </a:custGeom>
            <a:solidFill>
              <a:srgbClr val="DDDDDD"/>
            </a:solidFill>
            <a:ln w="9525">
              <a:noFill/>
            </a:ln>
          </p:spPr>
          <p:txBody>
            <a:bodyPr/>
            <a:p>
              <a:endParaRPr lang="zh-CN" altLang="en-US"/>
            </a:p>
          </p:txBody>
        </p:sp>
        <p:sp>
          <p:nvSpPr>
            <p:cNvPr id="77013" name="Freeform 868"/>
            <p:cNvSpPr/>
            <p:nvPr/>
          </p:nvSpPr>
          <p:spPr>
            <a:xfrm>
              <a:off x="4032" y="1882"/>
              <a:ext cx="418" cy="371"/>
            </a:xfrm>
            <a:custGeom>
              <a:avLst/>
              <a:gdLst/>
              <a:ahLst/>
              <a:cxnLst>
                <a:cxn ang="0">
                  <a:pos x="0" y="0"/>
                </a:cxn>
                <a:cxn ang="0">
                  <a:pos x="0" y="0"/>
                </a:cxn>
                <a:cxn ang="0">
                  <a:pos x="0" y="0"/>
                </a:cxn>
                <a:cxn ang="0">
                  <a:pos x="0" y="0"/>
                </a:cxn>
                <a:cxn ang="0">
                  <a:pos x="0" y="0"/>
                </a:cxn>
              </a:cxnLst>
              <a:pathLst>
                <a:path w="990" h="792">
                  <a:moveTo>
                    <a:pt x="3" y="738"/>
                  </a:moveTo>
                  <a:lnTo>
                    <a:pt x="990" y="0"/>
                  </a:lnTo>
                  <a:lnTo>
                    <a:pt x="987" y="60"/>
                  </a:lnTo>
                  <a:lnTo>
                    <a:pt x="0" y="792"/>
                  </a:lnTo>
                  <a:lnTo>
                    <a:pt x="3" y="738"/>
                  </a:lnTo>
                  <a:close/>
                </a:path>
              </a:pathLst>
            </a:custGeom>
            <a:solidFill>
              <a:schemeClr val="bg2"/>
            </a:solidFill>
            <a:ln w="9525">
              <a:noFill/>
            </a:ln>
          </p:spPr>
          <p:txBody>
            <a:bodyPr/>
            <a:p>
              <a:endParaRPr lang="zh-CN" altLang="en-US"/>
            </a:p>
          </p:txBody>
        </p:sp>
        <p:sp>
          <p:nvSpPr>
            <p:cNvPr id="77014" name="Freeform 869"/>
            <p:cNvSpPr/>
            <p:nvPr/>
          </p:nvSpPr>
          <p:spPr>
            <a:xfrm>
              <a:off x="2966" y="1912"/>
              <a:ext cx="1069" cy="338"/>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cap="flat" cmpd="sng">
              <a:solidFill>
                <a:schemeClr val="bg2"/>
              </a:solidFill>
              <a:prstDash val="solid"/>
              <a:round/>
              <a:headEnd type="none" w="med" len="med"/>
              <a:tailEnd type="none" w="med" len="med"/>
            </a:ln>
          </p:spPr>
          <p:txBody>
            <a:bodyPr/>
            <a:p>
              <a:endParaRPr lang="zh-CN" altLang="en-US"/>
            </a:p>
          </p:txBody>
        </p:sp>
        <p:sp>
          <p:nvSpPr>
            <p:cNvPr id="77015" name="Freeform 870"/>
            <p:cNvSpPr/>
            <p:nvPr/>
          </p:nvSpPr>
          <p:spPr>
            <a:xfrm>
              <a:off x="2967" y="1850"/>
              <a:ext cx="12" cy="68"/>
            </a:xfrm>
            <a:custGeom>
              <a:avLst/>
              <a:gdLst/>
              <a:ahLst/>
              <a:cxnLst>
                <a:cxn ang="0">
                  <a:pos x="0" y="0"/>
                </a:cxn>
                <a:cxn ang="0">
                  <a:pos x="0" y="0"/>
                </a:cxn>
                <a:cxn ang="0">
                  <a:pos x="0" y="0"/>
                </a:cxn>
                <a:cxn ang="0">
                  <a:pos x="0" y="0"/>
                </a:cxn>
                <a:cxn ang="0">
                  <a:pos x="0" y="0"/>
                </a:cxn>
              </a:cxnLst>
              <a:pathLst>
                <a:path w="26" h="147">
                  <a:moveTo>
                    <a:pt x="26" y="10"/>
                  </a:moveTo>
                  <a:lnTo>
                    <a:pt x="23" y="147"/>
                  </a:lnTo>
                  <a:lnTo>
                    <a:pt x="0" y="144"/>
                  </a:lnTo>
                  <a:lnTo>
                    <a:pt x="3" y="0"/>
                  </a:lnTo>
                  <a:lnTo>
                    <a:pt x="26" y="10"/>
                  </a:lnTo>
                  <a:close/>
                </a:path>
              </a:pathLst>
            </a:custGeom>
            <a:solidFill>
              <a:srgbClr val="B2B2B2"/>
            </a:solidFill>
            <a:ln w="9525">
              <a:noFill/>
            </a:ln>
          </p:spPr>
          <p:txBody>
            <a:bodyPr/>
            <a:p>
              <a:endParaRPr lang="zh-CN" altLang="en-US"/>
            </a:p>
          </p:txBody>
        </p:sp>
        <p:sp>
          <p:nvSpPr>
            <p:cNvPr id="77016" name="Freeform 871"/>
            <p:cNvSpPr/>
            <p:nvPr/>
          </p:nvSpPr>
          <p:spPr>
            <a:xfrm>
              <a:off x="2968" y="1571"/>
              <a:ext cx="496" cy="283"/>
            </a:xfrm>
            <a:custGeom>
              <a:avLst/>
              <a:gdLst/>
              <a:ahLst/>
              <a:cxnLst>
                <a:cxn ang="0">
                  <a:pos x="0" y="0"/>
                </a:cxn>
                <a:cxn ang="0">
                  <a:pos x="0" y="0"/>
                </a:cxn>
                <a:cxn ang="0">
                  <a:pos x="0" y="0"/>
                </a:cxn>
                <a:cxn ang="0">
                  <a:pos x="0" y="0"/>
                </a:cxn>
                <a:cxn ang="0">
                  <a:pos x="0" y="0"/>
                </a:cxn>
              </a:cxnLst>
              <a:pathLst>
                <a:path w="1176" h="606">
                  <a:moveTo>
                    <a:pt x="1170" y="0"/>
                  </a:moveTo>
                  <a:lnTo>
                    <a:pt x="0" y="597"/>
                  </a:lnTo>
                  <a:lnTo>
                    <a:pt x="30" y="606"/>
                  </a:lnTo>
                  <a:lnTo>
                    <a:pt x="1176" y="18"/>
                  </a:lnTo>
                  <a:lnTo>
                    <a:pt x="1170" y="0"/>
                  </a:lnTo>
                  <a:close/>
                </a:path>
              </a:pathLst>
            </a:custGeom>
            <a:solidFill>
              <a:srgbClr val="B2B2B2"/>
            </a:solidFill>
            <a:ln w="9525">
              <a:noFill/>
            </a:ln>
          </p:spPr>
          <p:txBody>
            <a:bodyPr/>
            <a:p>
              <a:endParaRPr lang="zh-CN" altLang="en-US"/>
            </a:p>
          </p:txBody>
        </p:sp>
        <p:sp>
          <p:nvSpPr>
            <p:cNvPr id="77017" name="Freeform 872"/>
            <p:cNvSpPr/>
            <p:nvPr/>
          </p:nvSpPr>
          <p:spPr>
            <a:xfrm>
              <a:off x="3001" y="1864"/>
              <a:ext cx="1013" cy="325"/>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ln>
          </p:spPr>
          <p:txBody>
            <a:bodyPr/>
            <a:p>
              <a:endParaRPr lang="zh-CN" altLang="en-US"/>
            </a:p>
          </p:txBody>
        </p:sp>
        <p:sp>
          <p:nvSpPr>
            <p:cNvPr id="77018" name="Freeform 873"/>
            <p:cNvSpPr/>
            <p:nvPr/>
          </p:nvSpPr>
          <p:spPr>
            <a:xfrm flipV="1">
              <a:off x="4013" y="1841"/>
              <a:ext cx="413" cy="337"/>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ln>
          </p:spPr>
          <p:txBody>
            <a:bodyPr/>
            <a:p>
              <a:endParaRPr lang="zh-CN" altLang="en-US"/>
            </a:p>
          </p:txBody>
        </p:sp>
        <p:sp>
          <p:nvSpPr>
            <p:cNvPr id="77019" name="Freeform 874"/>
            <p:cNvSpPr/>
            <p:nvPr/>
          </p:nvSpPr>
          <p:spPr>
            <a:xfrm>
              <a:off x="3530" y="862"/>
              <a:ext cx="1124" cy="872"/>
            </a:xfrm>
            <a:custGeom>
              <a:avLst/>
              <a:gdLst/>
              <a:ahLst/>
              <a:cxnLst>
                <a:cxn ang="0">
                  <a:pos x="214" y="0"/>
                </a:cxn>
                <a:cxn ang="0">
                  <a:pos x="1124" y="128"/>
                </a:cxn>
                <a:cxn ang="0">
                  <a:pos x="884" y="872"/>
                </a:cxn>
                <a:cxn ang="0">
                  <a:pos x="0" y="656"/>
                </a:cxn>
                <a:cxn ang="0">
                  <a:pos x="214" y="0"/>
                </a:cxn>
              </a:cxnLst>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tileRect/>
            </a:gradFill>
            <a:ln w="9525" cap="flat" cmpd="sng">
              <a:solidFill>
                <a:schemeClr val="tx1"/>
              </a:solidFill>
              <a:prstDash val="solid"/>
              <a:round/>
              <a:headEnd type="none" w="med" len="med"/>
              <a:tailEnd type="none" w="med" len="med"/>
            </a:ln>
          </p:spPr>
          <p:txBody>
            <a:bodyPr/>
            <a:p>
              <a:endParaRPr lang="zh-CN" altLang="en-US"/>
            </a:p>
          </p:txBody>
        </p:sp>
        <p:pic>
          <p:nvPicPr>
            <p:cNvPr id="77020" name="Picture 875" descr="grayed_radiation"/>
            <p:cNvPicPr>
              <a:picLocks noChangeAspect="1"/>
            </p:cNvPicPr>
            <p:nvPr/>
          </p:nvPicPr>
          <p:blipFill>
            <a:blip r:embed="rId7"/>
            <a:stretch>
              <a:fillRect/>
            </a:stretch>
          </p:blipFill>
          <p:spPr>
            <a:xfrm>
              <a:off x="2896" y="396"/>
              <a:ext cx="1808" cy="1056"/>
            </a:xfrm>
            <a:prstGeom prst="rect">
              <a:avLst/>
            </a:prstGeom>
            <a:noFill/>
            <a:ln w="9525">
              <a:noFill/>
            </a:ln>
          </p:spPr>
        </p:pic>
      </p:grpSp>
      <p:grpSp>
        <p:nvGrpSpPr>
          <p:cNvPr id="77021" name="Group 876"/>
          <p:cNvGrpSpPr/>
          <p:nvPr/>
        </p:nvGrpSpPr>
        <p:grpSpPr>
          <a:xfrm>
            <a:off x="6959600" y="5495925"/>
            <a:ext cx="504825" cy="401638"/>
            <a:chOff x="2896" y="396"/>
            <a:chExt cx="1848" cy="1887"/>
          </a:xfrm>
        </p:grpSpPr>
        <p:pic>
          <p:nvPicPr>
            <p:cNvPr id="77022" name="Picture 877" descr="laptop_keyboard"/>
            <p:cNvPicPr>
              <a:picLocks noChangeAspect="1"/>
            </p:cNvPicPr>
            <p:nvPr/>
          </p:nvPicPr>
          <p:blipFill>
            <a:blip r:embed="rId5"/>
            <a:stretch>
              <a:fillRect/>
            </a:stretch>
          </p:blipFill>
          <p:spPr>
            <a:xfrm rot="109064" flipH="1">
              <a:off x="2966" y="1553"/>
              <a:ext cx="1526" cy="730"/>
            </a:xfrm>
            <a:prstGeom prst="rect">
              <a:avLst/>
            </a:prstGeom>
            <a:noFill/>
            <a:ln w="9525">
              <a:noFill/>
            </a:ln>
          </p:spPr>
        </p:pic>
        <p:sp>
          <p:nvSpPr>
            <p:cNvPr id="77023" name="Freeform 878"/>
            <p:cNvSpPr/>
            <p:nvPr/>
          </p:nvSpPr>
          <p:spPr>
            <a:xfrm>
              <a:off x="3472" y="844"/>
              <a:ext cx="1228" cy="953"/>
            </a:xfrm>
            <a:custGeom>
              <a:avLst/>
              <a:gdLst/>
              <a:ahLst/>
              <a:cxnLst>
                <a:cxn ang="0">
                  <a:pos x="0" y="0"/>
                </a:cxn>
                <a:cxn ang="0">
                  <a:pos x="0" y="0"/>
                </a:cxn>
                <a:cxn ang="0">
                  <a:pos x="0" y="0"/>
                </a:cxn>
                <a:cxn ang="0">
                  <a:pos x="0" y="0"/>
                </a:cxn>
                <a:cxn ang="0">
                  <a:pos x="0"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77024" name="Picture 879" descr="screen"/>
            <p:cNvPicPr>
              <a:picLocks noChangeAspect="1"/>
            </p:cNvPicPr>
            <p:nvPr/>
          </p:nvPicPr>
          <p:blipFill>
            <a:blip r:embed="rId6"/>
            <a:stretch>
              <a:fillRect/>
            </a:stretch>
          </p:blipFill>
          <p:spPr>
            <a:xfrm>
              <a:off x="3532" y="868"/>
              <a:ext cx="1117" cy="868"/>
            </a:xfrm>
            <a:prstGeom prst="rect">
              <a:avLst/>
            </a:prstGeom>
            <a:noFill/>
            <a:ln w="9525">
              <a:noFill/>
            </a:ln>
          </p:spPr>
        </p:pic>
        <p:sp>
          <p:nvSpPr>
            <p:cNvPr id="77025" name="Freeform 880"/>
            <p:cNvSpPr/>
            <p:nvPr/>
          </p:nvSpPr>
          <p:spPr>
            <a:xfrm>
              <a:off x="3695" y="816"/>
              <a:ext cx="1042" cy="177"/>
            </a:xfrm>
            <a:custGeom>
              <a:avLst/>
              <a:gdLst/>
              <a:ahLst/>
              <a:cxnLst>
                <a:cxn ang="0">
                  <a:pos x="0" y="0"/>
                </a:cxn>
                <a:cxn ang="0">
                  <a:pos x="0" y="0"/>
                </a:cxn>
                <a:cxn ang="0">
                  <a:pos x="0" y="0"/>
                </a:cxn>
                <a:cxn ang="0">
                  <a:pos x="0" y="0"/>
                </a:cxn>
                <a:cxn ang="0">
                  <a:pos x="0" y="0"/>
                </a:cxn>
              </a:cxnLst>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tileRect/>
            </a:gradFill>
            <a:ln w="9525">
              <a:noFill/>
            </a:ln>
          </p:spPr>
          <p:txBody>
            <a:bodyPr/>
            <a:p>
              <a:endParaRPr lang="zh-CN" altLang="en-US"/>
            </a:p>
          </p:txBody>
        </p:sp>
        <p:sp>
          <p:nvSpPr>
            <p:cNvPr id="77026" name="Freeform 881"/>
            <p:cNvSpPr/>
            <p:nvPr/>
          </p:nvSpPr>
          <p:spPr>
            <a:xfrm>
              <a:off x="3461" y="814"/>
              <a:ext cx="289" cy="739"/>
            </a:xfrm>
            <a:custGeom>
              <a:avLst/>
              <a:gdLst/>
              <a:ahLst/>
              <a:cxnLst>
                <a:cxn ang="0">
                  <a:pos x="0" y="0"/>
                </a:cxn>
                <a:cxn ang="0">
                  <a:pos x="0" y="0"/>
                </a:cxn>
                <a:cxn ang="0">
                  <a:pos x="0" y="0"/>
                </a:cxn>
                <a:cxn ang="0">
                  <a:pos x="0" y="0"/>
                </a:cxn>
                <a:cxn ang="0">
                  <a:pos x="0" y="0"/>
                </a:cxn>
              </a:cxnLst>
              <a:pathLst>
                <a:path w="702" h="1893">
                  <a:moveTo>
                    <a:pt x="579" y="0"/>
                  </a:moveTo>
                  <a:lnTo>
                    <a:pt x="0" y="1869"/>
                  </a:lnTo>
                  <a:lnTo>
                    <a:pt x="114" y="1893"/>
                  </a:lnTo>
                  <a:lnTo>
                    <a:pt x="702" y="51"/>
                  </a:lnTo>
                  <a:lnTo>
                    <a:pt x="579" y="0"/>
                  </a:lnTo>
                  <a:close/>
                </a:path>
              </a:pathLst>
            </a:custGeom>
            <a:solidFill>
              <a:schemeClr val="bg2"/>
            </a:solidFill>
            <a:ln w="9525">
              <a:noFill/>
            </a:ln>
          </p:spPr>
          <p:txBody>
            <a:bodyPr/>
            <a:p>
              <a:endParaRPr lang="zh-CN" altLang="en-US"/>
            </a:p>
          </p:txBody>
        </p:sp>
        <p:sp>
          <p:nvSpPr>
            <p:cNvPr id="77027" name="Freeform 882"/>
            <p:cNvSpPr/>
            <p:nvPr/>
          </p:nvSpPr>
          <p:spPr>
            <a:xfrm>
              <a:off x="4418" y="946"/>
              <a:ext cx="311" cy="853"/>
            </a:xfrm>
            <a:custGeom>
              <a:avLst/>
              <a:gdLst/>
              <a:ahLst/>
              <a:cxnLst>
                <a:cxn ang="0">
                  <a:pos x="0" y="0"/>
                </a:cxn>
                <a:cxn ang="0">
                  <a:pos x="0" y="0"/>
                </a:cxn>
                <a:cxn ang="0">
                  <a:pos x="0" y="0"/>
                </a:cxn>
                <a:cxn ang="0">
                  <a:pos x="0" y="0"/>
                </a:cxn>
                <a:cxn ang="0">
                  <a:pos x="0"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77028" name="Freeform 883"/>
            <p:cNvSpPr/>
            <p:nvPr/>
          </p:nvSpPr>
          <p:spPr>
            <a:xfrm>
              <a:off x="3457" y="1515"/>
              <a:ext cx="1143" cy="288"/>
            </a:xfrm>
            <a:custGeom>
              <a:avLst/>
              <a:gdLst/>
              <a:ahLst/>
              <a:cxnLst>
                <a:cxn ang="0">
                  <a:pos x="0" y="0"/>
                </a:cxn>
                <a:cxn ang="0">
                  <a:pos x="0" y="0"/>
                </a:cxn>
                <a:cxn ang="0">
                  <a:pos x="0" y="0"/>
                </a:cxn>
                <a:cxn ang="0">
                  <a:pos x="0" y="0"/>
                </a:cxn>
                <a:cxn ang="0">
                  <a:pos x="0"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tileRect/>
            </a:gradFill>
            <a:ln w="9525">
              <a:noFill/>
            </a:ln>
          </p:spPr>
          <p:txBody>
            <a:bodyPr/>
            <a:p>
              <a:endParaRPr lang="zh-CN" altLang="en-US"/>
            </a:p>
          </p:txBody>
        </p:sp>
        <p:sp>
          <p:nvSpPr>
            <p:cNvPr id="77029" name="Freeform 884"/>
            <p:cNvSpPr/>
            <p:nvPr/>
          </p:nvSpPr>
          <p:spPr>
            <a:xfrm>
              <a:off x="4452" y="954"/>
              <a:ext cx="292" cy="855"/>
            </a:xfrm>
            <a:custGeom>
              <a:avLst/>
              <a:gdLst/>
              <a:ahLst/>
              <a:cxnLst>
                <a:cxn ang="0">
                  <a:pos x="0" y="0"/>
                </a:cxn>
                <a:cxn ang="0">
                  <a:pos x="0" y="0"/>
                </a:cxn>
                <a:cxn ang="0">
                  <a:pos x="0" y="1"/>
                </a:cxn>
                <a:cxn ang="0">
                  <a:pos x="0" y="1"/>
                </a:cxn>
                <a:cxn ang="0">
                  <a:pos x="0"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77030" name="Freeform 885"/>
            <p:cNvSpPr/>
            <p:nvPr/>
          </p:nvSpPr>
          <p:spPr>
            <a:xfrm>
              <a:off x="3459" y="1553"/>
              <a:ext cx="1016" cy="284"/>
            </a:xfrm>
            <a:custGeom>
              <a:avLst/>
              <a:gdLst/>
              <a:ahLst/>
              <a:cxnLst>
                <a:cxn ang="0">
                  <a:pos x="0" y="0"/>
                </a:cxn>
                <a:cxn ang="0">
                  <a:pos x="0" y="1"/>
                </a:cxn>
                <a:cxn ang="0">
                  <a:pos x="0" y="1"/>
                </a:cxn>
                <a:cxn ang="0">
                  <a:pos x="0" y="1"/>
                </a:cxn>
                <a:cxn ang="0">
                  <a:pos x="0" y="0"/>
                </a:cxn>
              </a:cxnLst>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tileRect/>
            </a:gradFill>
            <a:ln w="9525">
              <a:noFill/>
            </a:ln>
          </p:spPr>
          <p:txBody>
            <a:bodyPr/>
            <a:p>
              <a:endParaRPr lang="zh-CN" altLang="en-US"/>
            </a:p>
          </p:txBody>
        </p:sp>
        <p:sp>
          <p:nvSpPr>
            <p:cNvPr id="77031" name="Freeform 886"/>
            <p:cNvSpPr/>
            <p:nvPr/>
          </p:nvSpPr>
          <p:spPr>
            <a:xfrm>
              <a:off x="3442" y="1857"/>
              <a:ext cx="345" cy="169"/>
            </a:xfrm>
            <a:custGeom>
              <a:avLst/>
              <a:gdLst/>
              <a:ahLst/>
              <a:cxnLst>
                <a:cxn ang="0">
                  <a:pos x="0" y="0"/>
                </a:cxn>
                <a:cxn ang="0">
                  <a:pos x="0" y="1"/>
                </a:cxn>
                <a:cxn ang="0">
                  <a:pos x="0" y="1"/>
                </a:cxn>
                <a:cxn ang="0">
                  <a:pos x="0" y="1"/>
                </a:cxn>
                <a:cxn ang="0">
                  <a:pos x="0" y="0"/>
                </a:cxn>
              </a:cxnLst>
              <a:pathLst>
                <a:path w="752" h="327">
                  <a:moveTo>
                    <a:pt x="293" y="0"/>
                  </a:moveTo>
                  <a:lnTo>
                    <a:pt x="752" y="124"/>
                  </a:lnTo>
                  <a:lnTo>
                    <a:pt x="470" y="327"/>
                  </a:lnTo>
                  <a:lnTo>
                    <a:pt x="0" y="183"/>
                  </a:lnTo>
                  <a:lnTo>
                    <a:pt x="293" y="0"/>
                  </a:lnTo>
                  <a:close/>
                </a:path>
              </a:pathLst>
            </a:custGeom>
            <a:solidFill>
              <a:srgbClr val="333333"/>
            </a:solidFill>
            <a:ln w="9525">
              <a:noFill/>
            </a:ln>
          </p:spPr>
          <p:txBody>
            <a:bodyPr/>
            <a:p>
              <a:endParaRPr lang="zh-CN" altLang="en-US"/>
            </a:p>
          </p:txBody>
        </p:sp>
        <p:sp>
          <p:nvSpPr>
            <p:cNvPr id="77032" name="Freeform 887"/>
            <p:cNvSpPr/>
            <p:nvPr/>
          </p:nvSpPr>
          <p:spPr>
            <a:xfrm>
              <a:off x="3449" y="1860"/>
              <a:ext cx="333" cy="160"/>
            </a:xfrm>
            <a:custGeom>
              <a:avLst/>
              <a:gdLst/>
              <a:ahLst/>
              <a:cxnLst>
                <a:cxn ang="0">
                  <a:pos x="0" y="0"/>
                </a:cxn>
                <a:cxn ang="0">
                  <a:pos x="0" y="1"/>
                </a:cxn>
                <a:cxn ang="0">
                  <a:pos x="0" y="1"/>
                </a:cxn>
                <a:cxn ang="0">
                  <a:pos x="0" y="1"/>
                </a:cxn>
                <a:cxn ang="0">
                  <a:pos x="0"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77033" name="Freeform 888"/>
            <p:cNvSpPr/>
            <p:nvPr/>
          </p:nvSpPr>
          <p:spPr>
            <a:xfrm>
              <a:off x="3473" y="1923"/>
              <a:ext cx="119" cy="52"/>
            </a:xfrm>
            <a:custGeom>
              <a:avLst/>
              <a:gdLst/>
              <a:ahLst/>
              <a:cxnLst>
                <a:cxn ang="0">
                  <a:pos x="0" y="1"/>
                </a:cxn>
                <a:cxn ang="0">
                  <a:pos x="0" y="0"/>
                </a:cxn>
                <a:cxn ang="0">
                  <a:pos x="0" y="1"/>
                </a:cxn>
                <a:cxn ang="0">
                  <a:pos x="0" y="1"/>
                </a:cxn>
                <a:cxn ang="0">
                  <a:pos x="0" y="1"/>
                </a:cxn>
              </a:cxnLst>
              <a:pathLst>
                <a:path w="258" h="100">
                  <a:moveTo>
                    <a:pt x="0" y="44"/>
                  </a:moveTo>
                  <a:lnTo>
                    <a:pt x="75" y="0"/>
                  </a:lnTo>
                  <a:lnTo>
                    <a:pt x="258" y="50"/>
                  </a:lnTo>
                  <a:lnTo>
                    <a:pt x="183" y="100"/>
                  </a:lnTo>
                  <a:lnTo>
                    <a:pt x="0" y="44"/>
                  </a:lnTo>
                  <a:close/>
                </a:path>
              </a:pathLst>
            </a:custGeom>
            <a:solidFill>
              <a:srgbClr val="333333"/>
            </a:solidFill>
            <a:ln w="9525">
              <a:noFill/>
            </a:ln>
          </p:spPr>
          <p:txBody>
            <a:bodyPr/>
            <a:p>
              <a:endParaRPr lang="zh-CN" altLang="en-US"/>
            </a:p>
          </p:txBody>
        </p:sp>
        <p:sp>
          <p:nvSpPr>
            <p:cNvPr id="77034" name="Freeform 889"/>
            <p:cNvSpPr/>
            <p:nvPr/>
          </p:nvSpPr>
          <p:spPr>
            <a:xfrm>
              <a:off x="3469" y="1947"/>
              <a:ext cx="89" cy="32"/>
            </a:xfrm>
            <a:custGeom>
              <a:avLst/>
              <a:gdLst/>
              <a:ahLst/>
              <a:cxnLst>
                <a:cxn ang="0">
                  <a:pos x="0" y="0"/>
                </a:cxn>
                <a:cxn ang="0">
                  <a:pos x="0" y="1"/>
                </a:cxn>
                <a:cxn ang="0">
                  <a:pos x="0" y="1"/>
                </a:cxn>
                <a:cxn ang="0">
                  <a:pos x="0" y="1"/>
                </a:cxn>
                <a:cxn ang="0">
                  <a:pos x="0" y="0"/>
                </a:cxn>
              </a:cxnLst>
              <a:pathLst>
                <a:path w="194" h="63">
                  <a:moveTo>
                    <a:pt x="12" y="0"/>
                  </a:moveTo>
                  <a:lnTo>
                    <a:pt x="194" y="53"/>
                  </a:lnTo>
                  <a:lnTo>
                    <a:pt x="180" y="63"/>
                  </a:lnTo>
                  <a:lnTo>
                    <a:pt x="0" y="9"/>
                  </a:lnTo>
                  <a:lnTo>
                    <a:pt x="12" y="0"/>
                  </a:lnTo>
                  <a:close/>
                </a:path>
              </a:pathLst>
            </a:custGeom>
            <a:solidFill>
              <a:srgbClr val="DDDDDD"/>
            </a:solidFill>
            <a:ln w="9525">
              <a:noFill/>
            </a:ln>
          </p:spPr>
          <p:txBody>
            <a:bodyPr/>
            <a:p>
              <a:endParaRPr lang="zh-CN" altLang="en-US"/>
            </a:p>
          </p:txBody>
        </p:sp>
        <p:sp>
          <p:nvSpPr>
            <p:cNvPr id="77035" name="Freeform 890"/>
            <p:cNvSpPr/>
            <p:nvPr/>
          </p:nvSpPr>
          <p:spPr>
            <a:xfrm>
              <a:off x="3570" y="1956"/>
              <a:ext cx="119" cy="53"/>
            </a:xfrm>
            <a:custGeom>
              <a:avLst/>
              <a:gdLst/>
              <a:ahLst/>
              <a:cxnLst>
                <a:cxn ang="0">
                  <a:pos x="0" y="1"/>
                </a:cxn>
                <a:cxn ang="0">
                  <a:pos x="0" y="0"/>
                </a:cxn>
                <a:cxn ang="0">
                  <a:pos x="0" y="1"/>
                </a:cxn>
                <a:cxn ang="0">
                  <a:pos x="0" y="1"/>
                </a:cxn>
                <a:cxn ang="0">
                  <a:pos x="0" y="1"/>
                </a:cxn>
              </a:cxnLst>
              <a:pathLst>
                <a:path w="258" h="102">
                  <a:moveTo>
                    <a:pt x="0" y="46"/>
                  </a:moveTo>
                  <a:lnTo>
                    <a:pt x="71" y="0"/>
                  </a:lnTo>
                  <a:lnTo>
                    <a:pt x="258" y="52"/>
                  </a:lnTo>
                  <a:lnTo>
                    <a:pt x="183" y="102"/>
                  </a:lnTo>
                  <a:lnTo>
                    <a:pt x="0" y="46"/>
                  </a:lnTo>
                  <a:close/>
                </a:path>
              </a:pathLst>
            </a:custGeom>
            <a:solidFill>
              <a:srgbClr val="333333"/>
            </a:solidFill>
            <a:ln w="9525">
              <a:noFill/>
            </a:ln>
          </p:spPr>
          <p:txBody>
            <a:bodyPr/>
            <a:p>
              <a:endParaRPr lang="zh-CN" altLang="en-US"/>
            </a:p>
          </p:txBody>
        </p:sp>
        <p:sp>
          <p:nvSpPr>
            <p:cNvPr id="77036" name="Freeform 891"/>
            <p:cNvSpPr/>
            <p:nvPr/>
          </p:nvSpPr>
          <p:spPr>
            <a:xfrm>
              <a:off x="3566" y="1981"/>
              <a:ext cx="89" cy="33"/>
            </a:xfrm>
            <a:custGeom>
              <a:avLst/>
              <a:gdLst/>
              <a:ahLst/>
              <a:cxnLst>
                <a:cxn ang="0">
                  <a:pos x="0" y="0"/>
                </a:cxn>
                <a:cxn ang="0">
                  <a:pos x="0" y="1"/>
                </a:cxn>
                <a:cxn ang="0">
                  <a:pos x="0" y="1"/>
                </a:cxn>
                <a:cxn ang="0">
                  <a:pos x="0" y="1"/>
                </a:cxn>
                <a:cxn ang="0">
                  <a:pos x="0" y="0"/>
                </a:cxn>
              </a:cxnLst>
              <a:pathLst>
                <a:path w="194" h="63">
                  <a:moveTo>
                    <a:pt x="12" y="0"/>
                  </a:moveTo>
                  <a:lnTo>
                    <a:pt x="194" y="53"/>
                  </a:lnTo>
                  <a:lnTo>
                    <a:pt x="180" y="63"/>
                  </a:lnTo>
                  <a:lnTo>
                    <a:pt x="0" y="9"/>
                  </a:lnTo>
                  <a:lnTo>
                    <a:pt x="12" y="0"/>
                  </a:lnTo>
                  <a:close/>
                </a:path>
              </a:pathLst>
            </a:custGeom>
            <a:solidFill>
              <a:srgbClr val="DDDDDD"/>
            </a:solidFill>
            <a:ln w="9525">
              <a:noFill/>
            </a:ln>
          </p:spPr>
          <p:txBody>
            <a:bodyPr/>
            <a:p>
              <a:endParaRPr lang="zh-CN" altLang="en-US"/>
            </a:p>
          </p:txBody>
        </p:sp>
        <p:sp>
          <p:nvSpPr>
            <p:cNvPr id="77037" name="Freeform 892"/>
            <p:cNvSpPr/>
            <p:nvPr/>
          </p:nvSpPr>
          <p:spPr>
            <a:xfrm>
              <a:off x="4032" y="1882"/>
              <a:ext cx="418" cy="371"/>
            </a:xfrm>
            <a:custGeom>
              <a:avLst/>
              <a:gdLst/>
              <a:ahLst/>
              <a:cxnLst>
                <a:cxn ang="0">
                  <a:pos x="0" y="0"/>
                </a:cxn>
                <a:cxn ang="0">
                  <a:pos x="0" y="0"/>
                </a:cxn>
                <a:cxn ang="0">
                  <a:pos x="0" y="0"/>
                </a:cxn>
                <a:cxn ang="0">
                  <a:pos x="0" y="0"/>
                </a:cxn>
                <a:cxn ang="0">
                  <a:pos x="0" y="0"/>
                </a:cxn>
              </a:cxnLst>
              <a:pathLst>
                <a:path w="990" h="792">
                  <a:moveTo>
                    <a:pt x="3" y="738"/>
                  </a:moveTo>
                  <a:lnTo>
                    <a:pt x="990" y="0"/>
                  </a:lnTo>
                  <a:lnTo>
                    <a:pt x="987" y="60"/>
                  </a:lnTo>
                  <a:lnTo>
                    <a:pt x="0" y="792"/>
                  </a:lnTo>
                  <a:lnTo>
                    <a:pt x="3" y="738"/>
                  </a:lnTo>
                  <a:close/>
                </a:path>
              </a:pathLst>
            </a:custGeom>
            <a:solidFill>
              <a:schemeClr val="bg2"/>
            </a:solidFill>
            <a:ln w="9525">
              <a:noFill/>
            </a:ln>
          </p:spPr>
          <p:txBody>
            <a:bodyPr/>
            <a:p>
              <a:endParaRPr lang="zh-CN" altLang="en-US"/>
            </a:p>
          </p:txBody>
        </p:sp>
        <p:sp>
          <p:nvSpPr>
            <p:cNvPr id="77038" name="Freeform 893"/>
            <p:cNvSpPr/>
            <p:nvPr/>
          </p:nvSpPr>
          <p:spPr>
            <a:xfrm>
              <a:off x="2966" y="1912"/>
              <a:ext cx="1069" cy="338"/>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cap="flat" cmpd="sng">
              <a:solidFill>
                <a:schemeClr val="bg2"/>
              </a:solidFill>
              <a:prstDash val="solid"/>
              <a:round/>
              <a:headEnd type="none" w="med" len="med"/>
              <a:tailEnd type="none" w="med" len="med"/>
            </a:ln>
          </p:spPr>
          <p:txBody>
            <a:bodyPr/>
            <a:p>
              <a:endParaRPr lang="zh-CN" altLang="en-US"/>
            </a:p>
          </p:txBody>
        </p:sp>
        <p:sp>
          <p:nvSpPr>
            <p:cNvPr id="77039" name="Freeform 894"/>
            <p:cNvSpPr/>
            <p:nvPr/>
          </p:nvSpPr>
          <p:spPr>
            <a:xfrm>
              <a:off x="2967" y="1850"/>
              <a:ext cx="12" cy="68"/>
            </a:xfrm>
            <a:custGeom>
              <a:avLst/>
              <a:gdLst/>
              <a:ahLst/>
              <a:cxnLst>
                <a:cxn ang="0">
                  <a:pos x="0" y="0"/>
                </a:cxn>
                <a:cxn ang="0">
                  <a:pos x="0" y="0"/>
                </a:cxn>
                <a:cxn ang="0">
                  <a:pos x="0" y="0"/>
                </a:cxn>
                <a:cxn ang="0">
                  <a:pos x="0" y="0"/>
                </a:cxn>
                <a:cxn ang="0">
                  <a:pos x="0" y="0"/>
                </a:cxn>
              </a:cxnLst>
              <a:pathLst>
                <a:path w="26" h="147">
                  <a:moveTo>
                    <a:pt x="26" y="10"/>
                  </a:moveTo>
                  <a:lnTo>
                    <a:pt x="23" y="147"/>
                  </a:lnTo>
                  <a:lnTo>
                    <a:pt x="0" y="144"/>
                  </a:lnTo>
                  <a:lnTo>
                    <a:pt x="3" y="0"/>
                  </a:lnTo>
                  <a:lnTo>
                    <a:pt x="26" y="10"/>
                  </a:lnTo>
                  <a:close/>
                </a:path>
              </a:pathLst>
            </a:custGeom>
            <a:solidFill>
              <a:srgbClr val="B2B2B2"/>
            </a:solidFill>
            <a:ln w="9525">
              <a:noFill/>
            </a:ln>
          </p:spPr>
          <p:txBody>
            <a:bodyPr/>
            <a:p>
              <a:endParaRPr lang="zh-CN" altLang="en-US"/>
            </a:p>
          </p:txBody>
        </p:sp>
        <p:sp>
          <p:nvSpPr>
            <p:cNvPr id="77040" name="Freeform 895"/>
            <p:cNvSpPr/>
            <p:nvPr/>
          </p:nvSpPr>
          <p:spPr>
            <a:xfrm>
              <a:off x="2968" y="1571"/>
              <a:ext cx="496" cy="283"/>
            </a:xfrm>
            <a:custGeom>
              <a:avLst/>
              <a:gdLst/>
              <a:ahLst/>
              <a:cxnLst>
                <a:cxn ang="0">
                  <a:pos x="0" y="0"/>
                </a:cxn>
                <a:cxn ang="0">
                  <a:pos x="0" y="0"/>
                </a:cxn>
                <a:cxn ang="0">
                  <a:pos x="0" y="0"/>
                </a:cxn>
                <a:cxn ang="0">
                  <a:pos x="0" y="0"/>
                </a:cxn>
                <a:cxn ang="0">
                  <a:pos x="0" y="0"/>
                </a:cxn>
              </a:cxnLst>
              <a:pathLst>
                <a:path w="1176" h="606">
                  <a:moveTo>
                    <a:pt x="1170" y="0"/>
                  </a:moveTo>
                  <a:lnTo>
                    <a:pt x="0" y="597"/>
                  </a:lnTo>
                  <a:lnTo>
                    <a:pt x="30" y="606"/>
                  </a:lnTo>
                  <a:lnTo>
                    <a:pt x="1176" y="18"/>
                  </a:lnTo>
                  <a:lnTo>
                    <a:pt x="1170" y="0"/>
                  </a:lnTo>
                  <a:close/>
                </a:path>
              </a:pathLst>
            </a:custGeom>
            <a:solidFill>
              <a:srgbClr val="B2B2B2"/>
            </a:solidFill>
            <a:ln w="9525">
              <a:noFill/>
            </a:ln>
          </p:spPr>
          <p:txBody>
            <a:bodyPr/>
            <a:p>
              <a:endParaRPr lang="zh-CN" altLang="en-US"/>
            </a:p>
          </p:txBody>
        </p:sp>
        <p:sp>
          <p:nvSpPr>
            <p:cNvPr id="77041" name="Freeform 896"/>
            <p:cNvSpPr/>
            <p:nvPr/>
          </p:nvSpPr>
          <p:spPr>
            <a:xfrm>
              <a:off x="3001" y="1864"/>
              <a:ext cx="1013" cy="325"/>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ln>
          </p:spPr>
          <p:txBody>
            <a:bodyPr/>
            <a:p>
              <a:endParaRPr lang="zh-CN" altLang="en-US"/>
            </a:p>
          </p:txBody>
        </p:sp>
        <p:sp>
          <p:nvSpPr>
            <p:cNvPr id="77042" name="Freeform 897"/>
            <p:cNvSpPr/>
            <p:nvPr/>
          </p:nvSpPr>
          <p:spPr>
            <a:xfrm flipV="1">
              <a:off x="4013" y="1841"/>
              <a:ext cx="413" cy="337"/>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ln>
          </p:spPr>
          <p:txBody>
            <a:bodyPr/>
            <a:p>
              <a:endParaRPr lang="zh-CN" altLang="en-US"/>
            </a:p>
          </p:txBody>
        </p:sp>
        <p:sp>
          <p:nvSpPr>
            <p:cNvPr id="77043" name="Freeform 898"/>
            <p:cNvSpPr/>
            <p:nvPr/>
          </p:nvSpPr>
          <p:spPr>
            <a:xfrm>
              <a:off x="3530" y="862"/>
              <a:ext cx="1124" cy="872"/>
            </a:xfrm>
            <a:custGeom>
              <a:avLst/>
              <a:gdLst/>
              <a:ahLst/>
              <a:cxnLst>
                <a:cxn ang="0">
                  <a:pos x="214" y="0"/>
                </a:cxn>
                <a:cxn ang="0">
                  <a:pos x="1124" y="128"/>
                </a:cxn>
                <a:cxn ang="0">
                  <a:pos x="884" y="872"/>
                </a:cxn>
                <a:cxn ang="0">
                  <a:pos x="0" y="656"/>
                </a:cxn>
                <a:cxn ang="0">
                  <a:pos x="214" y="0"/>
                </a:cxn>
              </a:cxnLst>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tileRect/>
            </a:gradFill>
            <a:ln w="9525" cap="flat" cmpd="sng">
              <a:solidFill>
                <a:schemeClr val="tx1"/>
              </a:solidFill>
              <a:prstDash val="solid"/>
              <a:round/>
              <a:headEnd type="none" w="med" len="med"/>
              <a:tailEnd type="none" w="med" len="med"/>
            </a:ln>
          </p:spPr>
          <p:txBody>
            <a:bodyPr/>
            <a:p>
              <a:endParaRPr lang="zh-CN" altLang="en-US"/>
            </a:p>
          </p:txBody>
        </p:sp>
        <p:pic>
          <p:nvPicPr>
            <p:cNvPr id="77044" name="Picture 899" descr="grayed_radiation"/>
            <p:cNvPicPr>
              <a:picLocks noChangeAspect="1"/>
            </p:cNvPicPr>
            <p:nvPr/>
          </p:nvPicPr>
          <p:blipFill>
            <a:blip r:embed="rId7"/>
            <a:stretch>
              <a:fillRect/>
            </a:stretch>
          </p:blipFill>
          <p:spPr>
            <a:xfrm>
              <a:off x="2896" y="396"/>
              <a:ext cx="1808" cy="1056"/>
            </a:xfrm>
            <a:prstGeom prst="rect">
              <a:avLst/>
            </a:prstGeom>
            <a:noFill/>
            <a:ln w="9525">
              <a:noFill/>
            </a:ln>
          </p:spPr>
        </p:pic>
      </p:grpSp>
      <p:grpSp>
        <p:nvGrpSpPr>
          <p:cNvPr id="77045" name="Group 900"/>
          <p:cNvGrpSpPr/>
          <p:nvPr/>
        </p:nvGrpSpPr>
        <p:grpSpPr>
          <a:xfrm>
            <a:off x="7378700" y="5524500"/>
            <a:ext cx="504825" cy="401638"/>
            <a:chOff x="2896" y="396"/>
            <a:chExt cx="1848" cy="1887"/>
          </a:xfrm>
        </p:grpSpPr>
        <p:pic>
          <p:nvPicPr>
            <p:cNvPr id="77046" name="Picture 901" descr="laptop_keyboard"/>
            <p:cNvPicPr>
              <a:picLocks noChangeAspect="1"/>
            </p:cNvPicPr>
            <p:nvPr/>
          </p:nvPicPr>
          <p:blipFill>
            <a:blip r:embed="rId5"/>
            <a:stretch>
              <a:fillRect/>
            </a:stretch>
          </p:blipFill>
          <p:spPr>
            <a:xfrm rot="109064" flipH="1">
              <a:off x="2966" y="1553"/>
              <a:ext cx="1526" cy="730"/>
            </a:xfrm>
            <a:prstGeom prst="rect">
              <a:avLst/>
            </a:prstGeom>
            <a:noFill/>
            <a:ln w="9525">
              <a:noFill/>
            </a:ln>
          </p:spPr>
        </p:pic>
        <p:sp>
          <p:nvSpPr>
            <p:cNvPr id="77047" name="Freeform 902"/>
            <p:cNvSpPr/>
            <p:nvPr/>
          </p:nvSpPr>
          <p:spPr>
            <a:xfrm>
              <a:off x="3472" y="844"/>
              <a:ext cx="1228" cy="953"/>
            </a:xfrm>
            <a:custGeom>
              <a:avLst/>
              <a:gdLst/>
              <a:ahLst/>
              <a:cxnLst>
                <a:cxn ang="0">
                  <a:pos x="0" y="0"/>
                </a:cxn>
                <a:cxn ang="0">
                  <a:pos x="0" y="0"/>
                </a:cxn>
                <a:cxn ang="0">
                  <a:pos x="0" y="0"/>
                </a:cxn>
                <a:cxn ang="0">
                  <a:pos x="0" y="0"/>
                </a:cxn>
                <a:cxn ang="0">
                  <a:pos x="0" y="0"/>
                </a:cxn>
              </a:cxnLst>
              <a:pathLst>
                <a:path w="2982" h="2442">
                  <a:moveTo>
                    <a:pt x="540" y="0"/>
                  </a:moveTo>
                  <a:lnTo>
                    <a:pt x="0" y="1734"/>
                  </a:lnTo>
                  <a:lnTo>
                    <a:pt x="2394" y="2442"/>
                  </a:lnTo>
                  <a:lnTo>
                    <a:pt x="2982" y="318"/>
                  </a:lnTo>
                  <a:lnTo>
                    <a:pt x="540" y="0"/>
                  </a:lnTo>
                  <a:close/>
                </a:path>
              </a:pathLst>
            </a:custGeom>
            <a:solidFill>
              <a:schemeClr val="tx1"/>
            </a:solidFill>
            <a:ln w="9525" cap="flat" cmpd="sng">
              <a:solidFill>
                <a:schemeClr val="tx1"/>
              </a:solidFill>
              <a:prstDash val="solid"/>
              <a:round/>
              <a:headEnd type="none" w="med" len="med"/>
              <a:tailEnd type="none" w="med" len="med"/>
            </a:ln>
          </p:spPr>
          <p:txBody>
            <a:bodyPr/>
            <a:p>
              <a:endParaRPr lang="zh-CN" altLang="en-US"/>
            </a:p>
          </p:txBody>
        </p:sp>
        <p:pic>
          <p:nvPicPr>
            <p:cNvPr id="77048" name="Picture 903" descr="screen"/>
            <p:cNvPicPr>
              <a:picLocks noChangeAspect="1"/>
            </p:cNvPicPr>
            <p:nvPr/>
          </p:nvPicPr>
          <p:blipFill>
            <a:blip r:embed="rId6"/>
            <a:stretch>
              <a:fillRect/>
            </a:stretch>
          </p:blipFill>
          <p:spPr>
            <a:xfrm>
              <a:off x="3532" y="868"/>
              <a:ext cx="1117" cy="868"/>
            </a:xfrm>
            <a:prstGeom prst="rect">
              <a:avLst/>
            </a:prstGeom>
            <a:noFill/>
            <a:ln w="9525">
              <a:noFill/>
            </a:ln>
          </p:spPr>
        </p:pic>
        <p:sp>
          <p:nvSpPr>
            <p:cNvPr id="77049" name="Freeform 904"/>
            <p:cNvSpPr/>
            <p:nvPr/>
          </p:nvSpPr>
          <p:spPr>
            <a:xfrm>
              <a:off x="3695" y="816"/>
              <a:ext cx="1042" cy="177"/>
            </a:xfrm>
            <a:custGeom>
              <a:avLst/>
              <a:gdLst/>
              <a:ahLst/>
              <a:cxnLst>
                <a:cxn ang="0">
                  <a:pos x="0" y="0"/>
                </a:cxn>
                <a:cxn ang="0">
                  <a:pos x="0" y="0"/>
                </a:cxn>
                <a:cxn ang="0">
                  <a:pos x="0" y="0"/>
                </a:cxn>
                <a:cxn ang="0">
                  <a:pos x="0" y="0"/>
                </a:cxn>
                <a:cxn ang="0">
                  <a:pos x="0" y="0"/>
                </a:cxn>
              </a:cxnLst>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tileRect/>
            </a:gradFill>
            <a:ln w="9525">
              <a:noFill/>
            </a:ln>
          </p:spPr>
          <p:txBody>
            <a:bodyPr/>
            <a:p>
              <a:endParaRPr lang="zh-CN" altLang="en-US"/>
            </a:p>
          </p:txBody>
        </p:sp>
        <p:sp>
          <p:nvSpPr>
            <p:cNvPr id="77050" name="Freeform 905"/>
            <p:cNvSpPr/>
            <p:nvPr/>
          </p:nvSpPr>
          <p:spPr>
            <a:xfrm>
              <a:off x="3461" y="814"/>
              <a:ext cx="289" cy="739"/>
            </a:xfrm>
            <a:custGeom>
              <a:avLst/>
              <a:gdLst/>
              <a:ahLst/>
              <a:cxnLst>
                <a:cxn ang="0">
                  <a:pos x="0" y="0"/>
                </a:cxn>
                <a:cxn ang="0">
                  <a:pos x="0" y="0"/>
                </a:cxn>
                <a:cxn ang="0">
                  <a:pos x="0" y="0"/>
                </a:cxn>
                <a:cxn ang="0">
                  <a:pos x="0" y="0"/>
                </a:cxn>
                <a:cxn ang="0">
                  <a:pos x="0" y="0"/>
                </a:cxn>
              </a:cxnLst>
              <a:pathLst>
                <a:path w="702" h="1893">
                  <a:moveTo>
                    <a:pt x="579" y="0"/>
                  </a:moveTo>
                  <a:lnTo>
                    <a:pt x="0" y="1869"/>
                  </a:lnTo>
                  <a:lnTo>
                    <a:pt x="114" y="1893"/>
                  </a:lnTo>
                  <a:lnTo>
                    <a:pt x="702" y="51"/>
                  </a:lnTo>
                  <a:lnTo>
                    <a:pt x="579" y="0"/>
                  </a:lnTo>
                  <a:close/>
                </a:path>
              </a:pathLst>
            </a:custGeom>
            <a:solidFill>
              <a:schemeClr val="bg2"/>
            </a:solidFill>
            <a:ln w="9525">
              <a:noFill/>
            </a:ln>
          </p:spPr>
          <p:txBody>
            <a:bodyPr/>
            <a:p>
              <a:endParaRPr lang="zh-CN" altLang="en-US"/>
            </a:p>
          </p:txBody>
        </p:sp>
        <p:sp>
          <p:nvSpPr>
            <p:cNvPr id="77051" name="Freeform 906"/>
            <p:cNvSpPr/>
            <p:nvPr/>
          </p:nvSpPr>
          <p:spPr>
            <a:xfrm>
              <a:off x="4418" y="946"/>
              <a:ext cx="311" cy="853"/>
            </a:xfrm>
            <a:custGeom>
              <a:avLst/>
              <a:gdLst/>
              <a:ahLst/>
              <a:cxnLst>
                <a:cxn ang="0">
                  <a:pos x="0" y="0"/>
                </a:cxn>
                <a:cxn ang="0">
                  <a:pos x="0" y="0"/>
                </a:cxn>
                <a:cxn ang="0">
                  <a:pos x="0" y="0"/>
                </a:cxn>
                <a:cxn ang="0">
                  <a:pos x="0" y="0"/>
                </a:cxn>
                <a:cxn ang="0">
                  <a:pos x="0" y="0"/>
                </a:cxn>
              </a:cxnLst>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tileRect/>
            </a:gradFill>
            <a:ln w="9525">
              <a:noFill/>
            </a:ln>
          </p:spPr>
          <p:txBody>
            <a:bodyPr/>
            <a:p>
              <a:endParaRPr lang="zh-CN" altLang="en-US"/>
            </a:p>
          </p:txBody>
        </p:sp>
        <p:sp>
          <p:nvSpPr>
            <p:cNvPr id="77052" name="Freeform 907"/>
            <p:cNvSpPr/>
            <p:nvPr/>
          </p:nvSpPr>
          <p:spPr>
            <a:xfrm>
              <a:off x="3457" y="1515"/>
              <a:ext cx="1143" cy="288"/>
            </a:xfrm>
            <a:custGeom>
              <a:avLst/>
              <a:gdLst/>
              <a:ahLst/>
              <a:cxnLst>
                <a:cxn ang="0">
                  <a:pos x="0" y="0"/>
                </a:cxn>
                <a:cxn ang="0">
                  <a:pos x="0" y="0"/>
                </a:cxn>
                <a:cxn ang="0">
                  <a:pos x="0" y="0"/>
                </a:cxn>
                <a:cxn ang="0">
                  <a:pos x="0" y="0"/>
                </a:cxn>
                <a:cxn ang="0">
                  <a:pos x="0" y="0"/>
                </a:cxn>
              </a:cxnLst>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tileRect/>
            </a:gradFill>
            <a:ln w="9525">
              <a:noFill/>
            </a:ln>
          </p:spPr>
          <p:txBody>
            <a:bodyPr/>
            <a:p>
              <a:endParaRPr lang="zh-CN" altLang="en-US"/>
            </a:p>
          </p:txBody>
        </p:sp>
        <p:sp>
          <p:nvSpPr>
            <p:cNvPr id="77053" name="Freeform 908"/>
            <p:cNvSpPr/>
            <p:nvPr/>
          </p:nvSpPr>
          <p:spPr>
            <a:xfrm>
              <a:off x="4452" y="954"/>
              <a:ext cx="292" cy="855"/>
            </a:xfrm>
            <a:custGeom>
              <a:avLst/>
              <a:gdLst/>
              <a:ahLst/>
              <a:cxnLst>
                <a:cxn ang="0">
                  <a:pos x="0" y="0"/>
                </a:cxn>
                <a:cxn ang="0">
                  <a:pos x="0" y="0"/>
                </a:cxn>
                <a:cxn ang="0">
                  <a:pos x="0" y="1"/>
                </a:cxn>
                <a:cxn ang="0">
                  <a:pos x="0" y="1"/>
                </a:cxn>
                <a:cxn ang="0">
                  <a:pos x="0" y="0"/>
                </a:cxn>
              </a:cxnLst>
              <a:pathLst>
                <a:path w="637" h="1659">
                  <a:moveTo>
                    <a:pt x="615" y="0"/>
                  </a:moveTo>
                  <a:lnTo>
                    <a:pt x="637" y="0"/>
                  </a:lnTo>
                  <a:lnTo>
                    <a:pt x="68" y="1659"/>
                  </a:lnTo>
                  <a:lnTo>
                    <a:pt x="0" y="1647"/>
                  </a:lnTo>
                  <a:lnTo>
                    <a:pt x="615" y="0"/>
                  </a:lnTo>
                  <a:close/>
                </a:path>
              </a:pathLst>
            </a:custGeom>
            <a:solidFill>
              <a:srgbClr val="4D4D4D"/>
            </a:solidFill>
            <a:ln w="9525">
              <a:noFill/>
            </a:ln>
          </p:spPr>
          <p:txBody>
            <a:bodyPr/>
            <a:p>
              <a:endParaRPr lang="zh-CN" altLang="en-US"/>
            </a:p>
          </p:txBody>
        </p:sp>
        <p:sp>
          <p:nvSpPr>
            <p:cNvPr id="77054" name="Freeform 909"/>
            <p:cNvSpPr/>
            <p:nvPr/>
          </p:nvSpPr>
          <p:spPr>
            <a:xfrm>
              <a:off x="3459" y="1553"/>
              <a:ext cx="1016" cy="284"/>
            </a:xfrm>
            <a:custGeom>
              <a:avLst/>
              <a:gdLst/>
              <a:ahLst/>
              <a:cxnLst>
                <a:cxn ang="0">
                  <a:pos x="0" y="0"/>
                </a:cxn>
                <a:cxn ang="0">
                  <a:pos x="0" y="1"/>
                </a:cxn>
                <a:cxn ang="0">
                  <a:pos x="0" y="1"/>
                </a:cxn>
                <a:cxn ang="0">
                  <a:pos x="0" y="1"/>
                </a:cxn>
                <a:cxn ang="0">
                  <a:pos x="0" y="0"/>
                </a:cxn>
              </a:cxnLst>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tileRect/>
            </a:gradFill>
            <a:ln w="9525">
              <a:noFill/>
            </a:ln>
          </p:spPr>
          <p:txBody>
            <a:bodyPr/>
            <a:p>
              <a:endParaRPr lang="zh-CN" altLang="en-US"/>
            </a:p>
          </p:txBody>
        </p:sp>
        <p:sp>
          <p:nvSpPr>
            <p:cNvPr id="77055" name="Freeform 910"/>
            <p:cNvSpPr/>
            <p:nvPr/>
          </p:nvSpPr>
          <p:spPr>
            <a:xfrm>
              <a:off x="3442" y="1857"/>
              <a:ext cx="345" cy="169"/>
            </a:xfrm>
            <a:custGeom>
              <a:avLst/>
              <a:gdLst/>
              <a:ahLst/>
              <a:cxnLst>
                <a:cxn ang="0">
                  <a:pos x="0" y="0"/>
                </a:cxn>
                <a:cxn ang="0">
                  <a:pos x="0" y="1"/>
                </a:cxn>
                <a:cxn ang="0">
                  <a:pos x="0" y="1"/>
                </a:cxn>
                <a:cxn ang="0">
                  <a:pos x="0" y="1"/>
                </a:cxn>
                <a:cxn ang="0">
                  <a:pos x="0" y="0"/>
                </a:cxn>
              </a:cxnLst>
              <a:pathLst>
                <a:path w="752" h="327">
                  <a:moveTo>
                    <a:pt x="293" y="0"/>
                  </a:moveTo>
                  <a:lnTo>
                    <a:pt x="752" y="124"/>
                  </a:lnTo>
                  <a:lnTo>
                    <a:pt x="470" y="327"/>
                  </a:lnTo>
                  <a:lnTo>
                    <a:pt x="0" y="183"/>
                  </a:lnTo>
                  <a:lnTo>
                    <a:pt x="293" y="0"/>
                  </a:lnTo>
                  <a:close/>
                </a:path>
              </a:pathLst>
            </a:custGeom>
            <a:solidFill>
              <a:srgbClr val="333333"/>
            </a:solidFill>
            <a:ln w="9525">
              <a:noFill/>
            </a:ln>
          </p:spPr>
          <p:txBody>
            <a:bodyPr/>
            <a:p>
              <a:endParaRPr lang="zh-CN" altLang="en-US"/>
            </a:p>
          </p:txBody>
        </p:sp>
        <p:sp>
          <p:nvSpPr>
            <p:cNvPr id="77056" name="Freeform 911"/>
            <p:cNvSpPr/>
            <p:nvPr/>
          </p:nvSpPr>
          <p:spPr>
            <a:xfrm>
              <a:off x="3449" y="1860"/>
              <a:ext cx="333" cy="160"/>
            </a:xfrm>
            <a:custGeom>
              <a:avLst/>
              <a:gdLst/>
              <a:ahLst/>
              <a:cxnLst>
                <a:cxn ang="0">
                  <a:pos x="0" y="0"/>
                </a:cxn>
                <a:cxn ang="0">
                  <a:pos x="0" y="1"/>
                </a:cxn>
                <a:cxn ang="0">
                  <a:pos x="0" y="1"/>
                </a:cxn>
                <a:cxn ang="0">
                  <a:pos x="0" y="1"/>
                </a:cxn>
                <a:cxn ang="0">
                  <a:pos x="0" y="0"/>
                </a:cxn>
              </a:cxnLst>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tileRect/>
            </a:gradFill>
            <a:ln w="9525">
              <a:noFill/>
            </a:ln>
          </p:spPr>
          <p:txBody>
            <a:bodyPr/>
            <a:p>
              <a:endParaRPr lang="zh-CN" altLang="en-US"/>
            </a:p>
          </p:txBody>
        </p:sp>
        <p:sp>
          <p:nvSpPr>
            <p:cNvPr id="77057" name="Freeform 912"/>
            <p:cNvSpPr/>
            <p:nvPr/>
          </p:nvSpPr>
          <p:spPr>
            <a:xfrm>
              <a:off x="3473" y="1923"/>
              <a:ext cx="119" cy="52"/>
            </a:xfrm>
            <a:custGeom>
              <a:avLst/>
              <a:gdLst/>
              <a:ahLst/>
              <a:cxnLst>
                <a:cxn ang="0">
                  <a:pos x="0" y="1"/>
                </a:cxn>
                <a:cxn ang="0">
                  <a:pos x="0" y="0"/>
                </a:cxn>
                <a:cxn ang="0">
                  <a:pos x="0" y="1"/>
                </a:cxn>
                <a:cxn ang="0">
                  <a:pos x="0" y="1"/>
                </a:cxn>
                <a:cxn ang="0">
                  <a:pos x="0" y="1"/>
                </a:cxn>
              </a:cxnLst>
              <a:pathLst>
                <a:path w="258" h="100">
                  <a:moveTo>
                    <a:pt x="0" y="44"/>
                  </a:moveTo>
                  <a:lnTo>
                    <a:pt x="75" y="0"/>
                  </a:lnTo>
                  <a:lnTo>
                    <a:pt x="258" y="50"/>
                  </a:lnTo>
                  <a:lnTo>
                    <a:pt x="183" y="100"/>
                  </a:lnTo>
                  <a:lnTo>
                    <a:pt x="0" y="44"/>
                  </a:lnTo>
                  <a:close/>
                </a:path>
              </a:pathLst>
            </a:custGeom>
            <a:solidFill>
              <a:srgbClr val="333333"/>
            </a:solidFill>
            <a:ln w="9525">
              <a:noFill/>
            </a:ln>
          </p:spPr>
          <p:txBody>
            <a:bodyPr/>
            <a:p>
              <a:endParaRPr lang="zh-CN" altLang="en-US"/>
            </a:p>
          </p:txBody>
        </p:sp>
        <p:sp>
          <p:nvSpPr>
            <p:cNvPr id="77058" name="Freeform 913"/>
            <p:cNvSpPr/>
            <p:nvPr/>
          </p:nvSpPr>
          <p:spPr>
            <a:xfrm>
              <a:off x="3469" y="1947"/>
              <a:ext cx="89" cy="32"/>
            </a:xfrm>
            <a:custGeom>
              <a:avLst/>
              <a:gdLst/>
              <a:ahLst/>
              <a:cxnLst>
                <a:cxn ang="0">
                  <a:pos x="0" y="0"/>
                </a:cxn>
                <a:cxn ang="0">
                  <a:pos x="0" y="1"/>
                </a:cxn>
                <a:cxn ang="0">
                  <a:pos x="0" y="1"/>
                </a:cxn>
                <a:cxn ang="0">
                  <a:pos x="0" y="1"/>
                </a:cxn>
                <a:cxn ang="0">
                  <a:pos x="0" y="0"/>
                </a:cxn>
              </a:cxnLst>
              <a:pathLst>
                <a:path w="194" h="63">
                  <a:moveTo>
                    <a:pt x="12" y="0"/>
                  </a:moveTo>
                  <a:lnTo>
                    <a:pt x="194" y="53"/>
                  </a:lnTo>
                  <a:lnTo>
                    <a:pt x="180" y="63"/>
                  </a:lnTo>
                  <a:lnTo>
                    <a:pt x="0" y="9"/>
                  </a:lnTo>
                  <a:lnTo>
                    <a:pt x="12" y="0"/>
                  </a:lnTo>
                  <a:close/>
                </a:path>
              </a:pathLst>
            </a:custGeom>
            <a:solidFill>
              <a:srgbClr val="DDDDDD"/>
            </a:solidFill>
            <a:ln w="9525">
              <a:noFill/>
            </a:ln>
          </p:spPr>
          <p:txBody>
            <a:bodyPr/>
            <a:p>
              <a:endParaRPr lang="zh-CN" altLang="en-US"/>
            </a:p>
          </p:txBody>
        </p:sp>
        <p:sp>
          <p:nvSpPr>
            <p:cNvPr id="77059" name="Freeform 914"/>
            <p:cNvSpPr/>
            <p:nvPr/>
          </p:nvSpPr>
          <p:spPr>
            <a:xfrm>
              <a:off x="3570" y="1956"/>
              <a:ext cx="119" cy="53"/>
            </a:xfrm>
            <a:custGeom>
              <a:avLst/>
              <a:gdLst/>
              <a:ahLst/>
              <a:cxnLst>
                <a:cxn ang="0">
                  <a:pos x="0" y="1"/>
                </a:cxn>
                <a:cxn ang="0">
                  <a:pos x="0" y="0"/>
                </a:cxn>
                <a:cxn ang="0">
                  <a:pos x="0" y="1"/>
                </a:cxn>
                <a:cxn ang="0">
                  <a:pos x="0" y="1"/>
                </a:cxn>
                <a:cxn ang="0">
                  <a:pos x="0" y="1"/>
                </a:cxn>
              </a:cxnLst>
              <a:pathLst>
                <a:path w="258" h="102">
                  <a:moveTo>
                    <a:pt x="0" y="46"/>
                  </a:moveTo>
                  <a:lnTo>
                    <a:pt x="71" y="0"/>
                  </a:lnTo>
                  <a:lnTo>
                    <a:pt x="258" y="52"/>
                  </a:lnTo>
                  <a:lnTo>
                    <a:pt x="183" y="102"/>
                  </a:lnTo>
                  <a:lnTo>
                    <a:pt x="0" y="46"/>
                  </a:lnTo>
                  <a:close/>
                </a:path>
              </a:pathLst>
            </a:custGeom>
            <a:solidFill>
              <a:srgbClr val="333333"/>
            </a:solidFill>
            <a:ln w="9525">
              <a:noFill/>
            </a:ln>
          </p:spPr>
          <p:txBody>
            <a:bodyPr/>
            <a:p>
              <a:endParaRPr lang="zh-CN" altLang="en-US"/>
            </a:p>
          </p:txBody>
        </p:sp>
        <p:sp>
          <p:nvSpPr>
            <p:cNvPr id="77060" name="Freeform 915"/>
            <p:cNvSpPr/>
            <p:nvPr/>
          </p:nvSpPr>
          <p:spPr>
            <a:xfrm>
              <a:off x="3566" y="1981"/>
              <a:ext cx="89" cy="33"/>
            </a:xfrm>
            <a:custGeom>
              <a:avLst/>
              <a:gdLst/>
              <a:ahLst/>
              <a:cxnLst>
                <a:cxn ang="0">
                  <a:pos x="0" y="0"/>
                </a:cxn>
                <a:cxn ang="0">
                  <a:pos x="0" y="1"/>
                </a:cxn>
                <a:cxn ang="0">
                  <a:pos x="0" y="1"/>
                </a:cxn>
                <a:cxn ang="0">
                  <a:pos x="0" y="1"/>
                </a:cxn>
                <a:cxn ang="0">
                  <a:pos x="0" y="0"/>
                </a:cxn>
              </a:cxnLst>
              <a:pathLst>
                <a:path w="194" h="63">
                  <a:moveTo>
                    <a:pt x="12" y="0"/>
                  </a:moveTo>
                  <a:lnTo>
                    <a:pt x="194" y="53"/>
                  </a:lnTo>
                  <a:lnTo>
                    <a:pt x="180" y="63"/>
                  </a:lnTo>
                  <a:lnTo>
                    <a:pt x="0" y="9"/>
                  </a:lnTo>
                  <a:lnTo>
                    <a:pt x="12" y="0"/>
                  </a:lnTo>
                  <a:close/>
                </a:path>
              </a:pathLst>
            </a:custGeom>
            <a:solidFill>
              <a:srgbClr val="DDDDDD"/>
            </a:solidFill>
            <a:ln w="9525">
              <a:noFill/>
            </a:ln>
          </p:spPr>
          <p:txBody>
            <a:bodyPr/>
            <a:p>
              <a:endParaRPr lang="zh-CN" altLang="en-US"/>
            </a:p>
          </p:txBody>
        </p:sp>
        <p:sp>
          <p:nvSpPr>
            <p:cNvPr id="77061" name="Freeform 916"/>
            <p:cNvSpPr/>
            <p:nvPr/>
          </p:nvSpPr>
          <p:spPr>
            <a:xfrm>
              <a:off x="4032" y="1882"/>
              <a:ext cx="418" cy="371"/>
            </a:xfrm>
            <a:custGeom>
              <a:avLst/>
              <a:gdLst/>
              <a:ahLst/>
              <a:cxnLst>
                <a:cxn ang="0">
                  <a:pos x="0" y="0"/>
                </a:cxn>
                <a:cxn ang="0">
                  <a:pos x="0" y="0"/>
                </a:cxn>
                <a:cxn ang="0">
                  <a:pos x="0" y="0"/>
                </a:cxn>
                <a:cxn ang="0">
                  <a:pos x="0" y="0"/>
                </a:cxn>
                <a:cxn ang="0">
                  <a:pos x="0" y="0"/>
                </a:cxn>
              </a:cxnLst>
              <a:pathLst>
                <a:path w="990" h="792">
                  <a:moveTo>
                    <a:pt x="3" y="738"/>
                  </a:moveTo>
                  <a:lnTo>
                    <a:pt x="990" y="0"/>
                  </a:lnTo>
                  <a:lnTo>
                    <a:pt x="987" y="60"/>
                  </a:lnTo>
                  <a:lnTo>
                    <a:pt x="0" y="792"/>
                  </a:lnTo>
                  <a:lnTo>
                    <a:pt x="3" y="738"/>
                  </a:lnTo>
                  <a:close/>
                </a:path>
              </a:pathLst>
            </a:custGeom>
            <a:solidFill>
              <a:schemeClr val="bg2"/>
            </a:solidFill>
            <a:ln w="9525">
              <a:noFill/>
            </a:ln>
          </p:spPr>
          <p:txBody>
            <a:bodyPr/>
            <a:p>
              <a:endParaRPr lang="zh-CN" altLang="en-US"/>
            </a:p>
          </p:txBody>
        </p:sp>
        <p:sp>
          <p:nvSpPr>
            <p:cNvPr id="77062" name="Freeform 917"/>
            <p:cNvSpPr/>
            <p:nvPr/>
          </p:nvSpPr>
          <p:spPr>
            <a:xfrm>
              <a:off x="2966" y="1912"/>
              <a:ext cx="1069" cy="338"/>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cap="flat" cmpd="sng">
              <a:solidFill>
                <a:schemeClr val="bg2"/>
              </a:solidFill>
              <a:prstDash val="solid"/>
              <a:round/>
              <a:headEnd type="none" w="med" len="med"/>
              <a:tailEnd type="none" w="med" len="med"/>
            </a:ln>
          </p:spPr>
          <p:txBody>
            <a:bodyPr/>
            <a:p>
              <a:endParaRPr lang="zh-CN" altLang="en-US"/>
            </a:p>
          </p:txBody>
        </p:sp>
        <p:sp>
          <p:nvSpPr>
            <p:cNvPr id="77063" name="Freeform 918"/>
            <p:cNvSpPr/>
            <p:nvPr/>
          </p:nvSpPr>
          <p:spPr>
            <a:xfrm>
              <a:off x="2967" y="1850"/>
              <a:ext cx="12" cy="68"/>
            </a:xfrm>
            <a:custGeom>
              <a:avLst/>
              <a:gdLst/>
              <a:ahLst/>
              <a:cxnLst>
                <a:cxn ang="0">
                  <a:pos x="0" y="0"/>
                </a:cxn>
                <a:cxn ang="0">
                  <a:pos x="0" y="0"/>
                </a:cxn>
                <a:cxn ang="0">
                  <a:pos x="0" y="0"/>
                </a:cxn>
                <a:cxn ang="0">
                  <a:pos x="0" y="0"/>
                </a:cxn>
                <a:cxn ang="0">
                  <a:pos x="0" y="0"/>
                </a:cxn>
              </a:cxnLst>
              <a:pathLst>
                <a:path w="26" h="147">
                  <a:moveTo>
                    <a:pt x="26" y="10"/>
                  </a:moveTo>
                  <a:lnTo>
                    <a:pt x="23" y="147"/>
                  </a:lnTo>
                  <a:lnTo>
                    <a:pt x="0" y="144"/>
                  </a:lnTo>
                  <a:lnTo>
                    <a:pt x="3" y="0"/>
                  </a:lnTo>
                  <a:lnTo>
                    <a:pt x="26" y="10"/>
                  </a:lnTo>
                  <a:close/>
                </a:path>
              </a:pathLst>
            </a:custGeom>
            <a:solidFill>
              <a:srgbClr val="B2B2B2"/>
            </a:solidFill>
            <a:ln w="9525">
              <a:noFill/>
            </a:ln>
          </p:spPr>
          <p:txBody>
            <a:bodyPr/>
            <a:p>
              <a:endParaRPr lang="zh-CN" altLang="en-US"/>
            </a:p>
          </p:txBody>
        </p:sp>
        <p:sp>
          <p:nvSpPr>
            <p:cNvPr id="77064" name="Freeform 919"/>
            <p:cNvSpPr/>
            <p:nvPr/>
          </p:nvSpPr>
          <p:spPr>
            <a:xfrm>
              <a:off x="2968" y="1571"/>
              <a:ext cx="496" cy="283"/>
            </a:xfrm>
            <a:custGeom>
              <a:avLst/>
              <a:gdLst/>
              <a:ahLst/>
              <a:cxnLst>
                <a:cxn ang="0">
                  <a:pos x="0" y="0"/>
                </a:cxn>
                <a:cxn ang="0">
                  <a:pos x="0" y="0"/>
                </a:cxn>
                <a:cxn ang="0">
                  <a:pos x="0" y="0"/>
                </a:cxn>
                <a:cxn ang="0">
                  <a:pos x="0" y="0"/>
                </a:cxn>
                <a:cxn ang="0">
                  <a:pos x="0" y="0"/>
                </a:cxn>
              </a:cxnLst>
              <a:pathLst>
                <a:path w="1176" h="606">
                  <a:moveTo>
                    <a:pt x="1170" y="0"/>
                  </a:moveTo>
                  <a:lnTo>
                    <a:pt x="0" y="597"/>
                  </a:lnTo>
                  <a:lnTo>
                    <a:pt x="30" y="606"/>
                  </a:lnTo>
                  <a:lnTo>
                    <a:pt x="1176" y="18"/>
                  </a:lnTo>
                  <a:lnTo>
                    <a:pt x="1170" y="0"/>
                  </a:lnTo>
                  <a:close/>
                </a:path>
              </a:pathLst>
            </a:custGeom>
            <a:solidFill>
              <a:srgbClr val="B2B2B2"/>
            </a:solidFill>
            <a:ln w="9525">
              <a:noFill/>
            </a:ln>
          </p:spPr>
          <p:txBody>
            <a:bodyPr/>
            <a:p>
              <a:endParaRPr lang="zh-CN" altLang="en-US"/>
            </a:p>
          </p:txBody>
        </p:sp>
        <p:sp>
          <p:nvSpPr>
            <p:cNvPr id="77065" name="Freeform 920"/>
            <p:cNvSpPr/>
            <p:nvPr/>
          </p:nvSpPr>
          <p:spPr>
            <a:xfrm>
              <a:off x="3001" y="1864"/>
              <a:ext cx="1013" cy="325"/>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ln>
          </p:spPr>
          <p:txBody>
            <a:bodyPr/>
            <a:p>
              <a:endParaRPr lang="zh-CN" altLang="en-US"/>
            </a:p>
          </p:txBody>
        </p:sp>
        <p:sp>
          <p:nvSpPr>
            <p:cNvPr id="77066" name="Freeform 921"/>
            <p:cNvSpPr/>
            <p:nvPr/>
          </p:nvSpPr>
          <p:spPr>
            <a:xfrm flipV="1">
              <a:off x="4013" y="1841"/>
              <a:ext cx="413" cy="337"/>
            </a:xfrm>
            <a:custGeom>
              <a:avLst/>
              <a:gdLst/>
              <a:ahLst/>
              <a:cxnLst>
                <a:cxn ang="0">
                  <a:pos x="0" y="0"/>
                </a:cxn>
                <a:cxn ang="0">
                  <a:pos x="0" y="0"/>
                </a:cxn>
                <a:cxn ang="0">
                  <a:pos x="0" y="0"/>
                </a:cxn>
                <a:cxn ang="0">
                  <a:pos x="0" y="0"/>
                </a:cxn>
                <a:cxn ang="0">
                  <a:pos x="0" y="0"/>
                </a:cxn>
                <a:cxn ang="0">
                  <a:pos x="0" y="0"/>
                </a:cxn>
              </a:cxnLst>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ln>
          </p:spPr>
          <p:txBody>
            <a:bodyPr/>
            <a:p>
              <a:endParaRPr lang="zh-CN" altLang="en-US"/>
            </a:p>
          </p:txBody>
        </p:sp>
        <p:sp>
          <p:nvSpPr>
            <p:cNvPr id="77067" name="Freeform 922"/>
            <p:cNvSpPr/>
            <p:nvPr/>
          </p:nvSpPr>
          <p:spPr>
            <a:xfrm>
              <a:off x="3530" y="862"/>
              <a:ext cx="1124" cy="872"/>
            </a:xfrm>
            <a:custGeom>
              <a:avLst/>
              <a:gdLst/>
              <a:ahLst/>
              <a:cxnLst>
                <a:cxn ang="0">
                  <a:pos x="214" y="0"/>
                </a:cxn>
                <a:cxn ang="0">
                  <a:pos x="1124" y="128"/>
                </a:cxn>
                <a:cxn ang="0">
                  <a:pos x="884" y="872"/>
                </a:cxn>
                <a:cxn ang="0">
                  <a:pos x="0" y="656"/>
                </a:cxn>
                <a:cxn ang="0">
                  <a:pos x="214" y="0"/>
                </a:cxn>
              </a:cxnLst>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tileRect/>
            </a:gradFill>
            <a:ln w="9525" cap="flat" cmpd="sng">
              <a:solidFill>
                <a:schemeClr val="tx1"/>
              </a:solidFill>
              <a:prstDash val="solid"/>
              <a:round/>
              <a:headEnd type="none" w="med" len="med"/>
              <a:tailEnd type="none" w="med" len="med"/>
            </a:ln>
          </p:spPr>
          <p:txBody>
            <a:bodyPr/>
            <a:p>
              <a:endParaRPr lang="zh-CN" altLang="en-US"/>
            </a:p>
          </p:txBody>
        </p:sp>
        <p:pic>
          <p:nvPicPr>
            <p:cNvPr id="77068" name="Picture 923" descr="grayed_radiation"/>
            <p:cNvPicPr>
              <a:picLocks noChangeAspect="1"/>
            </p:cNvPicPr>
            <p:nvPr/>
          </p:nvPicPr>
          <p:blipFill>
            <a:blip r:embed="rId7"/>
            <a:stretch>
              <a:fillRect/>
            </a:stretch>
          </p:blipFill>
          <p:spPr>
            <a:xfrm>
              <a:off x="2896" y="396"/>
              <a:ext cx="1808" cy="1056"/>
            </a:xfrm>
            <a:prstGeom prst="rect">
              <a:avLst/>
            </a:prstGeom>
            <a:noFill/>
            <a:ln w="9525">
              <a:noFill/>
            </a:ln>
          </p:spPr>
        </p:pic>
      </p:grpSp>
      <p:grpSp>
        <p:nvGrpSpPr>
          <p:cNvPr id="77069" name="Group 924"/>
          <p:cNvGrpSpPr/>
          <p:nvPr/>
        </p:nvGrpSpPr>
        <p:grpSpPr>
          <a:xfrm>
            <a:off x="5349875" y="1590675"/>
            <a:ext cx="617538" cy="387350"/>
            <a:chOff x="2920" y="972"/>
            <a:chExt cx="389" cy="244"/>
          </a:xfrm>
        </p:grpSpPr>
        <p:grpSp>
          <p:nvGrpSpPr>
            <p:cNvPr id="77070" name="Group 925"/>
            <p:cNvGrpSpPr/>
            <p:nvPr/>
          </p:nvGrpSpPr>
          <p:grpSpPr>
            <a:xfrm>
              <a:off x="3085" y="1027"/>
              <a:ext cx="102" cy="189"/>
              <a:chOff x="3436" y="1504"/>
              <a:chExt cx="393" cy="942"/>
            </a:xfrm>
          </p:grpSpPr>
          <p:pic>
            <p:nvPicPr>
              <p:cNvPr id="77071" name="Picture 926" descr="iphone_stylized_small"/>
              <p:cNvPicPr>
                <a:picLocks noChangeAspect="1"/>
              </p:cNvPicPr>
              <p:nvPr/>
            </p:nvPicPr>
            <p:blipFill>
              <a:blip r:embed="rId8"/>
              <a:stretch>
                <a:fillRect/>
              </a:stretch>
            </p:blipFill>
            <p:spPr>
              <a:xfrm>
                <a:off x="3436" y="1504"/>
                <a:ext cx="393" cy="942"/>
              </a:xfrm>
              <a:prstGeom prst="rect">
                <a:avLst/>
              </a:prstGeom>
              <a:noFill/>
              <a:ln w="9525">
                <a:noFill/>
              </a:ln>
            </p:spPr>
          </p:pic>
          <p:sp>
            <p:nvSpPr>
              <p:cNvPr id="77072" name="Freeform 927"/>
              <p:cNvSpPr/>
              <p:nvPr/>
            </p:nvSpPr>
            <p:spPr>
              <a:xfrm>
                <a:off x="3484" y="1523"/>
                <a:ext cx="339" cy="906"/>
              </a:xfrm>
              <a:custGeom>
                <a:avLst/>
                <a:gdLst/>
                <a:ahLst/>
                <a:cxnLst>
                  <a:cxn ang="0">
                    <a:pos x="6" y="31"/>
                  </a:cxn>
                  <a:cxn ang="0">
                    <a:pos x="38" y="0"/>
                  </a:cxn>
                  <a:cxn ang="0">
                    <a:pos x="323" y="45"/>
                  </a:cxn>
                  <a:cxn ang="0">
                    <a:pos x="338" y="85"/>
                  </a:cxn>
                  <a:cxn ang="0">
                    <a:pos x="339" y="813"/>
                  </a:cxn>
                  <a:cxn ang="0">
                    <a:pos x="312" y="865"/>
                  </a:cxn>
                  <a:cxn ang="0">
                    <a:pos x="29" y="906"/>
                  </a:cxn>
                  <a:cxn ang="0">
                    <a:pos x="0" y="876"/>
                  </a:cxn>
                  <a:cxn ang="0">
                    <a:pos x="6" y="31"/>
                  </a:cxn>
                </a:cxnLst>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tileRect/>
              </a:gradFill>
              <a:ln w="9525">
                <a:noFill/>
              </a:ln>
            </p:spPr>
            <p:txBody>
              <a:bodyPr/>
              <a:p>
                <a:endParaRPr lang="zh-CN" altLang="en-US"/>
              </a:p>
            </p:txBody>
          </p:sp>
          <p:grpSp>
            <p:nvGrpSpPr>
              <p:cNvPr id="77073" name="Group 928"/>
              <p:cNvGrpSpPr/>
              <p:nvPr/>
            </p:nvGrpSpPr>
            <p:grpSpPr>
              <a:xfrm>
                <a:off x="3511" y="1689"/>
                <a:ext cx="289" cy="576"/>
                <a:chOff x="3511" y="1689"/>
                <a:chExt cx="289" cy="576"/>
              </a:xfrm>
            </p:grpSpPr>
            <p:sp>
              <p:nvSpPr>
                <p:cNvPr id="77074" name="Freeform 929"/>
                <p:cNvSpPr/>
                <p:nvPr/>
              </p:nvSpPr>
              <p:spPr>
                <a:xfrm>
                  <a:off x="3519" y="2175"/>
                  <a:ext cx="66" cy="90"/>
                </a:xfrm>
                <a:custGeom>
                  <a:avLst/>
                  <a:gdLst/>
                  <a:ahLst/>
                  <a:cxnLst>
                    <a:cxn ang="0">
                      <a:pos x="0" y="5"/>
                    </a:cxn>
                    <a:cxn ang="0">
                      <a:pos x="66" y="0"/>
                    </a:cxn>
                    <a:cxn ang="0">
                      <a:pos x="65" y="80"/>
                    </a:cxn>
                    <a:cxn ang="0">
                      <a:pos x="2" y="90"/>
                    </a:cxn>
                    <a:cxn ang="0">
                      <a:pos x="0" y="5"/>
                    </a:cxn>
                  </a:cxnLst>
                  <a:pathLst>
                    <a:path w="66" h="90">
                      <a:moveTo>
                        <a:pt x="0" y="5"/>
                      </a:moveTo>
                      <a:lnTo>
                        <a:pt x="66" y="0"/>
                      </a:lnTo>
                      <a:lnTo>
                        <a:pt x="65" y="80"/>
                      </a:lnTo>
                      <a:lnTo>
                        <a:pt x="2" y="90"/>
                      </a:lnTo>
                      <a:lnTo>
                        <a:pt x="0" y="5"/>
                      </a:lnTo>
                      <a:close/>
                    </a:path>
                  </a:pathLst>
                </a:custGeom>
                <a:solidFill>
                  <a:srgbClr val="B2B2B2"/>
                </a:solidFill>
                <a:ln w="9525" cap="flat" cmpd="sng">
                  <a:solidFill>
                    <a:schemeClr val="bg2"/>
                  </a:solidFill>
                  <a:prstDash val="solid"/>
                  <a:round/>
                  <a:headEnd type="none" w="med" len="med"/>
                  <a:tailEnd type="none" w="med" len="med"/>
                </a:ln>
              </p:spPr>
              <p:txBody>
                <a:bodyPr/>
                <a:p>
                  <a:endParaRPr lang="zh-CN" altLang="en-US"/>
                </a:p>
              </p:txBody>
            </p:sp>
            <p:sp>
              <p:nvSpPr>
                <p:cNvPr id="77075" name="Freeform 930"/>
                <p:cNvSpPr/>
                <p:nvPr/>
              </p:nvSpPr>
              <p:spPr>
                <a:xfrm>
                  <a:off x="3593" y="2166"/>
                  <a:ext cx="69" cy="89"/>
                </a:xfrm>
                <a:custGeom>
                  <a:avLst/>
                  <a:gdLst/>
                  <a:ahLst/>
                  <a:cxnLst>
                    <a:cxn ang="0">
                      <a:pos x="3" y="8"/>
                    </a:cxn>
                    <a:cxn ang="0">
                      <a:pos x="66" y="0"/>
                    </a:cxn>
                    <a:cxn ang="0">
                      <a:pos x="69" y="80"/>
                    </a:cxn>
                    <a:cxn ang="0">
                      <a:pos x="0" y="89"/>
                    </a:cxn>
                    <a:cxn ang="0">
                      <a:pos x="3" y="8"/>
                    </a:cxn>
                  </a:cxnLst>
                  <a:pathLst>
                    <a:path w="69" h="89">
                      <a:moveTo>
                        <a:pt x="3" y="8"/>
                      </a:moveTo>
                      <a:lnTo>
                        <a:pt x="66" y="0"/>
                      </a:lnTo>
                      <a:lnTo>
                        <a:pt x="69" y="80"/>
                      </a:lnTo>
                      <a:lnTo>
                        <a:pt x="0" y="89"/>
                      </a:lnTo>
                      <a:lnTo>
                        <a:pt x="3" y="8"/>
                      </a:lnTo>
                      <a:close/>
                    </a:path>
                  </a:pathLst>
                </a:custGeom>
                <a:solidFill>
                  <a:srgbClr val="B2B2B2"/>
                </a:solidFill>
                <a:ln w="9525" cap="flat" cmpd="sng">
                  <a:solidFill>
                    <a:schemeClr val="bg2"/>
                  </a:solidFill>
                  <a:prstDash val="solid"/>
                  <a:round/>
                  <a:headEnd type="none" w="med" len="med"/>
                  <a:tailEnd type="none" w="med" len="med"/>
                </a:ln>
              </p:spPr>
              <p:txBody>
                <a:bodyPr/>
                <a:p>
                  <a:endParaRPr lang="zh-CN" altLang="en-US"/>
                </a:p>
              </p:txBody>
            </p:sp>
            <p:sp>
              <p:nvSpPr>
                <p:cNvPr id="77076" name="Freeform 931"/>
                <p:cNvSpPr/>
                <p:nvPr/>
              </p:nvSpPr>
              <p:spPr>
                <a:xfrm>
                  <a:off x="3665" y="2162"/>
                  <a:ext cx="62" cy="82"/>
                </a:xfrm>
                <a:custGeom>
                  <a:avLst/>
                  <a:gdLst/>
                  <a:ahLst/>
                  <a:cxnLst>
                    <a:cxn ang="0">
                      <a:pos x="0" y="6"/>
                    </a:cxn>
                    <a:cxn ang="0">
                      <a:pos x="61" y="0"/>
                    </a:cxn>
                    <a:cxn ang="0">
                      <a:pos x="62" y="75"/>
                    </a:cxn>
                    <a:cxn ang="0">
                      <a:pos x="3" y="82"/>
                    </a:cxn>
                    <a:cxn ang="0">
                      <a:pos x="0" y="6"/>
                    </a:cxn>
                  </a:cxnLst>
                  <a:pathLst>
                    <a:path w="62" h="82">
                      <a:moveTo>
                        <a:pt x="0" y="6"/>
                      </a:moveTo>
                      <a:lnTo>
                        <a:pt x="61" y="0"/>
                      </a:lnTo>
                      <a:lnTo>
                        <a:pt x="62" y="75"/>
                      </a:lnTo>
                      <a:lnTo>
                        <a:pt x="3" y="82"/>
                      </a:lnTo>
                      <a:lnTo>
                        <a:pt x="0" y="6"/>
                      </a:lnTo>
                      <a:close/>
                    </a:path>
                  </a:pathLst>
                </a:custGeom>
                <a:solidFill>
                  <a:srgbClr val="B2B2B2"/>
                </a:solidFill>
                <a:ln w="9525" cap="flat" cmpd="sng">
                  <a:solidFill>
                    <a:schemeClr val="bg2"/>
                  </a:solidFill>
                  <a:prstDash val="solid"/>
                  <a:round/>
                  <a:headEnd type="none" w="med" len="med"/>
                  <a:tailEnd type="none" w="med" len="med"/>
                </a:ln>
              </p:spPr>
              <p:txBody>
                <a:bodyPr/>
                <a:p>
                  <a:endParaRPr lang="zh-CN" altLang="en-US"/>
                </a:p>
              </p:txBody>
            </p:sp>
            <p:sp>
              <p:nvSpPr>
                <p:cNvPr id="77077" name="Freeform 932"/>
                <p:cNvSpPr/>
                <p:nvPr/>
              </p:nvSpPr>
              <p:spPr>
                <a:xfrm>
                  <a:off x="3734" y="2154"/>
                  <a:ext cx="66" cy="84"/>
                </a:xfrm>
                <a:custGeom>
                  <a:avLst/>
                  <a:gdLst/>
                  <a:ahLst/>
                  <a:cxnLst>
                    <a:cxn ang="0">
                      <a:pos x="1" y="6"/>
                    </a:cxn>
                    <a:cxn ang="0">
                      <a:pos x="66" y="0"/>
                    </a:cxn>
                    <a:cxn ang="0">
                      <a:pos x="63" y="77"/>
                    </a:cxn>
                    <a:cxn ang="0">
                      <a:pos x="0" y="84"/>
                    </a:cxn>
                    <a:cxn ang="0">
                      <a:pos x="1" y="6"/>
                    </a:cxn>
                  </a:cxnLst>
                  <a:pathLst>
                    <a:path w="66" h="84">
                      <a:moveTo>
                        <a:pt x="1" y="6"/>
                      </a:moveTo>
                      <a:lnTo>
                        <a:pt x="66" y="0"/>
                      </a:lnTo>
                      <a:lnTo>
                        <a:pt x="63" y="77"/>
                      </a:lnTo>
                      <a:lnTo>
                        <a:pt x="0" y="84"/>
                      </a:lnTo>
                      <a:lnTo>
                        <a:pt x="1" y="6"/>
                      </a:lnTo>
                      <a:close/>
                    </a:path>
                  </a:pathLst>
                </a:custGeom>
                <a:solidFill>
                  <a:srgbClr val="B2B2B2"/>
                </a:solidFill>
                <a:ln w="9525" cap="flat" cmpd="sng">
                  <a:solidFill>
                    <a:schemeClr val="bg2"/>
                  </a:solidFill>
                  <a:prstDash val="solid"/>
                  <a:round/>
                  <a:headEnd type="none" w="med" len="med"/>
                  <a:tailEnd type="none" w="med" len="med"/>
                </a:ln>
              </p:spPr>
              <p:txBody>
                <a:bodyPr/>
                <a:p>
                  <a:endParaRPr lang="zh-CN" altLang="en-US"/>
                </a:p>
              </p:txBody>
            </p:sp>
            <p:sp>
              <p:nvSpPr>
                <p:cNvPr id="77078" name="Rectangle 933"/>
                <p:cNvSpPr/>
                <p:nvPr/>
              </p:nvSpPr>
              <p:spPr>
                <a:xfrm>
                  <a:off x="3513" y="1688"/>
                  <a:ext cx="54" cy="40"/>
                </a:xfrm>
                <a:prstGeom prst="rect">
                  <a:avLst/>
                </a:prstGeom>
                <a:solidFill>
                  <a:schemeClr val="bg2"/>
                </a:solidFill>
                <a:ln w="9525" cap="flat" cmpd="sng">
                  <a:solidFill>
                    <a:schemeClr val="bg2"/>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079" name="Rectangle 934"/>
                <p:cNvSpPr/>
                <p:nvPr/>
              </p:nvSpPr>
              <p:spPr>
                <a:xfrm>
                  <a:off x="3501" y="1738"/>
                  <a:ext cx="92" cy="50"/>
                </a:xfrm>
                <a:prstGeom prst="rect">
                  <a:avLst/>
                </a:prstGeom>
                <a:solidFill>
                  <a:schemeClr val="bg2"/>
                </a:solidFill>
                <a:ln w="9525" cap="flat" cmpd="sng">
                  <a:solidFill>
                    <a:schemeClr val="bg2"/>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080" name="Freeform 935"/>
                <p:cNvSpPr/>
                <p:nvPr/>
              </p:nvSpPr>
              <p:spPr>
                <a:xfrm>
                  <a:off x="3515" y="1794"/>
                  <a:ext cx="261" cy="204"/>
                </a:xfrm>
                <a:custGeom>
                  <a:avLst/>
                  <a:gdLst/>
                  <a:ahLst/>
                  <a:cxnLst>
                    <a:cxn ang="0">
                      <a:pos x="0" y="0"/>
                    </a:cxn>
                    <a:cxn ang="0">
                      <a:pos x="0" y="204"/>
                    </a:cxn>
                    <a:cxn ang="0">
                      <a:pos x="259" y="201"/>
                    </a:cxn>
                    <a:cxn ang="0">
                      <a:pos x="261" y="12"/>
                    </a:cxn>
                    <a:cxn ang="0">
                      <a:pos x="0" y="0"/>
                    </a:cxn>
                  </a:cxnLst>
                  <a:pathLst>
                    <a:path w="261" h="204">
                      <a:moveTo>
                        <a:pt x="0" y="0"/>
                      </a:moveTo>
                      <a:lnTo>
                        <a:pt x="0" y="204"/>
                      </a:lnTo>
                      <a:lnTo>
                        <a:pt x="259" y="201"/>
                      </a:lnTo>
                      <a:lnTo>
                        <a:pt x="261" y="12"/>
                      </a:lnTo>
                      <a:lnTo>
                        <a:pt x="0" y="0"/>
                      </a:lnTo>
                      <a:close/>
                    </a:path>
                  </a:pathLst>
                </a:custGeom>
                <a:solidFill>
                  <a:srgbClr val="DDDDDD"/>
                </a:solidFill>
                <a:ln w="9525" cap="flat" cmpd="sng">
                  <a:solidFill>
                    <a:schemeClr val="bg2"/>
                  </a:solidFill>
                  <a:prstDash val="solid"/>
                  <a:round/>
                  <a:headEnd type="none" w="med" len="med"/>
                  <a:tailEnd type="none" w="med" len="med"/>
                </a:ln>
              </p:spPr>
              <p:txBody>
                <a:bodyPr/>
                <a:p>
                  <a:endParaRPr lang="zh-CN" altLang="en-US"/>
                </a:p>
              </p:txBody>
            </p:sp>
          </p:grpSp>
        </p:grpSp>
        <p:pic>
          <p:nvPicPr>
            <p:cNvPr id="77081" name="Picture 936" descr="grayed_radiation"/>
            <p:cNvPicPr>
              <a:picLocks noChangeAspect="1"/>
            </p:cNvPicPr>
            <p:nvPr/>
          </p:nvPicPr>
          <p:blipFill>
            <a:blip r:embed="rId9"/>
            <a:stretch>
              <a:fillRect/>
            </a:stretch>
          </p:blipFill>
          <p:spPr>
            <a:xfrm>
              <a:off x="2920" y="972"/>
              <a:ext cx="389" cy="142"/>
            </a:xfrm>
            <a:prstGeom prst="rect">
              <a:avLst/>
            </a:prstGeom>
            <a:noFill/>
            <a:ln w="9525">
              <a:noFill/>
            </a:ln>
          </p:spPr>
        </p:pic>
      </p:grpSp>
      <p:pic>
        <p:nvPicPr>
          <p:cNvPr id="77082" name="Picture 937" descr="car_grayed"/>
          <p:cNvPicPr>
            <a:picLocks noChangeAspect="1"/>
          </p:cNvPicPr>
          <p:nvPr/>
        </p:nvPicPr>
        <p:blipFill>
          <a:blip r:embed="rId10"/>
          <a:stretch>
            <a:fillRect/>
          </a:stretch>
        </p:blipFill>
        <p:spPr>
          <a:xfrm>
            <a:off x="6446838" y="1670050"/>
            <a:ext cx="754062" cy="193675"/>
          </a:xfrm>
          <a:prstGeom prst="rect">
            <a:avLst/>
          </a:prstGeom>
          <a:noFill/>
          <a:ln w="9525">
            <a:noFill/>
          </a:ln>
        </p:spPr>
      </p:pic>
      <p:grpSp>
        <p:nvGrpSpPr>
          <p:cNvPr id="77083" name="Group 938"/>
          <p:cNvGrpSpPr/>
          <p:nvPr/>
        </p:nvGrpSpPr>
        <p:grpSpPr>
          <a:xfrm>
            <a:off x="5662613" y="4538663"/>
            <a:ext cx="463550" cy="398462"/>
            <a:chOff x="3987" y="-51"/>
            <a:chExt cx="1252" cy="983"/>
          </a:xfrm>
        </p:grpSpPr>
        <p:pic>
          <p:nvPicPr>
            <p:cNvPr id="77084" name="Picture 939" descr="desktop_computer_stylized_small"/>
            <p:cNvPicPr>
              <a:picLocks noChangeAspect="1"/>
            </p:cNvPicPr>
            <p:nvPr/>
          </p:nvPicPr>
          <p:blipFill>
            <a:blip r:embed="rId11"/>
            <a:stretch>
              <a:fillRect/>
            </a:stretch>
          </p:blipFill>
          <p:spPr>
            <a:xfrm flipH="1">
              <a:off x="3987" y="-51"/>
              <a:ext cx="1252" cy="983"/>
            </a:xfrm>
            <a:prstGeom prst="rect">
              <a:avLst/>
            </a:prstGeom>
            <a:noFill/>
            <a:ln w="9525">
              <a:noFill/>
            </a:ln>
          </p:spPr>
        </p:pic>
        <p:sp>
          <p:nvSpPr>
            <p:cNvPr id="77085" name="Freeform 940"/>
            <p:cNvSpPr/>
            <p:nvPr/>
          </p:nvSpPr>
          <p:spPr>
            <a:xfrm>
              <a:off x="4507" y="37"/>
              <a:ext cx="640" cy="459"/>
            </a:xfrm>
            <a:custGeom>
              <a:avLst/>
              <a:gdLst/>
              <a:ahLst/>
              <a:cxnLst>
                <a:cxn ang="0">
                  <a:pos x="28" y="1"/>
                </a:cxn>
                <a:cxn ang="0">
                  <a:pos x="154" y="0"/>
                </a:cxn>
                <a:cxn ang="0">
                  <a:pos x="122" y="2"/>
                </a:cxn>
                <a:cxn ang="0">
                  <a:pos x="0" y="1"/>
                </a:cxn>
                <a:cxn ang="0">
                  <a:pos x="28" y="1"/>
                </a:cxn>
              </a:cxnLst>
              <a:pathLst>
                <a:path w="714" h="714">
                  <a:moveTo>
                    <a:pt x="126" y="36"/>
                  </a:moveTo>
                  <a:lnTo>
                    <a:pt x="714" y="0"/>
                  </a:lnTo>
                  <a:lnTo>
                    <a:pt x="564" y="714"/>
                  </a:lnTo>
                  <a:lnTo>
                    <a:pt x="0" y="570"/>
                  </a:lnTo>
                  <a:lnTo>
                    <a:pt x="126" y="36"/>
                  </a:lnTo>
                  <a:close/>
                </a:path>
              </a:pathLst>
            </a:custGeom>
            <a:solidFill>
              <a:srgbClr val="EAEAEA">
                <a:alpha val="79999"/>
              </a:srgbClr>
            </a:solidFill>
            <a:ln w="9525">
              <a:noFill/>
            </a:ln>
          </p:spPr>
          <p:txBody>
            <a:bodyPr/>
            <a:p>
              <a:endParaRPr lang="zh-CN" altLang="en-US"/>
            </a:p>
          </p:txBody>
        </p:sp>
      </p:grpSp>
      <p:grpSp>
        <p:nvGrpSpPr>
          <p:cNvPr id="77086" name="Group 941"/>
          <p:cNvGrpSpPr/>
          <p:nvPr/>
        </p:nvGrpSpPr>
        <p:grpSpPr>
          <a:xfrm>
            <a:off x="5500688" y="4938713"/>
            <a:ext cx="463550" cy="398462"/>
            <a:chOff x="3987" y="-51"/>
            <a:chExt cx="1252" cy="983"/>
          </a:xfrm>
        </p:grpSpPr>
        <p:pic>
          <p:nvPicPr>
            <p:cNvPr id="77087" name="Picture 942" descr="desktop_computer_stylized_small"/>
            <p:cNvPicPr>
              <a:picLocks noChangeAspect="1"/>
            </p:cNvPicPr>
            <p:nvPr/>
          </p:nvPicPr>
          <p:blipFill>
            <a:blip r:embed="rId11"/>
            <a:stretch>
              <a:fillRect/>
            </a:stretch>
          </p:blipFill>
          <p:spPr>
            <a:xfrm flipH="1">
              <a:off x="3987" y="-51"/>
              <a:ext cx="1252" cy="983"/>
            </a:xfrm>
            <a:prstGeom prst="rect">
              <a:avLst/>
            </a:prstGeom>
            <a:noFill/>
            <a:ln w="9525">
              <a:noFill/>
            </a:ln>
          </p:spPr>
        </p:pic>
        <p:sp>
          <p:nvSpPr>
            <p:cNvPr id="77088" name="Freeform 943"/>
            <p:cNvSpPr/>
            <p:nvPr/>
          </p:nvSpPr>
          <p:spPr>
            <a:xfrm>
              <a:off x="4507" y="37"/>
              <a:ext cx="640" cy="459"/>
            </a:xfrm>
            <a:custGeom>
              <a:avLst/>
              <a:gdLst/>
              <a:ahLst/>
              <a:cxnLst>
                <a:cxn ang="0">
                  <a:pos x="28" y="1"/>
                </a:cxn>
                <a:cxn ang="0">
                  <a:pos x="154" y="0"/>
                </a:cxn>
                <a:cxn ang="0">
                  <a:pos x="122" y="2"/>
                </a:cxn>
                <a:cxn ang="0">
                  <a:pos x="0" y="1"/>
                </a:cxn>
                <a:cxn ang="0">
                  <a:pos x="28" y="1"/>
                </a:cxn>
              </a:cxnLst>
              <a:pathLst>
                <a:path w="714" h="714">
                  <a:moveTo>
                    <a:pt x="126" y="36"/>
                  </a:moveTo>
                  <a:lnTo>
                    <a:pt x="714" y="0"/>
                  </a:lnTo>
                  <a:lnTo>
                    <a:pt x="564" y="714"/>
                  </a:lnTo>
                  <a:lnTo>
                    <a:pt x="0" y="570"/>
                  </a:lnTo>
                  <a:lnTo>
                    <a:pt x="126" y="36"/>
                  </a:lnTo>
                  <a:close/>
                </a:path>
              </a:pathLst>
            </a:custGeom>
            <a:solidFill>
              <a:srgbClr val="EAEAEA">
                <a:alpha val="79999"/>
              </a:srgbClr>
            </a:solidFill>
            <a:ln w="9525">
              <a:noFill/>
            </a:ln>
          </p:spPr>
          <p:txBody>
            <a:bodyPr/>
            <a:p>
              <a:endParaRPr lang="zh-CN" altLang="en-US"/>
            </a:p>
          </p:txBody>
        </p:sp>
      </p:grpSp>
      <p:grpSp>
        <p:nvGrpSpPr>
          <p:cNvPr id="77089" name="Group 944"/>
          <p:cNvGrpSpPr/>
          <p:nvPr/>
        </p:nvGrpSpPr>
        <p:grpSpPr>
          <a:xfrm>
            <a:off x="5957888" y="5186363"/>
            <a:ext cx="463550" cy="398462"/>
            <a:chOff x="3987" y="-51"/>
            <a:chExt cx="1252" cy="983"/>
          </a:xfrm>
        </p:grpSpPr>
        <p:pic>
          <p:nvPicPr>
            <p:cNvPr id="77090" name="Picture 945" descr="desktop_computer_stylized_small"/>
            <p:cNvPicPr>
              <a:picLocks noChangeAspect="1"/>
            </p:cNvPicPr>
            <p:nvPr/>
          </p:nvPicPr>
          <p:blipFill>
            <a:blip r:embed="rId11"/>
            <a:stretch>
              <a:fillRect/>
            </a:stretch>
          </p:blipFill>
          <p:spPr>
            <a:xfrm flipH="1">
              <a:off x="3987" y="-51"/>
              <a:ext cx="1252" cy="983"/>
            </a:xfrm>
            <a:prstGeom prst="rect">
              <a:avLst/>
            </a:prstGeom>
            <a:noFill/>
            <a:ln w="9525">
              <a:noFill/>
            </a:ln>
          </p:spPr>
        </p:pic>
        <p:sp>
          <p:nvSpPr>
            <p:cNvPr id="77091" name="Freeform 946"/>
            <p:cNvSpPr/>
            <p:nvPr/>
          </p:nvSpPr>
          <p:spPr>
            <a:xfrm>
              <a:off x="4507" y="37"/>
              <a:ext cx="640" cy="459"/>
            </a:xfrm>
            <a:custGeom>
              <a:avLst/>
              <a:gdLst/>
              <a:ahLst/>
              <a:cxnLst>
                <a:cxn ang="0">
                  <a:pos x="28" y="1"/>
                </a:cxn>
                <a:cxn ang="0">
                  <a:pos x="154" y="0"/>
                </a:cxn>
                <a:cxn ang="0">
                  <a:pos x="122" y="2"/>
                </a:cxn>
                <a:cxn ang="0">
                  <a:pos x="0" y="1"/>
                </a:cxn>
                <a:cxn ang="0">
                  <a:pos x="28" y="1"/>
                </a:cxn>
              </a:cxnLst>
              <a:pathLst>
                <a:path w="714" h="714">
                  <a:moveTo>
                    <a:pt x="126" y="36"/>
                  </a:moveTo>
                  <a:lnTo>
                    <a:pt x="714" y="0"/>
                  </a:lnTo>
                  <a:lnTo>
                    <a:pt x="564" y="714"/>
                  </a:lnTo>
                  <a:lnTo>
                    <a:pt x="0" y="570"/>
                  </a:lnTo>
                  <a:lnTo>
                    <a:pt x="126" y="36"/>
                  </a:lnTo>
                  <a:close/>
                </a:path>
              </a:pathLst>
            </a:custGeom>
            <a:solidFill>
              <a:srgbClr val="EAEAEA">
                <a:alpha val="79999"/>
              </a:srgbClr>
            </a:solidFill>
            <a:ln w="9525">
              <a:noFill/>
            </a:ln>
          </p:spPr>
          <p:txBody>
            <a:bodyPr/>
            <a:p>
              <a:endParaRPr lang="zh-CN" altLang="en-US"/>
            </a:p>
          </p:txBody>
        </p:sp>
      </p:grpSp>
      <p:grpSp>
        <p:nvGrpSpPr>
          <p:cNvPr id="77092" name="Group 947"/>
          <p:cNvGrpSpPr/>
          <p:nvPr/>
        </p:nvGrpSpPr>
        <p:grpSpPr>
          <a:xfrm>
            <a:off x="6396038" y="5224463"/>
            <a:ext cx="463550" cy="398462"/>
            <a:chOff x="3987" y="-51"/>
            <a:chExt cx="1252" cy="983"/>
          </a:xfrm>
        </p:grpSpPr>
        <p:pic>
          <p:nvPicPr>
            <p:cNvPr id="77093" name="Picture 948" descr="desktop_computer_stylized_small"/>
            <p:cNvPicPr>
              <a:picLocks noChangeAspect="1"/>
            </p:cNvPicPr>
            <p:nvPr/>
          </p:nvPicPr>
          <p:blipFill>
            <a:blip r:embed="rId11"/>
            <a:stretch>
              <a:fillRect/>
            </a:stretch>
          </p:blipFill>
          <p:spPr>
            <a:xfrm flipH="1">
              <a:off x="3987" y="-51"/>
              <a:ext cx="1252" cy="983"/>
            </a:xfrm>
            <a:prstGeom prst="rect">
              <a:avLst/>
            </a:prstGeom>
            <a:noFill/>
            <a:ln w="9525">
              <a:noFill/>
            </a:ln>
          </p:spPr>
        </p:pic>
        <p:sp>
          <p:nvSpPr>
            <p:cNvPr id="77094" name="Freeform 949"/>
            <p:cNvSpPr/>
            <p:nvPr/>
          </p:nvSpPr>
          <p:spPr>
            <a:xfrm>
              <a:off x="4507" y="37"/>
              <a:ext cx="640" cy="459"/>
            </a:xfrm>
            <a:custGeom>
              <a:avLst/>
              <a:gdLst/>
              <a:ahLst/>
              <a:cxnLst>
                <a:cxn ang="0">
                  <a:pos x="28" y="1"/>
                </a:cxn>
                <a:cxn ang="0">
                  <a:pos x="154" y="0"/>
                </a:cxn>
                <a:cxn ang="0">
                  <a:pos x="122" y="2"/>
                </a:cxn>
                <a:cxn ang="0">
                  <a:pos x="0" y="1"/>
                </a:cxn>
                <a:cxn ang="0">
                  <a:pos x="28" y="1"/>
                </a:cxn>
              </a:cxnLst>
              <a:pathLst>
                <a:path w="714" h="714">
                  <a:moveTo>
                    <a:pt x="126" y="36"/>
                  </a:moveTo>
                  <a:lnTo>
                    <a:pt x="714" y="0"/>
                  </a:lnTo>
                  <a:lnTo>
                    <a:pt x="564" y="714"/>
                  </a:lnTo>
                  <a:lnTo>
                    <a:pt x="0" y="570"/>
                  </a:lnTo>
                  <a:lnTo>
                    <a:pt x="126" y="36"/>
                  </a:lnTo>
                  <a:close/>
                </a:path>
              </a:pathLst>
            </a:custGeom>
            <a:solidFill>
              <a:srgbClr val="EAEAEA">
                <a:alpha val="79999"/>
              </a:srgbClr>
            </a:solidFill>
            <a:ln w="9525">
              <a:noFill/>
            </a:ln>
          </p:spPr>
          <p:txBody>
            <a:bodyPr/>
            <a:p>
              <a:endParaRPr lang="zh-CN" altLang="en-US"/>
            </a:p>
          </p:txBody>
        </p:sp>
      </p:grpSp>
      <p:grpSp>
        <p:nvGrpSpPr>
          <p:cNvPr id="77095" name="Group 950"/>
          <p:cNvGrpSpPr/>
          <p:nvPr/>
        </p:nvGrpSpPr>
        <p:grpSpPr>
          <a:xfrm>
            <a:off x="8186738" y="5014913"/>
            <a:ext cx="249237" cy="555625"/>
            <a:chOff x="1115" y="2770"/>
            <a:chExt cx="589" cy="1034"/>
          </a:xfrm>
        </p:grpSpPr>
        <p:sp>
          <p:nvSpPr>
            <p:cNvPr id="77096" name="Freeform 951"/>
            <p:cNvSpPr/>
            <p:nvPr/>
          </p:nvSpPr>
          <p:spPr>
            <a:xfrm>
              <a:off x="1581" y="2772"/>
              <a:ext cx="117" cy="986"/>
            </a:xfrm>
            <a:custGeom>
              <a:avLst/>
              <a:gdLst/>
              <a:ahLst/>
              <a:cxnLst>
                <a:cxn ang="0">
                  <a:pos x="0" y="0"/>
                </a:cxn>
                <a:cxn ang="0">
                  <a:pos x="0" y="0"/>
                </a:cxn>
                <a:cxn ang="0">
                  <a:pos x="0" y="0"/>
                </a:cxn>
                <a:cxn ang="0">
                  <a:pos x="0" y="0"/>
                </a:cxn>
                <a:cxn ang="0">
                  <a:pos x="0"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77097" name="Rectangle 952"/>
            <p:cNvSpPr/>
            <p:nvPr/>
          </p:nvSpPr>
          <p:spPr>
            <a:xfrm>
              <a:off x="1141" y="2770"/>
              <a:ext cx="435" cy="987"/>
            </a:xfrm>
            <a:prstGeom prst="rect">
              <a:avLst/>
            </a:prstGeom>
            <a:gradFill rotWithShape="1">
              <a:gsLst>
                <a:gs pos="0">
                  <a:srgbClr val="808080"/>
                </a:gs>
                <a:gs pos="100000">
                  <a:srgbClr val="C0C0C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098" name="Freeform 953"/>
            <p:cNvSpPr/>
            <p:nvPr/>
          </p:nvSpPr>
          <p:spPr>
            <a:xfrm>
              <a:off x="1603" y="2831"/>
              <a:ext cx="70" cy="913"/>
            </a:xfrm>
            <a:custGeom>
              <a:avLst/>
              <a:gdLst/>
              <a:ahLst/>
              <a:cxnLst>
                <a:cxn ang="0">
                  <a:pos x="0" y="0"/>
                </a:cxn>
                <a:cxn ang="0">
                  <a:pos x="0" y="0"/>
                </a:cxn>
                <a:cxn ang="0">
                  <a:pos x="0" y="0"/>
                </a:cxn>
                <a:cxn ang="0">
                  <a:pos x="0"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77099" name="Freeform 954"/>
            <p:cNvSpPr/>
            <p:nvPr/>
          </p:nvSpPr>
          <p:spPr>
            <a:xfrm>
              <a:off x="1588" y="3293"/>
              <a:ext cx="109" cy="81"/>
            </a:xfrm>
            <a:custGeom>
              <a:avLst/>
              <a:gdLst/>
              <a:ahLst/>
              <a:cxnLst>
                <a:cxn ang="0">
                  <a:pos x="0" y="0"/>
                </a:cxn>
                <a:cxn ang="0">
                  <a:pos x="0" y="0"/>
                </a:cxn>
                <a:cxn ang="0">
                  <a:pos x="0" y="0"/>
                </a:cxn>
                <a:cxn ang="0">
                  <a:pos x="0" y="0"/>
                </a:cxn>
                <a:cxn ang="0">
                  <a:pos x="0"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ln>
          </p:spPr>
          <p:txBody>
            <a:bodyPr/>
            <a:p>
              <a:endParaRPr lang="zh-CN" altLang="en-US"/>
            </a:p>
          </p:txBody>
        </p:sp>
        <p:sp>
          <p:nvSpPr>
            <p:cNvPr id="77100" name="Rectangle 955"/>
            <p:cNvSpPr/>
            <p:nvPr/>
          </p:nvSpPr>
          <p:spPr>
            <a:xfrm>
              <a:off x="1145" y="2885"/>
              <a:ext cx="248" cy="18"/>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77101" name="Group 956"/>
            <p:cNvGrpSpPr/>
            <p:nvPr/>
          </p:nvGrpSpPr>
          <p:grpSpPr>
            <a:xfrm>
              <a:off x="1367" y="2873"/>
              <a:ext cx="240" cy="63"/>
              <a:chOff x="614" y="2568"/>
              <a:chExt cx="725" cy="139"/>
            </a:xfrm>
          </p:grpSpPr>
          <p:sp>
            <p:nvSpPr>
              <p:cNvPr id="77102" name="AutoShape 957"/>
              <p:cNvSpPr/>
              <p:nvPr/>
            </p:nvSpPr>
            <p:spPr>
              <a:xfrm>
                <a:off x="612" y="2569"/>
                <a:ext cx="725" cy="137"/>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03" name="AutoShape 958"/>
              <p:cNvSpPr/>
              <p:nvPr/>
            </p:nvSpPr>
            <p:spPr>
              <a:xfrm>
                <a:off x="623" y="2582"/>
                <a:ext cx="691" cy="104"/>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77104" name="Rectangle 959"/>
            <p:cNvSpPr/>
            <p:nvPr/>
          </p:nvSpPr>
          <p:spPr>
            <a:xfrm>
              <a:off x="1149" y="3024"/>
              <a:ext cx="248" cy="2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77105" name="Group 960"/>
            <p:cNvGrpSpPr/>
            <p:nvPr/>
          </p:nvGrpSpPr>
          <p:grpSpPr>
            <a:xfrm>
              <a:off x="1366" y="3014"/>
              <a:ext cx="240" cy="58"/>
              <a:chOff x="614" y="2568"/>
              <a:chExt cx="725" cy="139"/>
            </a:xfrm>
          </p:grpSpPr>
          <p:sp>
            <p:nvSpPr>
              <p:cNvPr id="77106" name="AutoShape 961"/>
              <p:cNvSpPr/>
              <p:nvPr/>
            </p:nvSpPr>
            <p:spPr>
              <a:xfrm>
                <a:off x="615" y="2571"/>
                <a:ext cx="725" cy="135"/>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07" name="AutoShape 962"/>
              <p:cNvSpPr/>
              <p:nvPr/>
            </p:nvSpPr>
            <p:spPr>
              <a:xfrm>
                <a:off x="626" y="2585"/>
                <a:ext cx="691" cy="106"/>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77108" name="Rectangle 963"/>
            <p:cNvSpPr/>
            <p:nvPr/>
          </p:nvSpPr>
          <p:spPr>
            <a:xfrm>
              <a:off x="1149" y="3172"/>
              <a:ext cx="244" cy="2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09" name="Rectangle 964"/>
            <p:cNvSpPr/>
            <p:nvPr/>
          </p:nvSpPr>
          <p:spPr>
            <a:xfrm>
              <a:off x="1153" y="3299"/>
              <a:ext cx="244" cy="2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77110" name="Group 965"/>
            <p:cNvGrpSpPr/>
            <p:nvPr/>
          </p:nvGrpSpPr>
          <p:grpSpPr>
            <a:xfrm>
              <a:off x="1361" y="3287"/>
              <a:ext cx="240" cy="65"/>
              <a:chOff x="614" y="2568"/>
              <a:chExt cx="725" cy="139"/>
            </a:xfrm>
          </p:grpSpPr>
          <p:sp>
            <p:nvSpPr>
              <p:cNvPr id="77111" name="AutoShape 966"/>
              <p:cNvSpPr/>
              <p:nvPr/>
            </p:nvSpPr>
            <p:spPr>
              <a:xfrm>
                <a:off x="619" y="2568"/>
                <a:ext cx="725" cy="139"/>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12" name="AutoShape 967"/>
              <p:cNvSpPr/>
              <p:nvPr/>
            </p:nvSpPr>
            <p:spPr>
              <a:xfrm>
                <a:off x="630" y="2587"/>
                <a:ext cx="691" cy="101"/>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77113" name="Freeform 968"/>
            <p:cNvSpPr/>
            <p:nvPr/>
          </p:nvSpPr>
          <p:spPr>
            <a:xfrm>
              <a:off x="1590" y="3169"/>
              <a:ext cx="108" cy="81"/>
            </a:xfrm>
            <a:custGeom>
              <a:avLst/>
              <a:gdLst/>
              <a:ahLst/>
              <a:cxnLst>
                <a:cxn ang="0">
                  <a:pos x="0" y="0"/>
                </a:cxn>
                <a:cxn ang="0">
                  <a:pos x="0" y="0"/>
                </a:cxn>
                <a:cxn ang="0">
                  <a:pos x="0" y="0"/>
                </a:cxn>
                <a:cxn ang="0">
                  <a:pos x="0" y="0"/>
                </a:cxn>
                <a:cxn ang="0">
                  <a:pos x="0"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ln>
          </p:spPr>
          <p:txBody>
            <a:bodyPr/>
            <a:p>
              <a:endParaRPr lang="zh-CN" altLang="en-US"/>
            </a:p>
          </p:txBody>
        </p:sp>
        <p:grpSp>
          <p:nvGrpSpPr>
            <p:cNvPr id="77114" name="Group 969"/>
            <p:cNvGrpSpPr/>
            <p:nvPr/>
          </p:nvGrpSpPr>
          <p:grpSpPr>
            <a:xfrm>
              <a:off x="1363" y="3158"/>
              <a:ext cx="240" cy="60"/>
              <a:chOff x="614" y="2568"/>
              <a:chExt cx="725" cy="139"/>
            </a:xfrm>
          </p:grpSpPr>
          <p:sp>
            <p:nvSpPr>
              <p:cNvPr id="77115" name="AutoShape 970"/>
              <p:cNvSpPr/>
              <p:nvPr/>
            </p:nvSpPr>
            <p:spPr>
              <a:xfrm>
                <a:off x="613" y="2566"/>
                <a:ext cx="725" cy="144"/>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16" name="AutoShape 971"/>
              <p:cNvSpPr/>
              <p:nvPr/>
            </p:nvSpPr>
            <p:spPr>
              <a:xfrm>
                <a:off x="624" y="2579"/>
                <a:ext cx="691" cy="110"/>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77117" name="Rectangle 972"/>
            <p:cNvSpPr/>
            <p:nvPr/>
          </p:nvSpPr>
          <p:spPr>
            <a:xfrm>
              <a:off x="1573" y="2770"/>
              <a:ext cx="30" cy="9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18" name="Freeform 973"/>
            <p:cNvSpPr/>
            <p:nvPr/>
          </p:nvSpPr>
          <p:spPr>
            <a:xfrm>
              <a:off x="1599" y="3019"/>
              <a:ext cx="98" cy="92"/>
            </a:xfrm>
            <a:custGeom>
              <a:avLst/>
              <a:gdLst/>
              <a:ahLst/>
              <a:cxnLst>
                <a:cxn ang="0">
                  <a:pos x="0" y="0"/>
                </a:cxn>
                <a:cxn ang="0">
                  <a:pos x="0" y="0"/>
                </a:cxn>
                <a:cxn ang="0">
                  <a:pos x="0" y="0"/>
                </a:cxn>
                <a:cxn ang="0">
                  <a:pos x="0" y="0"/>
                </a:cxn>
                <a:cxn ang="0">
                  <a:pos x="0"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ln>
          </p:spPr>
          <p:txBody>
            <a:bodyPr/>
            <a:p>
              <a:endParaRPr lang="zh-CN" altLang="en-US"/>
            </a:p>
          </p:txBody>
        </p:sp>
        <p:sp>
          <p:nvSpPr>
            <p:cNvPr id="77119" name="Freeform 974"/>
            <p:cNvSpPr/>
            <p:nvPr/>
          </p:nvSpPr>
          <p:spPr>
            <a:xfrm>
              <a:off x="1601" y="2878"/>
              <a:ext cx="101" cy="104"/>
            </a:xfrm>
            <a:custGeom>
              <a:avLst/>
              <a:gdLst/>
              <a:ahLst/>
              <a:cxnLst>
                <a:cxn ang="0">
                  <a:pos x="0" y="0"/>
                </a:cxn>
                <a:cxn ang="0">
                  <a:pos x="0" y="0"/>
                </a:cxn>
                <a:cxn ang="0">
                  <a:pos x="0" y="0"/>
                </a:cxn>
                <a:cxn ang="0">
                  <a:pos x="0" y="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ln>
          </p:spPr>
          <p:txBody>
            <a:bodyPr/>
            <a:p>
              <a:endParaRPr lang="zh-CN" altLang="en-US"/>
            </a:p>
          </p:txBody>
        </p:sp>
        <p:sp>
          <p:nvSpPr>
            <p:cNvPr id="77120" name="Oval 975"/>
            <p:cNvSpPr/>
            <p:nvPr/>
          </p:nvSpPr>
          <p:spPr>
            <a:xfrm>
              <a:off x="1685" y="3712"/>
              <a:ext cx="19" cy="41"/>
            </a:xfrm>
            <a:prstGeom prst="ellipse">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21" name="Freeform 976"/>
            <p:cNvSpPr/>
            <p:nvPr/>
          </p:nvSpPr>
          <p:spPr>
            <a:xfrm>
              <a:off x="1595" y="3713"/>
              <a:ext cx="102" cy="86"/>
            </a:xfrm>
            <a:custGeom>
              <a:avLst/>
              <a:gdLst/>
              <a:ahLst/>
              <a:cxnLst>
                <a:cxn ang="0">
                  <a:pos x="0" y="0"/>
                </a:cxn>
                <a:cxn ang="0">
                  <a:pos x="0" y="0"/>
                </a:cxn>
                <a:cxn ang="0">
                  <a:pos x="0" y="0"/>
                </a:cxn>
                <a:cxn ang="0">
                  <a:pos x="0" y="0"/>
                </a:cxn>
                <a:cxn ang="0">
                  <a:pos x="0" y="0"/>
                </a:cxn>
              </a:cxnLst>
              <a:pathLst>
                <a:path w="306" h="240">
                  <a:moveTo>
                    <a:pt x="0" y="106"/>
                  </a:moveTo>
                  <a:lnTo>
                    <a:pt x="2" y="240"/>
                  </a:lnTo>
                  <a:lnTo>
                    <a:pt x="306" y="110"/>
                  </a:lnTo>
                  <a:lnTo>
                    <a:pt x="300" y="0"/>
                  </a:lnTo>
                  <a:lnTo>
                    <a:pt x="0" y="106"/>
                  </a:lnTo>
                  <a:close/>
                </a:path>
              </a:pathLst>
            </a:custGeom>
            <a:solidFill>
              <a:srgbClr val="DDDDDD"/>
            </a:solidFill>
            <a:ln w="9525" cap="flat" cmpd="sng">
              <a:solidFill>
                <a:schemeClr val="tx2"/>
              </a:solidFill>
              <a:prstDash val="solid"/>
              <a:round/>
              <a:headEnd type="none" w="med" len="med"/>
              <a:tailEnd type="none" w="med" len="med"/>
            </a:ln>
          </p:spPr>
          <p:txBody>
            <a:bodyPr/>
            <a:p>
              <a:endParaRPr lang="zh-CN" altLang="en-US"/>
            </a:p>
          </p:txBody>
        </p:sp>
        <p:sp>
          <p:nvSpPr>
            <p:cNvPr id="77122" name="AutoShape 977"/>
            <p:cNvSpPr/>
            <p:nvPr/>
          </p:nvSpPr>
          <p:spPr>
            <a:xfrm>
              <a:off x="1115" y="3742"/>
              <a:ext cx="495" cy="62"/>
            </a:xfrm>
            <a:prstGeom prst="roundRect">
              <a:avLst>
                <a:gd name="adj" fmla="val 50000"/>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23" name="AutoShape 978"/>
            <p:cNvSpPr/>
            <p:nvPr/>
          </p:nvSpPr>
          <p:spPr>
            <a:xfrm>
              <a:off x="1141" y="3754"/>
              <a:ext cx="443" cy="35"/>
            </a:xfrm>
            <a:prstGeom prst="roundRect">
              <a:avLst>
                <a:gd name="adj" fmla="val 50000"/>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24" name="Oval 979"/>
            <p:cNvSpPr/>
            <p:nvPr/>
          </p:nvSpPr>
          <p:spPr>
            <a:xfrm>
              <a:off x="1183" y="3612"/>
              <a:ext cx="68" cy="62"/>
            </a:xfrm>
            <a:prstGeom prst="ellipse">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25" name="Oval 980"/>
            <p:cNvSpPr/>
            <p:nvPr/>
          </p:nvSpPr>
          <p:spPr>
            <a:xfrm>
              <a:off x="1258" y="3615"/>
              <a:ext cx="68" cy="59"/>
            </a:xfrm>
            <a:prstGeom prst="ellipse">
              <a:avLst/>
            </a:prstGeom>
            <a:solidFill>
              <a:srgbClr val="DDDDDD"/>
            </a:solidFill>
            <a:ln w="9525" cap="flat" cmpd="sng">
              <a:solidFill>
                <a:schemeClr val="tx2"/>
              </a:solidFill>
              <a:prstDash val="solid"/>
              <a:round/>
              <a:headEnd type="none" w="med" len="med"/>
              <a:tailEnd type="none" w="med" len="med"/>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77126" name="Oval 981"/>
            <p:cNvSpPr/>
            <p:nvPr/>
          </p:nvSpPr>
          <p:spPr>
            <a:xfrm>
              <a:off x="1333" y="3612"/>
              <a:ext cx="64" cy="62"/>
            </a:xfrm>
            <a:prstGeom prst="ellipse">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27" name="Rectangle 982"/>
            <p:cNvSpPr/>
            <p:nvPr/>
          </p:nvSpPr>
          <p:spPr>
            <a:xfrm>
              <a:off x="1498" y="3376"/>
              <a:ext cx="34" cy="328"/>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77128" name="Group 983"/>
          <p:cNvGrpSpPr/>
          <p:nvPr/>
        </p:nvGrpSpPr>
        <p:grpSpPr>
          <a:xfrm>
            <a:off x="7900988" y="5224463"/>
            <a:ext cx="230187" cy="498475"/>
            <a:chOff x="1115" y="2770"/>
            <a:chExt cx="589" cy="1034"/>
          </a:xfrm>
        </p:grpSpPr>
        <p:sp>
          <p:nvSpPr>
            <p:cNvPr id="77129" name="Freeform 984"/>
            <p:cNvSpPr/>
            <p:nvPr/>
          </p:nvSpPr>
          <p:spPr>
            <a:xfrm>
              <a:off x="1581" y="2772"/>
              <a:ext cx="117" cy="986"/>
            </a:xfrm>
            <a:custGeom>
              <a:avLst/>
              <a:gdLst/>
              <a:ahLst/>
              <a:cxnLst>
                <a:cxn ang="0">
                  <a:pos x="0" y="0"/>
                </a:cxn>
                <a:cxn ang="0">
                  <a:pos x="0" y="0"/>
                </a:cxn>
                <a:cxn ang="0">
                  <a:pos x="0" y="0"/>
                </a:cxn>
                <a:cxn ang="0">
                  <a:pos x="0" y="0"/>
                </a:cxn>
                <a:cxn ang="0">
                  <a:pos x="0"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77130" name="Rectangle 985"/>
            <p:cNvSpPr/>
            <p:nvPr/>
          </p:nvSpPr>
          <p:spPr>
            <a:xfrm>
              <a:off x="1143" y="2770"/>
              <a:ext cx="431" cy="985"/>
            </a:xfrm>
            <a:prstGeom prst="rect">
              <a:avLst/>
            </a:prstGeom>
            <a:gradFill rotWithShape="1">
              <a:gsLst>
                <a:gs pos="0">
                  <a:srgbClr val="808080"/>
                </a:gs>
                <a:gs pos="100000">
                  <a:srgbClr val="C0C0C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31" name="Freeform 986"/>
            <p:cNvSpPr/>
            <p:nvPr/>
          </p:nvSpPr>
          <p:spPr>
            <a:xfrm>
              <a:off x="1603" y="2831"/>
              <a:ext cx="70" cy="913"/>
            </a:xfrm>
            <a:custGeom>
              <a:avLst/>
              <a:gdLst/>
              <a:ahLst/>
              <a:cxnLst>
                <a:cxn ang="0">
                  <a:pos x="0" y="0"/>
                </a:cxn>
                <a:cxn ang="0">
                  <a:pos x="0" y="0"/>
                </a:cxn>
                <a:cxn ang="0">
                  <a:pos x="0" y="0"/>
                </a:cxn>
                <a:cxn ang="0">
                  <a:pos x="0"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77132" name="Freeform 987"/>
            <p:cNvSpPr/>
            <p:nvPr/>
          </p:nvSpPr>
          <p:spPr>
            <a:xfrm>
              <a:off x="1588" y="3293"/>
              <a:ext cx="109" cy="81"/>
            </a:xfrm>
            <a:custGeom>
              <a:avLst/>
              <a:gdLst/>
              <a:ahLst/>
              <a:cxnLst>
                <a:cxn ang="0">
                  <a:pos x="0" y="0"/>
                </a:cxn>
                <a:cxn ang="0">
                  <a:pos x="0" y="0"/>
                </a:cxn>
                <a:cxn ang="0">
                  <a:pos x="0" y="0"/>
                </a:cxn>
                <a:cxn ang="0">
                  <a:pos x="0" y="0"/>
                </a:cxn>
                <a:cxn ang="0">
                  <a:pos x="0"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ln>
          </p:spPr>
          <p:txBody>
            <a:bodyPr/>
            <a:p>
              <a:endParaRPr lang="zh-CN" altLang="en-US"/>
            </a:p>
          </p:txBody>
        </p:sp>
        <p:sp>
          <p:nvSpPr>
            <p:cNvPr id="77133" name="Rectangle 988"/>
            <p:cNvSpPr/>
            <p:nvPr/>
          </p:nvSpPr>
          <p:spPr>
            <a:xfrm>
              <a:off x="1143" y="2885"/>
              <a:ext cx="248" cy="20"/>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77134" name="Group 989"/>
            <p:cNvGrpSpPr/>
            <p:nvPr/>
          </p:nvGrpSpPr>
          <p:grpSpPr>
            <a:xfrm>
              <a:off x="1367" y="2873"/>
              <a:ext cx="240" cy="63"/>
              <a:chOff x="614" y="2568"/>
              <a:chExt cx="725" cy="139"/>
            </a:xfrm>
          </p:grpSpPr>
          <p:sp>
            <p:nvSpPr>
              <p:cNvPr id="77135" name="AutoShape 990"/>
              <p:cNvSpPr/>
              <p:nvPr/>
            </p:nvSpPr>
            <p:spPr>
              <a:xfrm>
                <a:off x="614" y="2566"/>
                <a:ext cx="724" cy="138"/>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36" name="AutoShape 991"/>
              <p:cNvSpPr/>
              <p:nvPr/>
            </p:nvSpPr>
            <p:spPr>
              <a:xfrm>
                <a:off x="626" y="2581"/>
                <a:ext cx="699" cy="109"/>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77137" name="Rectangle 992"/>
            <p:cNvSpPr/>
            <p:nvPr/>
          </p:nvSpPr>
          <p:spPr>
            <a:xfrm>
              <a:off x="1152" y="3024"/>
              <a:ext cx="244" cy="23"/>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77138" name="Group 993"/>
            <p:cNvGrpSpPr/>
            <p:nvPr/>
          </p:nvGrpSpPr>
          <p:grpSpPr>
            <a:xfrm>
              <a:off x="1366" y="3014"/>
              <a:ext cx="240" cy="58"/>
              <a:chOff x="614" y="2568"/>
              <a:chExt cx="725" cy="139"/>
            </a:xfrm>
          </p:grpSpPr>
          <p:sp>
            <p:nvSpPr>
              <p:cNvPr id="77139" name="AutoShape 994"/>
              <p:cNvSpPr/>
              <p:nvPr/>
            </p:nvSpPr>
            <p:spPr>
              <a:xfrm>
                <a:off x="617" y="2567"/>
                <a:ext cx="724" cy="142"/>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40" name="AutoShape 995"/>
              <p:cNvSpPr/>
              <p:nvPr/>
            </p:nvSpPr>
            <p:spPr>
              <a:xfrm>
                <a:off x="629" y="2583"/>
                <a:ext cx="699" cy="110"/>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77141" name="Rectangle 996"/>
            <p:cNvSpPr/>
            <p:nvPr/>
          </p:nvSpPr>
          <p:spPr>
            <a:xfrm>
              <a:off x="1147" y="3172"/>
              <a:ext cx="244" cy="20"/>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42" name="Rectangle 997"/>
            <p:cNvSpPr/>
            <p:nvPr/>
          </p:nvSpPr>
          <p:spPr>
            <a:xfrm>
              <a:off x="1152" y="3300"/>
              <a:ext cx="248" cy="20"/>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77143" name="Group 998"/>
            <p:cNvGrpSpPr/>
            <p:nvPr/>
          </p:nvGrpSpPr>
          <p:grpSpPr>
            <a:xfrm>
              <a:off x="1361" y="3287"/>
              <a:ext cx="240" cy="65"/>
              <a:chOff x="614" y="2568"/>
              <a:chExt cx="725" cy="139"/>
            </a:xfrm>
          </p:grpSpPr>
          <p:sp>
            <p:nvSpPr>
              <p:cNvPr id="77144" name="AutoShape 999"/>
              <p:cNvSpPr/>
              <p:nvPr/>
            </p:nvSpPr>
            <p:spPr>
              <a:xfrm>
                <a:off x="619" y="2568"/>
                <a:ext cx="724" cy="141"/>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45" name="AutoShape 1000"/>
              <p:cNvSpPr/>
              <p:nvPr/>
            </p:nvSpPr>
            <p:spPr>
              <a:xfrm>
                <a:off x="632" y="2582"/>
                <a:ext cx="699" cy="113"/>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77146" name="Freeform 1001"/>
            <p:cNvSpPr/>
            <p:nvPr/>
          </p:nvSpPr>
          <p:spPr>
            <a:xfrm>
              <a:off x="1590" y="3169"/>
              <a:ext cx="108" cy="81"/>
            </a:xfrm>
            <a:custGeom>
              <a:avLst/>
              <a:gdLst/>
              <a:ahLst/>
              <a:cxnLst>
                <a:cxn ang="0">
                  <a:pos x="0" y="0"/>
                </a:cxn>
                <a:cxn ang="0">
                  <a:pos x="0" y="0"/>
                </a:cxn>
                <a:cxn ang="0">
                  <a:pos x="0" y="0"/>
                </a:cxn>
                <a:cxn ang="0">
                  <a:pos x="0" y="0"/>
                </a:cxn>
                <a:cxn ang="0">
                  <a:pos x="0"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ln>
          </p:spPr>
          <p:txBody>
            <a:bodyPr/>
            <a:p>
              <a:endParaRPr lang="zh-CN" altLang="en-US"/>
            </a:p>
          </p:txBody>
        </p:sp>
        <p:grpSp>
          <p:nvGrpSpPr>
            <p:cNvPr id="77147" name="Group 1002"/>
            <p:cNvGrpSpPr/>
            <p:nvPr/>
          </p:nvGrpSpPr>
          <p:grpSpPr>
            <a:xfrm>
              <a:off x="1363" y="3158"/>
              <a:ext cx="240" cy="60"/>
              <a:chOff x="614" y="2568"/>
              <a:chExt cx="725" cy="139"/>
            </a:xfrm>
          </p:grpSpPr>
          <p:sp>
            <p:nvSpPr>
              <p:cNvPr id="77148" name="AutoShape 1003"/>
              <p:cNvSpPr/>
              <p:nvPr/>
            </p:nvSpPr>
            <p:spPr>
              <a:xfrm>
                <a:off x="613" y="2569"/>
                <a:ext cx="724" cy="137"/>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49" name="AutoShape 1004"/>
              <p:cNvSpPr/>
              <p:nvPr/>
            </p:nvSpPr>
            <p:spPr>
              <a:xfrm>
                <a:off x="626" y="2585"/>
                <a:ext cx="699" cy="107"/>
              </a:xfrm>
              <a:prstGeom prst="roundRect">
                <a:avLst>
                  <a:gd name="adj" fmla="val 50000"/>
                </a:avLst>
              </a:prstGeom>
              <a:solidFill>
                <a:srgbClr val="DDDDDD"/>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77150" name="Rectangle 1005"/>
            <p:cNvSpPr/>
            <p:nvPr/>
          </p:nvSpPr>
          <p:spPr>
            <a:xfrm>
              <a:off x="1574" y="2770"/>
              <a:ext cx="28" cy="988"/>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51" name="Freeform 1006"/>
            <p:cNvSpPr/>
            <p:nvPr/>
          </p:nvSpPr>
          <p:spPr>
            <a:xfrm>
              <a:off x="1599" y="3019"/>
              <a:ext cx="98" cy="92"/>
            </a:xfrm>
            <a:custGeom>
              <a:avLst/>
              <a:gdLst/>
              <a:ahLst/>
              <a:cxnLst>
                <a:cxn ang="0">
                  <a:pos x="0" y="0"/>
                </a:cxn>
                <a:cxn ang="0">
                  <a:pos x="0" y="0"/>
                </a:cxn>
                <a:cxn ang="0">
                  <a:pos x="0" y="0"/>
                </a:cxn>
                <a:cxn ang="0">
                  <a:pos x="0" y="0"/>
                </a:cxn>
                <a:cxn ang="0">
                  <a:pos x="0"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ln>
          </p:spPr>
          <p:txBody>
            <a:bodyPr/>
            <a:p>
              <a:endParaRPr lang="zh-CN" altLang="en-US"/>
            </a:p>
          </p:txBody>
        </p:sp>
        <p:sp>
          <p:nvSpPr>
            <p:cNvPr id="77152" name="Freeform 1007"/>
            <p:cNvSpPr/>
            <p:nvPr/>
          </p:nvSpPr>
          <p:spPr>
            <a:xfrm>
              <a:off x="1601" y="2878"/>
              <a:ext cx="101" cy="104"/>
            </a:xfrm>
            <a:custGeom>
              <a:avLst/>
              <a:gdLst/>
              <a:ahLst/>
              <a:cxnLst>
                <a:cxn ang="0">
                  <a:pos x="0" y="0"/>
                </a:cxn>
                <a:cxn ang="0">
                  <a:pos x="0" y="0"/>
                </a:cxn>
                <a:cxn ang="0">
                  <a:pos x="0" y="0"/>
                </a:cxn>
                <a:cxn ang="0">
                  <a:pos x="0" y="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ln>
          </p:spPr>
          <p:txBody>
            <a:bodyPr/>
            <a:p>
              <a:endParaRPr lang="zh-CN" altLang="en-US"/>
            </a:p>
          </p:txBody>
        </p:sp>
        <p:sp>
          <p:nvSpPr>
            <p:cNvPr id="77153" name="Oval 1008"/>
            <p:cNvSpPr/>
            <p:nvPr/>
          </p:nvSpPr>
          <p:spPr>
            <a:xfrm>
              <a:off x="1684" y="3712"/>
              <a:ext cx="20" cy="43"/>
            </a:xfrm>
            <a:prstGeom prst="ellipse">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54" name="Freeform 1009"/>
            <p:cNvSpPr/>
            <p:nvPr/>
          </p:nvSpPr>
          <p:spPr>
            <a:xfrm>
              <a:off x="1595" y="3713"/>
              <a:ext cx="102" cy="86"/>
            </a:xfrm>
            <a:custGeom>
              <a:avLst/>
              <a:gdLst/>
              <a:ahLst/>
              <a:cxnLst>
                <a:cxn ang="0">
                  <a:pos x="0" y="0"/>
                </a:cxn>
                <a:cxn ang="0">
                  <a:pos x="0" y="0"/>
                </a:cxn>
                <a:cxn ang="0">
                  <a:pos x="0" y="0"/>
                </a:cxn>
                <a:cxn ang="0">
                  <a:pos x="0" y="0"/>
                </a:cxn>
                <a:cxn ang="0">
                  <a:pos x="0" y="0"/>
                </a:cxn>
              </a:cxnLst>
              <a:pathLst>
                <a:path w="306" h="240">
                  <a:moveTo>
                    <a:pt x="0" y="106"/>
                  </a:moveTo>
                  <a:lnTo>
                    <a:pt x="2" y="240"/>
                  </a:lnTo>
                  <a:lnTo>
                    <a:pt x="306" y="110"/>
                  </a:lnTo>
                  <a:lnTo>
                    <a:pt x="300" y="0"/>
                  </a:lnTo>
                  <a:lnTo>
                    <a:pt x="0" y="106"/>
                  </a:lnTo>
                  <a:close/>
                </a:path>
              </a:pathLst>
            </a:custGeom>
            <a:solidFill>
              <a:srgbClr val="DDDDDD"/>
            </a:solidFill>
            <a:ln w="9525" cap="flat" cmpd="sng">
              <a:solidFill>
                <a:schemeClr val="tx2"/>
              </a:solidFill>
              <a:prstDash val="solid"/>
              <a:round/>
              <a:headEnd type="none" w="med" len="med"/>
              <a:tailEnd type="none" w="med" len="med"/>
            </a:ln>
          </p:spPr>
          <p:txBody>
            <a:bodyPr/>
            <a:p>
              <a:endParaRPr lang="zh-CN" altLang="en-US"/>
            </a:p>
          </p:txBody>
        </p:sp>
        <p:sp>
          <p:nvSpPr>
            <p:cNvPr id="77155" name="AutoShape 1010"/>
            <p:cNvSpPr/>
            <p:nvPr/>
          </p:nvSpPr>
          <p:spPr>
            <a:xfrm>
              <a:off x="1115" y="3741"/>
              <a:ext cx="496" cy="63"/>
            </a:xfrm>
            <a:prstGeom prst="roundRect">
              <a:avLst>
                <a:gd name="adj" fmla="val 50000"/>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56" name="AutoShape 1011"/>
            <p:cNvSpPr/>
            <p:nvPr/>
          </p:nvSpPr>
          <p:spPr>
            <a:xfrm>
              <a:off x="1143" y="3755"/>
              <a:ext cx="443" cy="36"/>
            </a:xfrm>
            <a:prstGeom prst="roundRect">
              <a:avLst>
                <a:gd name="adj" fmla="val 50000"/>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57" name="Oval 1012"/>
            <p:cNvSpPr/>
            <p:nvPr/>
          </p:nvSpPr>
          <p:spPr>
            <a:xfrm>
              <a:off x="1184" y="3613"/>
              <a:ext cx="65" cy="63"/>
            </a:xfrm>
            <a:prstGeom prst="ellipse">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58" name="Oval 1013"/>
            <p:cNvSpPr/>
            <p:nvPr/>
          </p:nvSpPr>
          <p:spPr>
            <a:xfrm>
              <a:off x="1257" y="3613"/>
              <a:ext cx="65" cy="63"/>
            </a:xfrm>
            <a:prstGeom prst="ellipse">
              <a:avLst/>
            </a:prstGeom>
            <a:solidFill>
              <a:srgbClr val="DDDDDD"/>
            </a:solidFill>
            <a:ln w="9525" cap="flat" cmpd="sng">
              <a:solidFill>
                <a:schemeClr val="tx2"/>
              </a:solidFill>
              <a:prstDash val="solid"/>
              <a:round/>
              <a:headEnd type="none" w="med" len="med"/>
              <a:tailEnd type="none" w="med" len="med"/>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77159" name="Oval 1014"/>
            <p:cNvSpPr/>
            <p:nvPr/>
          </p:nvSpPr>
          <p:spPr>
            <a:xfrm>
              <a:off x="1330" y="3613"/>
              <a:ext cx="65" cy="59"/>
            </a:xfrm>
            <a:prstGeom prst="ellipse">
              <a:avLst/>
            </a:prstGeom>
            <a:solidFill>
              <a:srgbClr val="DDDDDD"/>
            </a:solidFill>
            <a:ln w="9525" cap="flat" cmpd="sng">
              <a:solidFill>
                <a:schemeClr val="tx2"/>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77160" name="Rectangle 1015"/>
            <p:cNvSpPr/>
            <p:nvPr/>
          </p:nvSpPr>
          <p:spPr>
            <a:xfrm>
              <a:off x="1497" y="3376"/>
              <a:ext cx="32" cy="329"/>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77161" name="Group 1070"/>
          <p:cNvGrpSpPr/>
          <p:nvPr/>
        </p:nvGrpSpPr>
        <p:grpSpPr>
          <a:xfrm>
            <a:off x="7202488" y="2486025"/>
            <a:ext cx="392112" cy="180975"/>
            <a:chOff x="4655" y="2464"/>
            <a:chExt cx="319" cy="132"/>
          </a:xfrm>
        </p:grpSpPr>
        <p:grpSp>
          <p:nvGrpSpPr>
            <p:cNvPr id="77162" name="Group 1071"/>
            <p:cNvGrpSpPr/>
            <p:nvPr/>
          </p:nvGrpSpPr>
          <p:grpSpPr>
            <a:xfrm>
              <a:off x="4660" y="2464"/>
              <a:ext cx="310" cy="130"/>
              <a:chOff x="4334" y="1470"/>
              <a:chExt cx="246" cy="107"/>
            </a:xfrm>
          </p:grpSpPr>
          <p:sp>
            <p:nvSpPr>
              <p:cNvPr id="77163"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7164"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7165"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7166" name="Group 1075"/>
              <p:cNvGrpSpPr/>
              <p:nvPr/>
            </p:nvGrpSpPr>
            <p:grpSpPr>
              <a:xfrm>
                <a:off x="4383" y="1488"/>
                <a:ext cx="138" cy="33"/>
                <a:chOff x="2468" y="1332"/>
                <a:chExt cx="310" cy="60"/>
              </a:xfrm>
            </p:grpSpPr>
            <p:sp>
              <p:nvSpPr>
                <p:cNvPr id="77167" name="Freeform 107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7168" name="Freeform 107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7169" name="Line 1078"/>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7170" name="Line 1079"/>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77171" name="Oval 407"/>
            <p:cNvSpPr/>
            <p:nvPr/>
          </p:nvSpPr>
          <p:spPr>
            <a:xfrm>
              <a:off x="4656" y="2522"/>
              <a:ext cx="316" cy="74"/>
            </a:xfrm>
            <a:prstGeom prst="ellipse">
              <a:avLst/>
            </a:prstGeom>
            <a:gradFill rotWithShape="1">
              <a:gsLst>
                <a:gs pos="0">
                  <a:srgbClr val="FF0000"/>
                </a:gs>
                <a:gs pos="100000">
                  <a:srgbClr val="FFFFFF"/>
                </a:gs>
              </a:gsLst>
              <a:lin ang="0" scaled="1"/>
              <a:tileRect/>
            </a:gradFill>
            <a:ln w="9525"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7172" name="Rectangle 410"/>
            <p:cNvSpPr/>
            <p:nvPr/>
          </p:nvSpPr>
          <p:spPr>
            <a:xfrm>
              <a:off x="4656" y="2514"/>
              <a:ext cx="318" cy="45"/>
            </a:xfrm>
            <a:prstGeom prst="rect">
              <a:avLst/>
            </a:prstGeom>
            <a:gradFill rotWithShape="1">
              <a:gsLst>
                <a:gs pos="0">
                  <a:srgbClr val="FF0000"/>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7173" name="Oval 411"/>
            <p:cNvSpPr/>
            <p:nvPr/>
          </p:nvSpPr>
          <p:spPr>
            <a:xfrm>
              <a:off x="4655" y="2464"/>
              <a:ext cx="317" cy="86"/>
            </a:xfrm>
            <a:prstGeom prst="ellipse">
              <a:avLst/>
            </a:prstGeom>
            <a:gradFill rotWithShape="1">
              <a:gsLst>
                <a:gs pos="0">
                  <a:srgbClr val="FF0000"/>
                </a:gs>
                <a:gs pos="100000">
                  <a:srgbClr val="FFFFFF"/>
                </a:gs>
              </a:gsLst>
              <a:lin ang="0" scaled="1"/>
              <a:tileRect/>
            </a:gradFill>
            <a:ln w="9525"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7174" name="Group 1083"/>
            <p:cNvGrpSpPr/>
            <p:nvPr/>
          </p:nvGrpSpPr>
          <p:grpSpPr>
            <a:xfrm>
              <a:off x="4719" y="2486"/>
              <a:ext cx="179" cy="41"/>
              <a:chOff x="2468" y="1332"/>
              <a:chExt cx="310" cy="60"/>
            </a:xfrm>
          </p:grpSpPr>
          <p:sp>
            <p:nvSpPr>
              <p:cNvPr id="77175" name="Freeform 108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rgbClr val="FF0000"/>
                </a:solidFill>
                <a:prstDash val="solid"/>
                <a:round/>
                <a:headEnd type="none" w="med" len="med"/>
                <a:tailEnd type="none" w="med" len="med"/>
              </a:ln>
            </p:spPr>
            <p:txBody>
              <a:bodyPr/>
              <a:p>
                <a:endParaRPr lang="zh-CN" altLang="en-US"/>
              </a:p>
            </p:txBody>
          </p:sp>
          <p:sp>
            <p:nvSpPr>
              <p:cNvPr id="77176" name="Freeform 108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rgbClr val="FF0000"/>
                </a:solidFill>
                <a:prstDash val="solid"/>
                <a:round/>
                <a:headEnd type="none" w="med" len="med"/>
                <a:tailEnd type="none" w="med" len="med"/>
              </a:ln>
            </p:spPr>
            <p:txBody>
              <a:bodyPr/>
              <a:p>
                <a:endParaRPr lang="zh-CN" altLang="en-US"/>
              </a:p>
            </p:txBody>
          </p:sp>
        </p:grpSp>
        <p:sp>
          <p:nvSpPr>
            <p:cNvPr id="77177" name="Line 1086"/>
            <p:cNvSpPr/>
            <p:nvPr/>
          </p:nvSpPr>
          <p:spPr>
            <a:xfrm>
              <a:off x="4656" y="2506"/>
              <a:ext cx="0" cy="58"/>
            </a:xfrm>
            <a:prstGeom prst="line">
              <a:avLst/>
            </a:prstGeom>
            <a:ln w="9525" cap="flat" cmpd="sng">
              <a:solidFill>
                <a:srgbClr val="FF0000"/>
              </a:solidFill>
              <a:prstDash val="solid"/>
              <a:round/>
              <a:headEnd type="none" w="med" len="med"/>
              <a:tailEnd type="none" w="med" len="med"/>
            </a:ln>
          </p:spPr>
        </p:sp>
        <p:sp>
          <p:nvSpPr>
            <p:cNvPr id="77178" name="Line 1087"/>
            <p:cNvSpPr/>
            <p:nvPr/>
          </p:nvSpPr>
          <p:spPr>
            <a:xfrm>
              <a:off x="4971" y="2507"/>
              <a:ext cx="0" cy="57"/>
            </a:xfrm>
            <a:prstGeom prst="line">
              <a:avLst/>
            </a:prstGeom>
            <a:ln w="9525" cap="flat" cmpd="sng">
              <a:solidFill>
                <a:srgbClr val="FF0000"/>
              </a:solidFill>
              <a:prstDash val="solid"/>
              <a:round/>
              <a:headEnd type="none" w="med" len="med"/>
              <a:tailEnd type="none" w="med" len="med"/>
            </a:ln>
          </p:spPr>
        </p:sp>
      </p:grpSp>
      <p:grpSp>
        <p:nvGrpSpPr>
          <p:cNvPr id="77179" name="Group 1088"/>
          <p:cNvGrpSpPr/>
          <p:nvPr/>
        </p:nvGrpSpPr>
        <p:grpSpPr>
          <a:xfrm>
            <a:off x="7205663" y="2752725"/>
            <a:ext cx="407987" cy="180975"/>
            <a:chOff x="4655" y="2464"/>
            <a:chExt cx="319" cy="132"/>
          </a:xfrm>
        </p:grpSpPr>
        <p:grpSp>
          <p:nvGrpSpPr>
            <p:cNvPr id="77180" name="Group 1089"/>
            <p:cNvGrpSpPr/>
            <p:nvPr/>
          </p:nvGrpSpPr>
          <p:grpSpPr>
            <a:xfrm>
              <a:off x="4660" y="2464"/>
              <a:ext cx="310" cy="130"/>
              <a:chOff x="4334" y="1470"/>
              <a:chExt cx="246" cy="107"/>
            </a:xfrm>
          </p:grpSpPr>
          <p:sp>
            <p:nvSpPr>
              <p:cNvPr id="77181"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7182"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7183"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7184" name="Group 1093"/>
              <p:cNvGrpSpPr/>
              <p:nvPr/>
            </p:nvGrpSpPr>
            <p:grpSpPr>
              <a:xfrm>
                <a:off x="4383" y="1488"/>
                <a:ext cx="138" cy="33"/>
                <a:chOff x="2468" y="1332"/>
                <a:chExt cx="310" cy="60"/>
              </a:xfrm>
            </p:grpSpPr>
            <p:sp>
              <p:nvSpPr>
                <p:cNvPr id="77185" name="Freeform 1094"/>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7186" name="Freeform 1095"/>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7187" name="Line 1096"/>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7188" name="Line 1097"/>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77189" name="Oval 407"/>
            <p:cNvSpPr/>
            <p:nvPr/>
          </p:nvSpPr>
          <p:spPr>
            <a:xfrm>
              <a:off x="4656" y="2522"/>
              <a:ext cx="316" cy="74"/>
            </a:xfrm>
            <a:prstGeom prst="ellipse">
              <a:avLst/>
            </a:prstGeom>
            <a:gradFill rotWithShape="1">
              <a:gsLst>
                <a:gs pos="0">
                  <a:srgbClr val="FF0000"/>
                </a:gs>
                <a:gs pos="100000">
                  <a:srgbClr val="FFFFFF"/>
                </a:gs>
              </a:gsLst>
              <a:lin ang="0" scaled="1"/>
              <a:tileRect/>
            </a:gradFill>
            <a:ln w="9525"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7190" name="Rectangle 410"/>
            <p:cNvSpPr/>
            <p:nvPr/>
          </p:nvSpPr>
          <p:spPr>
            <a:xfrm>
              <a:off x="4656" y="2514"/>
              <a:ext cx="318" cy="45"/>
            </a:xfrm>
            <a:prstGeom prst="rect">
              <a:avLst/>
            </a:prstGeom>
            <a:gradFill rotWithShape="1">
              <a:gsLst>
                <a:gs pos="0">
                  <a:srgbClr val="FF0000"/>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7191" name="Oval 411"/>
            <p:cNvSpPr/>
            <p:nvPr/>
          </p:nvSpPr>
          <p:spPr>
            <a:xfrm>
              <a:off x="4655" y="2464"/>
              <a:ext cx="317" cy="86"/>
            </a:xfrm>
            <a:prstGeom prst="ellipse">
              <a:avLst/>
            </a:prstGeom>
            <a:gradFill rotWithShape="1">
              <a:gsLst>
                <a:gs pos="0">
                  <a:srgbClr val="FF0000"/>
                </a:gs>
                <a:gs pos="100000">
                  <a:srgbClr val="FFFFFF"/>
                </a:gs>
              </a:gsLst>
              <a:lin ang="0" scaled="1"/>
              <a:tileRect/>
            </a:gradFill>
            <a:ln w="9525"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7192" name="Group 1101"/>
            <p:cNvGrpSpPr/>
            <p:nvPr/>
          </p:nvGrpSpPr>
          <p:grpSpPr>
            <a:xfrm>
              <a:off x="4719" y="2486"/>
              <a:ext cx="179" cy="41"/>
              <a:chOff x="2468" y="1332"/>
              <a:chExt cx="310" cy="60"/>
            </a:xfrm>
          </p:grpSpPr>
          <p:sp>
            <p:nvSpPr>
              <p:cNvPr id="77193" name="Freeform 110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rgbClr val="FF0000"/>
                </a:solidFill>
                <a:prstDash val="solid"/>
                <a:round/>
                <a:headEnd type="none" w="med" len="med"/>
                <a:tailEnd type="none" w="med" len="med"/>
              </a:ln>
            </p:spPr>
            <p:txBody>
              <a:bodyPr/>
              <a:p>
                <a:endParaRPr lang="zh-CN" altLang="en-US"/>
              </a:p>
            </p:txBody>
          </p:sp>
          <p:sp>
            <p:nvSpPr>
              <p:cNvPr id="77194" name="Freeform 110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rgbClr val="FF0000"/>
                </a:solidFill>
                <a:prstDash val="solid"/>
                <a:round/>
                <a:headEnd type="none" w="med" len="med"/>
                <a:tailEnd type="none" w="med" len="med"/>
              </a:ln>
            </p:spPr>
            <p:txBody>
              <a:bodyPr/>
              <a:p>
                <a:endParaRPr lang="zh-CN" altLang="en-US"/>
              </a:p>
            </p:txBody>
          </p:sp>
        </p:grpSp>
        <p:sp>
          <p:nvSpPr>
            <p:cNvPr id="77195" name="Line 1104"/>
            <p:cNvSpPr/>
            <p:nvPr/>
          </p:nvSpPr>
          <p:spPr>
            <a:xfrm>
              <a:off x="4656" y="2506"/>
              <a:ext cx="0" cy="58"/>
            </a:xfrm>
            <a:prstGeom prst="line">
              <a:avLst/>
            </a:prstGeom>
            <a:ln w="9525" cap="flat" cmpd="sng">
              <a:solidFill>
                <a:srgbClr val="FF0000"/>
              </a:solidFill>
              <a:prstDash val="solid"/>
              <a:round/>
              <a:headEnd type="none" w="med" len="med"/>
              <a:tailEnd type="none" w="med" len="med"/>
            </a:ln>
          </p:spPr>
        </p:sp>
        <p:sp>
          <p:nvSpPr>
            <p:cNvPr id="77196" name="Line 1105"/>
            <p:cNvSpPr/>
            <p:nvPr/>
          </p:nvSpPr>
          <p:spPr>
            <a:xfrm>
              <a:off x="4972" y="2507"/>
              <a:ext cx="0" cy="57"/>
            </a:xfrm>
            <a:prstGeom prst="line">
              <a:avLst/>
            </a:prstGeom>
            <a:ln w="9525" cap="flat" cmpd="sng">
              <a:solidFill>
                <a:srgbClr val="FF0000"/>
              </a:solidFill>
              <a:prstDash val="solid"/>
              <a:round/>
              <a:headEnd type="none" w="med" len="med"/>
              <a:tailEnd type="none" w="med" len="med"/>
            </a:ln>
          </p:spPr>
        </p:sp>
      </p:grpSp>
      <p:grpSp>
        <p:nvGrpSpPr>
          <p:cNvPr id="77197" name="Group 1106"/>
          <p:cNvGrpSpPr/>
          <p:nvPr/>
        </p:nvGrpSpPr>
        <p:grpSpPr>
          <a:xfrm>
            <a:off x="7758113" y="2749550"/>
            <a:ext cx="407987" cy="180975"/>
            <a:chOff x="4655" y="2464"/>
            <a:chExt cx="319" cy="132"/>
          </a:xfrm>
        </p:grpSpPr>
        <p:grpSp>
          <p:nvGrpSpPr>
            <p:cNvPr id="77198" name="Group 1107"/>
            <p:cNvGrpSpPr/>
            <p:nvPr/>
          </p:nvGrpSpPr>
          <p:grpSpPr>
            <a:xfrm>
              <a:off x="4660" y="2464"/>
              <a:ext cx="310" cy="130"/>
              <a:chOff x="4334" y="1470"/>
              <a:chExt cx="246" cy="107"/>
            </a:xfrm>
          </p:grpSpPr>
          <p:sp>
            <p:nvSpPr>
              <p:cNvPr id="7719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720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720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7202" name="Group 1111"/>
              <p:cNvGrpSpPr/>
              <p:nvPr/>
            </p:nvGrpSpPr>
            <p:grpSpPr>
              <a:xfrm>
                <a:off x="4383" y="1488"/>
                <a:ext cx="138" cy="33"/>
                <a:chOff x="2468" y="1332"/>
                <a:chExt cx="310" cy="60"/>
              </a:xfrm>
            </p:grpSpPr>
            <p:sp>
              <p:nvSpPr>
                <p:cNvPr id="77203" name="Freeform 111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7204" name="Freeform 111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7205" name="Line 1114"/>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7206" name="Line 1115"/>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77207" name="Oval 407"/>
            <p:cNvSpPr/>
            <p:nvPr/>
          </p:nvSpPr>
          <p:spPr>
            <a:xfrm>
              <a:off x="4656" y="2522"/>
              <a:ext cx="316" cy="74"/>
            </a:xfrm>
            <a:prstGeom prst="ellipse">
              <a:avLst/>
            </a:prstGeom>
            <a:gradFill rotWithShape="1">
              <a:gsLst>
                <a:gs pos="0">
                  <a:srgbClr val="FF0000"/>
                </a:gs>
                <a:gs pos="100000">
                  <a:srgbClr val="FFFFFF"/>
                </a:gs>
              </a:gsLst>
              <a:lin ang="0" scaled="1"/>
              <a:tileRect/>
            </a:gradFill>
            <a:ln w="9525"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7208" name="Rectangle 410"/>
            <p:cNvSpPr/>
            <p:nvPr/>
          </p:nvSpPr>
          <p:spPr>
            <a:xfrm>
              <a:off x="4656" y="2514"/>
              <a:ext cx="318" cy="45"/>
            </a:xfrm>
            <a:prstGeom prst="rect">
              <a:avLst/>
            </a:prstGeom>
            <a:gradFill rotWithShape="1">
              <a:gsLst>
                <a:gs pos="0">
                  <a:srgbClr val="FF0000"/>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7209" name="Oval 411"/>
            <p:cNvSpPr/>
            <p:nvPr/>
          </p:nvSpPr>
          <p:spPr>
            <a:xfrm>
              <a:off x="4655" y="2464"/>
              <a:ext cx="317" cy="86"/>
            </a:xfrm>
            <a:prstGeom prst="ellipse">
              <a:avLst/>
            </a:prstGeom>
            <a:gradFill rotWithShape="1">
              <a:gsLst>
                <a:gs pos="0">
                  <a:srgbClr val="FF0000"/>
                </a:gs>
                <a:gs pos="100000">
                  <a:srgbClr val="FFFFFF"/>
                </a:gs>
              </a:gsLst>
              <a:lin ang="0" scaled="1"/>
              <a:tileRect/>
            </a:gradFill>
            <a:ln w="9525"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7210" name="Group 1119"/>
            <p:cNvGrpSpPr/>
            <p:nvPr/>
          </p:nvGrpSpPr>
          <p:grpSpPr>
            <a:xfrm>
              <a:off x="4719" y="2486"/>
              <a:ext cx="179" cy="41"/>
              <a:chOff x="2468" y="1332"/>
              <a:chExt cx="310" cy="60"/>
            </a:xfrm>
          </p:grpSpPr>
          <p:sp>
            <p:nvSpPr>
              <p:cNvPr id="77211" name="Freeform 112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rgbClr val="FF0000"/>
                </a:solidFill>
                <a:prstDash val="solid"/>
                <a:round/>
                <a:headEnd type="none" w="med" len="med"/>
                <a:tailEnd type="none" w="med" len="med"/>
              </a:ln>
            </p:spPr>
            <p:txBody>
              <a:bodyPr/>
              <a:p>
                <a:endParaRPr lang="zh-CN" altLang="en-US"/>
              </a:p>
            </p:txBody>
          </p:sp>
          <p:sp>
            <p:nvSpPr>
              <p:cNvPr id="77212" name="Freeform 112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rgbClr val="FF0000"/>
                </a:solidFill>
                <a:prstDash val="solid"/>
                <a:round/>
                <a:headEnd type="none" w="med" len="med"/>
                <a:tailEnd type="none" w="med" len="med"/>
              </a:ln>
            </p:spPr>
            <p:txBody>
              <a:bodyPr/>
              <a:p>
                <a:endParaRPr lang="zh-CN" altLang="en-US"/>
              </a:p>
            </p:txBody>
          </p:sp>
        </p:grpSp>
        <p:sp>
          <p:nvSpPr>
            <p:cNvPr id="77213" name="Line 1122"/>
            <p:cNvSpPr/>
            <p:nvPr/>
          </p:nvSpPr>
          <p:spPr>
            <a:xfrm>
              <a:off x="4656" y="2506"/>
              <a:ext cx="0" cy="58"/>
            </a:xfrm>
            <a:prstGeom prst="line">
              <a:avLst/>
            </a:prstGeom>
            <a:ln w="9525" cap="flat" cmpd="sng">
              <a:solidFill>
                <a:srgbClr val="FF0000"/>
              </a:solidFill>
              <a:prstDash val="solid"/>
              <a:round/>
              <a:headEnd type="none" w="med" len="med"/>
              <a:tailEnd type="none" w="med" len="med"/>
            </a:ln>
          </p:spPr>
        </p:sp>
        <p:sp>
          <p:nvSpPr>
            <p:cNvPr id="77214" name="Line 1123"/>
            <p:cNvSpPr/>
            <p:nvPr/>
          </p:nvSpPr>
          <p:spPr>
            <a:xfrm>
              <a:off x="4972" y="2507"/>
              <a:ext cx="0" cy="57"/>
            </a:xfrm>
            <a:prstGeom prst="line">
              <a:avLst/>
            </a:prstGeom>
            <a:ln w="9525" cap="flat" cmpd="sng">
              <a:solidFill>
                <a:srgbClr val="FF0000"/>
              </a:solidFill>
              <a:prstDash val="solid"/>
              <a:round/>
              <a:headEnd type="none" w="med" len="med"/>
              <a:tailEnd type="none" w="med" len="med"/>
            </a:ln>
          </p:spPr>
        </p:sp>
      </p:grpSp>
      <p:grpSp>
        <p:nvGrpSpPr>
          <p:cNvPr id="77215" name="Group 1124"/>
          <p:cNvGrpSpPr/>
          <p:nvPr/>
        </p:nvGrpSpPr>
        <p:grpSpPr>
          <a:xfrm>
            <a:off x="7688263" y="2390775"/>
            <a:ext cx="392112" cy="180975"/>
            <a:chOff x="4655" y="2464"/>
            <a:chExt cx="319" cy="132"/>
          </a:xfrm>
        </p:grpSpPr>
        <p:grpSp>
          <p:nvGrpSpPr>
            <p:cNvPr id="77216" name="Group 1125"/>
            <p:cNvGrpSpPr/>
            <p:nvPr/>
          </p:nvGrpSpPr>
          <p:grpSpPr>
            <a:xfrm>
              <a:off x="4660" y="2464"/>
              <a:ext cx="310" cy="130"/>
              <a:chOff x="4334" y="1470"/>
              <a:chExt cx="246" cy="107"/>
            </a:xfrm>
          </p:grpSpPr>
          <p:sp>
            <p:nvSpPr>
              <p:cNvPr id="7721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721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721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7220" name="Group 1129"/>
              <p:cNvGrpSpPr/>
              <p:nvPr/>
            </p:nvGrpSpPr>
            <p:grpSpPr>
              <a:xfrm>
                <a:off x="4383" y="1488"/>
                <a:ext cx="138" cy="33"/>
                <a:chOff x="2468" y="1332"/>
                <a:chExt cx="310" cy="60"/>
              </a:xfrm>
            </p:grpSpPr>
            <p:sp>
              <p:nvSpPr>
                <p:cNvPr id="77221" name="Freeform 1130"/>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sp>
              <p:nvSpPr>
                <p:cNvPr id="77222" name="Freeform 1131"/>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gradFill rotWithShape="1">
                  <a:gsLst>
                    <a:gs pos="0">
                      <a:schemeClr val="folHlink"/>
                    </a:gs>
                    <a:gs pos="100000">
                      <a:srgbClr val="EAEAEA"/>
                    </a:gs>
                  </a:gsLst>
                  <a:lin ang="0" scaled="1"/>
                  <a:tileRect/>
                </a:gradFill>
                <a:ln w="12700" cap="flat" cmpd="sng">
                  <a:solidFill>
                    <a:schemeClr val="bg2"/>
                  </a:solidFill>
                  <a:prstDash val="solid"/>
                  <a:round/>
                  <a:headEnd type="none" w="med" len="med"/>
                  <a:tailEnd type="none" w="med" len="med"/>
                </a:ln>
              </p:spPr>
              <p:txBody>
                <a:bodyPr/>
                <a:p>
                  <a:endParaRPr lang="zh-CN" altLang="en-US"/>
                </a:p>
              </p:txBody>
            </p:sp>
          </p:grpSp>
          <p:sp>
            <p:nvSpPr>
              <p:cNvPr id="77223" name="Line 1132"/>
              <p:cNvSpPr/>
              <p:nvPr/>
            </p:nvSpPr>
            <p:spPr>
              <a:xfrm>
                <a:off x="4335" y="1503"/>
                <a:ext cx="0" cy="47"/>
              </a:xfrm>
              <a:prstGeom prst="line">
                <a:avLst/>
              </a:prstGeom>
              <a:ln w="9525" cap="flat" cmpd="sng">
                <a:solidFill>
                  <a:schemeClr val="bg2"/>
                </a:solidFill>
                <a:prstDash val="solid"/>
                <a:round/>
                <a:headEnd type="none" w="med" len="med"/>
                <a:tailEnd type="none" w="med" len="med"/>
              </a:ln>
            </p:spPr>
          </p:sp>
          <p:sp>
            <p:nvSpPr>
              <p:cNvPr id="77224" name="Line 1133"/>
              <p:cNvSpPr/>
              <p:nvPr/>
            </p:nvSpPr>
            <p:spPr>
              <a:xfrm>
                <a:off x="4578" y="1505"/>
                <a:ext cx="0" cy="46"/>
              </a:xfrm>
              <a:prstGeom prst="line">
                <a:avLst/>
              </a:prstGeom>
              <a:ln w="9525" cap="flat" cmpd="sng">
                <a:solidFill>
                  <a:schemeClr val="bg2"/>
                </a:solidFill>
                <a:prstDash val="solid"/>
                <a:round/>
                <a:headEnd type="none" w="med" len="med"/>
                <a:tailEnd type="none" w="med" len="med"/>
              </a:ln>
            </p:spPr>
          </p:sp>
        </p:grpSp>
        <p:sp>
          <p:nvSpPr>
            <p:cNvPr id="77225" name="Oval 407"/>
            <p:cNvSpPr/>
            <p:nvPr/>
          </p:nvSpPr>
          <p:spPr>
            <a:xfrm>
              <a:off x="4656" y="2522"/>
              <a:ext cx="316" cy="74"/>
            </a:xfrm>
            <a:prstGeom prst="ellipse">
              <a:avLst/>
            </a:prstGeom>
            <a:gradFill rotWithShape="1">
              <a:gsLst>
                <a:gs pos="0">
                  <a:srgbClr val="FF0000"/>
                </a:gs>
                <a:gs pos="100000">
                  <a:srgbClr val="FFFFFF"/>
                </a:gs>
              </a:gsLst>
              <a:lin ang="0" scaled="1"/>
              <a:tileRect/>
            </a:gradFill>
            <a:ln w="9525"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77226" name="Rectangle 410"/>
            <p:cNvSpPr/>
            <p:nvPr/>
          </p:nvSpPr>
          <p:spPr>
            <a:xfrm>
              <a:off x="4656" y="2514"/>
              <a:ext cx="318" cy="45"/>
            </a:xfrm>
            <a:prstGeom prst="rect">
              <a:avLst/>
            </a:prstGeom>
            <a:gradFill rotWithShape="1">
              <a:gsLst>
                <a:gs pos="0">
                  <a:srgbClr val="FF0000"/>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77227" name="Oval 411"/>
            <p:cNvSpPr/>
            <p:nvPr/>
          </p:nvSpPr>
          <p:spPr>
            <a:xfrm>
              <a:off x="4655" y="2464"/>
              <a:ext cx="317" cy="86"/>
            </a:xfrm>
            <a:prstGeom prst="ellipse">
              <a:avLst/>
            </a:prstGeom>
            <a:gradFill rotWithShape="1">
              <a:gsLst>
                <a:gs pos="0">
                  <a:srgbClr val="FF0000"/>
                </a:gs>
                <a:gs pos="100000">
                  <a:srgbClr val="FFFFFF"/>
                </a:gs>
              </a:gsLst>
              <a:lin ang="0" scaled="1"/>
              <a:tileRect/>
            </a:gradFill>
            <a:ln w="9525" cap="flat" cmpd="sng">
              <a:solidFill>
                <a:srgbClr val="FF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77228" name="Group 1137"/>
            <p:cNvGrpSpPr/>
            <p:nvPr/>
          </p:nvGrpSpPr>
          <p:grpSpPr>
            <a:xfrm>
              <a:off x="4719" y="2486"/>
              <a:ext cx="179" cy="41"/>
              <a:chOff x="2468" y="1332"/>
              <a:chExt cx="310" cy="60"/>
            </a:xfrm>
          </p:grpSpPr>
          <p:sp>
            <p:nvSpPr>
              <p:cNvPr id="77229" name="Freeform 113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rgbClr val="FF0000"/>
                </a:solidFill>
                <a:prstDash val="solid"/>
                <a:round/>
                <a:headEnd type="none" w="med" len="med"/>
                <a:tailEnd type="none" w="med" len="med"/>
              </a:ln>
            </p:spPr>
            <p:txBody>
              <a:bodyPr/>
              <a:p>
                <a:endParaRPr lang="zh-CN" altLang="en-US"/>
              </a:p>
            </p:txBody>
          </p:sp>
          <p:sp>
            <p:nvSpPr>
              <p:cNvPr id="77230" name="Freeform 113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rgbClr val="FF0000"/>
                </a:solidFill>
                <a:prstDash val="solid"/>
                <a:round/>
                <a:headEnd type="none" w="med" len="med"/>
                <a:tailEnd type="none" w="med" len="med"/>
              </a:ln>
            </p:spPr>
            <p:txBody>
              <a:bodyPr/>
              <a:p>
                <a:endParaRPr lang="zh-CN" altLang="en-US"/>
              </a:p>
            </p:txBody>
          </p:sp>
        </p:grpSp>
        <p:sp>
          <p:nvSpPr>
            <p:cNvPr id="77231" name="Line 1140"/>
            <p:cNvSpPr/>
            <p:nvPr/>
          </p:nvSpPr>
          <p:spPr>
            <a:xfrm>
              <a:off x="4656" y="2506"/>
              <a:ext cx="0" cy="58"/>
            </a:xfrm>
            <a:prstGeom prst="line">
              <a:avLst/>
            </a:prstGeom>
            <a:ln w="9525" cap="flat" cmpd="sng">
              <a:solidFill>
                <a:srgbClr val="FF0000"/>
              </a:solidFill>
              <a:prstDash val="solid"/>
              <a:round/>
              <a:headEnd type="none" w="med" len="med"/>
              <a:tailEnd type="none" w="med" len="med"/>
            </a:ln>
          </p:spPr>
        </p:sp>
        <p:sp>
          <p:nvSpPr>
            <p:cNvPr id="77232" name="Line 1141"/>
            <p:cNvSpPr/>
            <p:nvPr/>
          </p:nvSpPr>
          <p:spPr>
            <a:xfrm>
              <a:off x="4971" y="2507"/>
              <a:ext cx="0" cy="57"/>
            </a:xfrm>
            <a:prstGeom prst="line">
              <a:avLst/>
            </a:prstGeom>
            <a:ln w="9525" cap="flat" cmpd="sng">
              <a:solidFill>
                <a:srgbClr val="FF0000"/>
              </a:solidFill>
              <a:prstDash val="solid"/>
              <a:round/>
              <a:headEnd type="none" w="med" len="med"/>
              <a:tailEnd type="none" w="med" len="med"/>
            </a:ln>
          </p:spPr>
        </p:sp>
      </p:grpSp>
      <p:pic>
        <p:nvPicPr>
          <p:cNvPr id="77233" name="Picture 1142" descr="underline_base"/>
          <p:cNvPicPr/>
          <p:nvPr/>
        </p:nvPicPr>
        <p:blipFill>
          <a:blip r:embed="rId12"/>
          <a:stretch>
            <a:fillRect/>
          </a:stretch>
        </p:blipFill>
        <p:spPr>
          <a:xfrm>
            <a:off x="692150" y="1039813"/>
            <a:ext cx="4264025" cy="188912"/>
          </a:xfrm>
          <a:prstGeom prst="rect">
            <a:avLst/>
          </a:prstGeom>
          <a:noFill/>
          <a:ln w="9525">
            <a:noFill/>
          </a:ln>
        </p:spPr>
      </p:pic>
      <p:sp>
        <p:nvSpPr>
          <p:cNvPr id="77234"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77235" name="Group 7"/>
          <p:cNvGrpSpPr/>
          <p:nvPr/>
        </p:nvGrpSpPr>
        <p:grpSpPr>
          <a:xfrm>
            <a:off x="6219825" y="4837113"/>
            <a:ext cx="628650" cy="276225"/>
            <a:chOff x="4786435" y="6027638"/>
            <a:chExt cx="748703" cy="417782"/>
          </a:xfrm>
        </p:grpSpPr>
        <p:sp>
          <p:nvSpPr>
            <p:cNvPr id="77236" name="Oval 518"/>
            <p:cNvSpPr/>
            <p:nvPr/>
          </p:nvSpPr>
          <p:spPr>
            <a:xfrm flipV="1">
              <a:off x="4792055" y="6145701"/>
              <a:ext cx="743083" cy="299719"/>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20" name="Rectangle 519"/>
            <p:cNvSpPr/>
            <p:nvPr/>
          </p:nvSpPr>
          <p:spPr bwMode="auto">
            <a:xfrm>
              <a:off x="4789962" y="6187884"/>
              <a:ext cx="745176" cy="10878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38" name="Oval 520"/>
            <p:cNvSpPr/>
            <p:nvPr/>
          </p:nvSpPr>
          <p:spPr>
            <a:xfrm flipV="1">
              <a:off x="4786435" y="6027638"/>
              <a:ext cx="743082" cy="299719"/>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22" name="Freeform 521"/>
            <p:cNvSpPr/>
            <p:nvPr/>
          </p:nvSpPr>
          <p:spPr bwMode="auto">
            <a:xfrm>
              <a:off x="4980442" y="612572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40" name="Freeform 522"/>
            <p:cNvSpPr/>
            <p:nvPr/>
          </p:nvSpPr>
          <p:spPr>
            <a:xfrm>
              <a:off x="4942764" y="608797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241" name="Freeform 523"/>
            <p:cNvSpPr/>
            <p:nvPr/>
          </p:nvSpPr>
          <p:spPr>
            <a:xfrm>
              <a:off x="5229532" y="617678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242" name="Freeform 524"/>
            <p:cNvSpPr/>
            <p:nvPr/>
          </p:nvSpPr>
          <p:spPr>
            <a:xfrm>
              <a:off x="4934391" y="617900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77243" name="Straight Connector 525"/>
            <p:cNvCxnSpPr>
              <a:endCxn id="77238" idx="2"/>
            </p:cNvCxnSpPr>
            <p:nvPr/>
          </p:nvCxnSpPr>
          <p:spPr>
            <a:xfrm flipH="1" flipV="1">
              <a:off x="4786435" y="6178607"/>
              <a:ext cx="2093"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77244" name="Straight Connector 526"/>
            <p:cNvCxnSpPr>
              <a:endCxn id="77238" idx="2"/>
            </p:cNvCxnSpPr>
            <p:nvPr/>
          </p:nvCxnSpPr>
          <p:spPr>
            <a:xfrm flipH="1" flipV="1">
              <a:off x="5533044" y="6183444"/>
              <a:ext cx="2094"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245" name="Group 5"/>
          <p:cNvGrpSpPr/>
          <p:nvPr/>
        </p:nvGrpSpPr>
        <p:grpSpPr>
          <a:xfrm>
            <a:off x="7683500" y="2387600"/>
            <a:ext cx="409575" cy="222250"/>
            <a:chOff x="2213011" y="6015083"/>
            <a:chExt cx="745177" cy="407107"/>
          </a:xfrm>
        </p:grpSpPr>
        <p:sp>
          <p:nvSpPr>
            <p:cNvPr id="77246" name="Oval 528"/>
            <p:cNvSpPr/>
            <p:nvPr/>
          </p:nvSpPr>
          <p:spPr>
            <a:xfrm flipV="1">
              <a:off x="2215105" y="6122471"/>
              <a:ext cx="743083" cy="299719"/>
            </a:xfrm>
            <a:prstGeom prst="ellipse">
              <a:avLst/>
            </a:prstGeom>
            <a:gradFill rotWithShape="1">
              <a:gsLst>
                <a:gs pos="0">
                  <a:srgbClr val="FF4949"/>
                </a:gs>
                <a:gs pos="50000">
                  <a:srgbClr val="990716"/>
                </a:gs>
                <a:gs pos="100000">
                  <a:srgbClr val="FF4949"/>
                </a:gs>
              </a:gsLst>
              <a:lin ang="0" scaled="1"/>
              <a:tileRect/>
            </a:gra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0" name="Rectangle 529"/>
            <p:cNvSpPr/>
            <p:nvPr/>
          </p:nvSpPr>
          <p:spPr bwMode="auto">
            <a:xfrm>
              <a:off x="2213012" y="6164654"/>
              <a:ext cx="745176" cy="108786"/>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48" name="Oval 530"/>
            <p:cNvSpPr/>
            <p:nvPr/>
          </p:nvSpPr>
          <p:spPr>
            <a:xfrm flipV="1">
              <a:off x="2213011" y="6015083"/>
              <a:ext cx="743082" cy="299719"/>
            </a:xfrm>
            <a:prstGeom prst="ellipse">
              <a:avLst/>
            </a:prstGeom>
            <a:solidFill>
              <a:srgbClr val="BFBFBF"/>
            </a:soli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2" name="Freeform 531"/>
            <p:cNvSpPr/>
            <p:nvPr/>
          </p:nvSpPr>
          <p:spPr bwMode="auto">
            <a:xfrm>
              <a:off x="2403492" y="610249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50" name="Freeform 532"/>
            <p:cNvSpPr/>
            <p:nvPr/>
          </p:nvSpPr>
          <p:spPr>
            <a:xfrm>
              <a:off x="2365814" y="606474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51" name="Freeform 533"/>
            <p:cNvSpPr/>
            <p:nvPr/>
          </p:nvSpPr>
          <p:spPr>
            <a:xfrm>
              <a:off x="2652582" y="615355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52" name="Freeform 534"/>
            <p:cNvSpPr/>
            <p:nvPr/>
          </p:nvSpPr>
          <p:spPr>
            <a:xfrm>
              <a:off x="2357441" y="615577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cxnSp>
          <p:nvCxnSpPr>
            <p:cNvPr id="77253" name="Straight Connector 535"/>
            <p:cNvCxnSpPr>
              <a:endCxn id="77248" idx="2"/>
            </p:cNvCxnSpPr>
            <p:nvPr/>
          </p:nvCxnSpPr>
          <p:spPr>
            <a:xfrm flipH="1" flipV="1">
              <a:off x="2213011" y="6166052"/>
              <a:ext cx="2093"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cxnSp>
          <p:nvCxnSpPr>
            <p:cNvPr id="77254" name="Straight Connector 536"/>
            <p:cNvCxnSpPr>
              <a:endCxn id="77248" idx="2"/>
            </p:cNvCxnSpPr>
            <p:nvPr/>
          </p:nvCxnSpPr>
          <p:spPr>
            <a:xfrm flipH="1" flipV="1">
              <a:off x="2956094" y="6160214"/>
              <a:ext cx="2094"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255" name="Group 542"/>
          <p:cNvGrpSpPr/>
          <p:nvPr/>
        </p:nvGrpSpPr>
        <p:grpSpPr>
          <a:xfrm>
            <a:off x="7751763" y="2738438"/>
            <a:ext cx="411162" cy="220662"/>
            <a:chOff x="2213011" y="6015083"/>
            <a:chExt cx="745177" cy="407107"/>
          </a:xfrm>
        </p:grpSpPr>
        <p:sp>
          <p:nvSpPr>
            <p:cNvPr id="77256" name="Oval 543"/>
            <p:cNvSpPr/>
            <p:nvPr/>
          </p:nvSpPr>
          <p:spPr>
            <a:xfrm flipV="1">
              <a:off x="2215105" y="6122471"/>
              <a:ext cx="743083" cy="299719"/>
            </a:xfrm>
            <a:prstGeom prst="ellipse">
              <a:avLst/>
            </a:prstGeom>
            <a:gradFill rotWithShape="1">
              <a:gsLst>
                <a:gs pos="0">
                  <a:srgbClr val="FF4949"/>
                </a:gs>
                <a:gs pos="50000">
                  <a:srgbClr val="990716"/>
                </a:gs>
                <a:gs pos="100000">
                  <a:srgbClr val="FF4949"/>
                </a:gs>
              </a:gsLst>
              <a:lin ang="0" scaled="1"/>
              <a:tileRect/>
            </a:gra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5" name="Rectangle 544"/>
            <p:cNvSpPr/>
            <p:nvPr/>
          </p:nvSpPr>
          <p:spPr bwMode="auto">
            <a:xfrm>
              <a:off x="2213012" y="6164654"/>
              <a:ext cx="745176" cy="108786"/>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58" name="Oval 545"/>
            <p:cNvSpPr/>
            <p:nvPr/>
          </p:nvSpPr>
          <p:spPr>
            <a:xfrm flipV="1">
              <a:off x="2213011" y="6015083"/>
              <a:ext cx="743082" cy="299719"/>
            </a:xfrm>
            <a:prstGeom prst="ellipse">
              <a:avLst/>
            </a:prstGeom>
            <a:solidFill>
              <a:srgbClr val="BFBFBF"/>
            </a:soli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7" name="Freeform 546"/>
            <p:cNvSpPr/>
            <p:nvPr/>
          </p:nvSpPr>
          <p:spPr bwMode="auto">
            <a:xfrm>
              <a:off x="2403492" y="610249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60" name="Freeform 547"/>
            <p:cNvSpPr/>
            <p:nvPr/>
          </p:nvSpPr>
          <p:spPr>
            <a:xfrm>
              <a:off x="2365814" y="606474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61" name="Freeform 548"/>
            <p:cNvSpPr/>
            <p:nvPr/>
          </p:nvSpPr>
          <p:spPr>
            <a:xfrm>
              <a:off x="2652582" y="615355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62" name="Freeform 549"/>
            <p:cNvSpPr/>
            <p:nvPr/>
          </p:nvSpPr>
          <p:spPr>
            <a:xfrm>
              <a:off x="2357441" y="615577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cxnSp>
          <p:nvCxnSpPr>
            <p:cNvPr id="77263" name="Straight Connector 550"/>
            <p:cNvCxnSpPr>
              <a:endCxn id="77258" idx="2"/>
            </p:cNvCxnSpPr>
            <p:nvPr/>
          </p:nvCxnSpPr>
          <p:spPr>
            <a:xfrm flipH="1" flipV="1">
              <a:off x="2213011" y="6166052"/>
              <a:ext cx="2093"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cxnSp>
          <p:nvCxnSpPr>
            <p:cNvPr id="77264" name="Straight Connector 551"/>
            <p:cNvCxnSpPr>
              <a:endCxn id="77258" idx="2"/>
            </p:cNvCxnSpPr>
            <p:nvPr/>
          </p:nvCxnSpPr>
          <p:spPr>
            <a:xfrm flipH="1" flipV="1">
              <a:off x="2956094" y="6160214"/>
              <a:ext cx="2094"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265" name="Group 552"/>
          <p:cNvGrpSpPr/>
          <p:nvPr/>
        </p:nvGrpSpPr>
        <p:grpSpPr>
          <a:xfrm>
            <a:off x="7200900" y="2743200"/>
            <a:ext cx="411163" cy="220663"/>
            <a:chOff x="2213011" y="6015083"/>
            <a:chExt cx="745177" cy="407107"/>
          </a:xfrm>
        </p:grpSpPr>
        <p:sp>
          <p:nvSpPr>
            <p:cNvPr id="77266" name="Oval 553"/>
            <p:cNvSpPr/>
            <p:nvPr/>
          </p:nvSpPr>
          <p:spPr>
            <a:xfrm flipV="1">
              <a:off x="2215105" y="6122471"/>
              <a:ext cx="743083" cy="299719"/>
            </a:xfrm>
            <a:prstGeom prst="ellipse">
              <a:avLst/>
            </a:prstGeom>
            <a:gradFill rotWithShape="1">
              <a:gsLst>
                <a:gs pos="0">
                  <a:srgbClr val="FF4949"/>
                </a:gs>
                <a:gs pos="50000">
                  <a:srgbClr val="990716"/>
                </a:gs>
                <a:gs pos="100000">
                  <a:srgbClr val="FF4949"/>
                </a:gs>
              </a:gsLst>
              <a:lin ang="0" scaled="1"/>
              <a:tileRect/>
            </a:gra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5" name="Rectangle 554"/>
            <p:cNvSpPr/>
            <p:nvPr/>
          </p:nvSpPr>
          <p:spPr bwMode="auto">
            <a:xfrm>
              <a:off x="2213012" y="6164654"/>
              <a:ext cx="745176" cy="108786"/>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68" name="Oval 555"/>
            <p:cNvSpPr/>
            <p:nvPr/>
          </p:nvSpPr>
          <p:spPr>
            <a:xfrm flipV="1">
              <a:off x="2213011" y="6015083"/>
              <a:ext cx="743082" cy="299719"/>
            </a:xfrm>
            <a:prstGeom prst="ellipse">
              <a:avLst/>
            </a:prstGeom>
            <a:solidFill>
              <a:srgbClr val="BFBFBF"/>
            </a:soli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7" name="Freeform 556"/>
            <p:cNvSpPr/>
            <p:nvPr/>
          </p:nvSpPr>
          <p:spPr bwMode="auto">
            <a:xfrm>
              <a:off x="2403492" y="610249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70" name="Freeform 557"/>
            <p:cNvSpPr/>
            <p:nvPr/>
          </p:nvSpPr>
          <p:spPr>
            <a:xfrm>
              <a:off x="2365814" y="606474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71" name="Freeform 558"/>
            <p:cNvSpPr/>
            <p:nvPr/>
          </p:nvSpPr>
          <p:spPr>
            <a:xfrm>
              <a:off x="2652582" y="615355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72" name="Freeform 559"/>
            <p:cNvSpPr/>
            <p:nvPr/>
          </p:nvSpPr>
          <p:spPr>
            <a:xfrm>
              <a:off x="2357441" y="615577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cxnSp>
          <p:nvCxnSpPr>
            <p:cNvPr id="77273" name="Straight Connector 560"/>
            <p:cNvCxnSpPr>
              <a:endCxn id="77268" idx="2"/>
            </p:cNvCxnSpPr>
            <p:nvPr/>
          </p:nvCxnSpPr>
          <p:spPr>
            <a:xfrm flipH="1" flipV="1">
              <a:off x="2213011" y="6166052"/>
              <a:ext cx="2093"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cxnSp>
          <p:nvCxnSpPr>
            <p:cNvPr id="77274" name="Straight Connector 561"/>
            <p:cNvCxnSpPr>
              <a:endCxn id="77268" idx="2"/>
            </p:cNvCxnSpPr>
            <p:nvPr/>
          </p:nvCxnSpPr>
          <p:spPr>
            <a:xfrm flipH="1" flipV="1">
              <a:off x="2956094" y="6160214"/>
              <a:ext cx="2094"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275" name="Group 562"/>
          <p:cNvGrpSpPr/>
          <p:nvPr/>
        </p:nvGrpSpPr>
        <p:grpSpPr>
          <a:xfrm>
            <a:off x="7188200" y="2473325"/>
            <a:ext cx="409575" cy="220663"/>
            <a:chOff x="2213011" y="6015083"/>
            <a:chExt cx="745177" cy="407107"/>
          </a:xfrm>
        </p:grpSpPr>
        <p:sp>
          <p:nvSpPr>
            <p:cNvPr id="77276" name="Oval 563"/>
            <p:cNvSpPr/>
            <p:nvPr/>
          </p:nvSpPr>
          <p:spPr>
            <a:xfrm flipV="1">
              <a:off x="2215105" y="6122471"/>
              <a:ext cx="743083" cy="299719"/>
            </a:xfrm>
            <a:prstGeom prst="ellipse">
              <a:avLst/>
            </a:prstGeom>
            <a:gradFill rotWithShape="1">
              <a:gsLst>
                <a:gs pos="0">
                  <a:srgbClr val="FF4949"/>
                </a:gs>
                <a:gs pos="50000">
                  <a:srgbClr val="990716"/>
                </a:gs>
                <a:gs pos="100000">
                  <a:srgbClr val="FF4949"/>
                </a:gs>
              </a:gsLst>
              <a:lin ang="0" scaled="1"/>
              <a:tileRect/>
            </a:gra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5" name="Rectangle 564"/>
            <p:cNvSpPr/>
            <p:nvPr/>
          </p:nvSpPr>
          <p:spPr bwMode="auto">
            <a:xfrm>
              <a:off x="2213012" y="6164654"/>
              <a:ext cx="745176" cy="108786"/>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78" name="Oval 565"/>
            <p:cNvSpPr/>
            <p:nvPr/>
          </p:nvSpPr>
          <p:spPr>
            <a:xfrm flipV="1">
              <a:off x="2213011" y="6015083"/>
              <a:ext cx="743082" cy="299719"/>
            </a:xfrm>
            <a:prstGeom prst="ellipse">
              <a:avLst/>
            </a:prstGeom>
            <a:solidFill>
              <a:srgbClr val="BFBFBF"/>
            </a:soli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7" name="Freeform 566"/>
            <p:cNvSpPr/>
            <p:nvPr/>
          </p:nvSpPr>
          <p:spPr bwMode="auto">
            <a:xfrm>
              <a:off x="2403492" y="610249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80" name="Freeform 567"/>
            <p:cNvSpPr/>
            <p:nvPr/>
          </p:nvSpPr>
          <p:spPr>
            <a:xfrm>
              <a:off x="2365814" y="606474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81" name="Freeform 568"/>
            <p:cNvSpPr/>
            <p:nvPr/>
          </p:nvSpPr>
          <p:spPr>
            <a:xfrm>
              <a:off x="2652582" y="615355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82" name="Freeform 569"/>
            <p:cNvSpPr/>
            <p:nvPr/>
          </p:nvSpPr>
          <p:spPr>
            <a:xfrm>
              <a:off x="2357441" y="615577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cxnSp>
          <p:nvCxnSpPr>
            <p:cNvPr id="77283" name="Straight Connector 570"/>
            <p:cNvCxnSpPr>
              <a:endCxn id="77278" idx="2"/>
            </p:cNvCxnSpPr>
            <p:nvPr/>
          </p:nvCxnSpPr>
          <p:spPr>
            <a:xfrm flipH="1" flipV="1">
              <a:off x="2213011" y="6166052"/>
              <a:ext cx="2093"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cxnSp>
          <p:nvCxnSpPr>
            <p:cNvPr id="77284" name="Straight Connector 571"/>
            <p:cNvCxnSpPr>
              <a:endCxn id="77278" idx="2"/>
            </p:cNvCxnSpPr>
            <p:nvPr/>
          </p:nvCxnSpPr>
          <p:spPr>
            <a:xfrm flipH="1" flipV="1">
              <a:off x="2956094" y="6160214"/>
              <a:ext cx="2094"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285" name="Group 572"/>
          <p:cNvGrpSpPr/>
          <p:nvPr/>
        </p:nvGrpSpPr>
        <p:grpSpPr>
          <a:xfrm>
            <a:off x="7085013" y="3622675"/>
            <a:ext cx="411162" cy="220663"/>
            <a:chOff x="2213011" y="6015083"/>
            <a:chExt cx="745177" cy="407107"/>
          </a:xfrm>
        </p:grpSpPr>
        <p:sp>
          <p:nvSpPr>
            <p:cNvPr id="77286" name="Oval 573"/>
            <p:cNvSpPr/>
            <p:nvPr/>
          </p:nvSpPr>
          <p:spPr>
            <a:xfrm flipV="1">
              <a:off x="2215105" y="6122471"/>
              <a:ext cx="743083" cy="299719"/>
            </a:xfrm>
            <a:prstGeom prst="ellipse">
              <a:avLst/>
            </a:prstGeom>
            <a:gradFill rotWithShape="1">
              <a:gsLst>
                <a:gs pos="0">
                  <a:srgbClr val="FF4949"/>
                </a:gs>
                <a:gs pos="50000">
                  <a:srgbClr val="990716"/>
                </a:gs>
                <a:gs pos="100000">
                  <a:srgbClr val="FF4949"/>
                </a:gs>
              </a:gsLst>
              <a:lin ang="0" scaled="1"/>
              <a:tileRect/>
            </a:gra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5" name="Rectangle 574"/>
            <p:cNvSpPr/>
            <p:nvPr/>
          </p:nvSpPr>
          <p:spPr bwMode="auto">
            <a:xfrm>
              <a:off x="2213012" y="6164654"/>
              <a:ext cx="745176" cy="108786"/>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88" name="Oval 575"/>
            <p:cNvSpPr/>
            <p:nvPr/>
          </p:nvSpPr>
          <p:spPr>
            <a:xfrm flipV="1">
              <a:off x="2213011" y="6015083"/>
              <a:ext cx="743082" cy="299719"/>
            </a:xfrm>
            <a:prstGeom prst="ellipse">
              <a:avLst/>
            </a:prstGeom>
            <a:solidFill>
              <a:srgbClr val="BFBFBF"/>
            </a:soli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7" name="Freeform 576"/>
            <p:cNvSpPr/>
            <p:nvPr/>
          </p:nvSpPr>
          <p:spPr bwMode="auto">
            <a:xfrm>
              <a:off x="2403492" y="610249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90" name="Freeform 577"/>
            <p:cNvSpPr/>
            <p:nvPr/>
          </p:nvSpPr>
          <p:spPr>
            <a:xfrm>
              <a:off x="2365814" y="606474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91" name="Freeform 578"/>
            <p:cNvSpPr/>
            <p:nvPr/>
          </p:nvSpPr>
          <p:spPr>
            <a:xfrm>
              <a:off x="2652582" y="615355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292" name="Freeform 579"/>
            <p:cNvSpPr/>
            <p:nvPr/>
          </p:nvSpPr>
          <p:spPr>
            <a:xfrm>
              <a:off x="2357441" y="615577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cxnSp>
          <p:nvCxnSpPr>
            <p:cNvPr id="77293" name="Straight Connector 580"/>
            <p:cNvCxnSpPr>
              <a:endCxn id="77288" idx="2"/>
            </p:cNvCxnSpPr>
            <p:nvPr/>
          </p:nvCxnSpPr>
          <p:spPr>
            <a:xfrm flipH="1" flipV="1">
              <a:off x="2213011" y="6166052"/>
              <a:ext cx="2093"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cxnSp>
          <p:nvCxnSpPr>
            <p:cNvPr id="77294" name="Straight Connector 581"/>
            <p:cNvCxnSpPr>
              <a:endCxn id="77288" idx="2"/>
            </p:cNvCxnSpPr>
            <p:nvPr/>
          </p:nvCxnSpPr>
          <p:spPr>
            <a:xfrm flipH="1" flipV="1">
              <a:off x="2956094" y="6160214"/>
              <a:ext cx="2094"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295" name="Group 582"/>
          <p:cNvGrpSpPr/>
          <p:nvPr/>
        </p:nvGrpSpPr>
        <p:grpSpPr>
          <a:xfrm>
            <a:off x="7753350" y="3636963"/>
            <a:ext cx="411163" cy="220662"/>
            <a:chOff x="2213011" y="6015083"/>
            <a:chExt cx="745177" cy="407107"/>
          </a:xfrm>
        </p:grpSpPr>
        <p:sp>
          <p:nvSpPr>
            <p:cNvPr id="77296" name="Oval 583"/>
            <p:cNvSpPr/>
            <p:nvPr/>
          </p:nvSpPr>
          <p:spPr>
            <a:xfrm flipV="1">
              <a:off x="2215105" y="6122471"/>
              <a:ext cx="743083" cy="299719"/>
            </a:xfrm>
            <a:prstGeom prst="ellipse">
              <a:avLst/>
            </a:prstGeom>
            <a:gradFill rotWithShape="1">
              <a:gsLst>
                <a:gs pos="0">
                  <a:srgbClr val="FF4949"/>
                </a:gs>
                <a:gs pos="50000">
                  <a:srgbClr val="990716"/>
                </a:gs>
                <a:gs pos="100000">
                  <a:srgbClr val="FF4949"/>
                </a:gs>
              </a:gsLst>
              <a:lin ang="0" scaled="1"/>
              <a:tileRect/>
            </a:gra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5" name="Rectangle 584"/>
            <p:cNvSpPr/>
            <p:nvPr/>
          </p:nvSpPr>
          <p:spPr bwMode="auto">
            <a:xfrm>
              <a:off x="2213012" y="6164654"/>
              <a:ext cx="745176" cy="108786"/>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298" name="Oval 585"/>
            <p:cNvSpPr/>
            <p:nvPr/>
          </p:nvSpPr>
          <p:spPr>
            <a:xfrm flipV="1">
              <a:off x="2213011" y="6015083"/>
              <a:ext cx="743082" cy="299719"/>
            </a:xfrm>
            <a:prstGeom prst="ellipse">
              <a:avLst/>
            </a:prstGeom>
            <a:solidFill>
              <a:srgbClr val="BFBFBF"/>
            </a:soli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7" name="Freeform 586"/>
            <p:cNvSpPr/>
            <p:nvPr/>
          </p:nvSpPr>
          <p:spPr bwMode="auto">
            <a:xfrm>
              <a:off x="2403492" y="610249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00" name="Freeform 587"/>
            <p:cNvSpPr/>
            <p:nvPr/>
          </p:nvSpPr>
          <p:spPr>
            <a:xfrm>
              <a:off x="2365814" y="606474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301" name="Freeform 588"/>
            <p:cNvSpPr/>
            <p:nvPr/>
          </p:nvSpPr>
          <p:spPr>
            <a:xfrm>
              <a:off x="2652582" y="615355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302" name="Freeform 589"/>
            <p:cNvSpPr/>
            <p:nvPr/>
          </p:nvSpPr>
          <p:spPr>
            <a:xfrm>
              <a:off x="2357441" y="615577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cxnSp>
          <p:nvCxnSpPr>
            <p:cNvPr id="77303" name="Straight Connector 590"/>
            <p:cNvCxnSpPr>
              <a:endCxn id="77298" idx="2"/>
            </p:cNvCxnSpPr>
            <p:nvPr/>
          </p:nvCxnSpPr>
          <p:spPr>
            <a:xfrm flipH="1" flipV="1">
              <a:off x="2213011" y="6166052"/>
              <a:ext cx="2093"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cxnSp>
          <p:nvCxnSpPr>
            <p:cNvPr id="77304" name="Straight Connector 591"/>
            <p:cNvCxnSpPr>
              <a:endCxn id="77298" idx="2"/>
            </p:cNvCxnSpPr>
            <p:nvPr/>
          </p:nvCxnSpPr>
          <p:spPr>
            <a:xfrm flipH="1" flipV="1">
              <a:off x="2956094" y="6160214"/>
              <a:ext cx="2094"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305" name="Group 592"/>
          <p:cNvGrpSpPr/>
          <p:nvPr/>
        </p:nvGrpSpPr>
        <p:grpSpPr>
          <a:xfrm>
            <a:off x="7454900" y="3903663"/>
            <a:ext cx="411163" cy="222250"/>
            <a:chOff x="2213011" y="6015083"/>
            <a:chExt cx="745177" cy="407107"/>
          </a:xfrm>
        </p:grpSpPr>
        <p:sp>
          <p:nvSpPr>
            <p:cNvPr id="77306" name="Oval 593"/>
            <p:cNvSpPr/>
            <p:nvPr/>
          </p:nvSpPr>
          <p:spPr>
            <a:xfrm flipV="1">
              <a:off x="2215105" y="6122471"/>
              <a:ext cx="743083" cy="299719"/>
            </a:xfrm>
            <a:prstGeom prst="ellipse">
              <a:avLst/>
            </a:prstGeom>
            <a:gradFill rotWithShape="1">
              <a:gsLst>
                <a:gs pos="0">
                  <a:srgbClr val="FF4949"/>
                </a:gs>
                <a:gs pos="50000">
                  <a:srgbClr val="990716"/>
                </a:gs>
                <a:gs pos="100000">
                  <a:srgbClr val="FF4949"/>
                </a:gs>
              </a:gsLst>
              <a:lin ang="0" scaled="1"/>
              <a:tileRect/>
            </a:gra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5" name="Rectangle 594"/>
            <p:cNvSpPr/>
            <p:nvPr/>
          </p:nvSpPr>
          <p:spPr bwMode="auto">
            <a:xfrm>
              <a:off x="2213012" y="6164654"/>
              <a:ext cx="745176" cy="108786"/>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08" name="Oval 595"/>
            <p:cNvSpPr/>
            <p:nvPr/>
          </p:nvSpPr>
          <p:spPr>
            <a:xfrm flipV="1">
              <a:off x="2213011" y="6015083"/>
              <a:ext cx="743082" cy="299719"/>
            </a:xfrm>
            <a:prstGeom prst="ellipse">
              <a:avLst/>
            </a:prstGeom>
            <a:solidFill>
              <a:srgbClr val="BFBFBF"/>
            </a:solidFill>
            <a:ln w="6350" cap="flat" cmpd="sng">
              <a:solidFill>
                <a:srgbClr val="990716"/>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7" name="Freeform 596"/>
            <p:cNvSpPr/>
            <p:nvPr/>
          </p:nvSpPr>
          <p:spPr bwMode="auto">
            <a:xfrm>
              <a:off x="2403492" y="610249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10" name="Freeform 597"/>
            <p:cNvSpPr/>
            <p:nvPr/>
          </p:nvSpPr>
          <p:spPr>
            <a:xfrm>
              <a:off x="2365814" y="606474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311" name="Freeform 598"/>
            <p:cNvSpPr/>
            <p:nvPr/>
          </p:nvSpPr>
          <p:spPr>
            <a:xfrm>
              <a:off x="2652582" y="615355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sp>
          <p:nvSpPr>
            <p:cNvPr id="77312" name="Freeform 599"/>
            <p:cNvSpPr/>
            <p:nvPr/>
          </p:nvSpPr>
          <p:spPr>
            <a:xfrm>
              <a:off x="2357441" y="615577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990716"/>
            </a:solidFill>
            <a:ln w="9525">
              <a:noFill/>
            </a:ln>
            <a:effectLst>
              <a:outerShdw dist="23000" dir="5400000" rotWithShape="0">
                <a:srgbClr val="000000">
                  <a:alpha val="34999"/>
                </a:srgbClr>
              </a:outerShdw>
            </a:effectLst>
          </p:spPr>
          <p:txBody>
            <a:bodyPr/>
            <a:p>
              <a:endParaRPr lang="zh-CN" altLang="en-US"/>
            </a:p>
          </p:txBody>
        </p:sp>
        <p:cxnSp>
          <p:nvCxnSpPr>
            <p:cNvPr id="77313" name="Straight Connector 600"/>
            <p:cNvCxnSpPr>
              <a:endCxn id="77308" idx="2"/>
            </p:cNvCxnSpPr>
            <p:nvPr/>
          </p:nvCxnSpPr>
          <p:spPr>
            <a:xfrm flipH="1" flipV="1">
              <a:off x="2213011" y="6166052"/>
              <a:ext cx="2093"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cxnSp>
          <p:nvCxnSpPr>
            <p:cNvPr id="77314" name="Straight Connector 601"/>
            <p:cNvCxnSpPr>
              <a:endCxn id="77308" idx="2"/>
            </p:cNvCxnSpPr>
            <p:nvPr/>
          </p:nvCxnSpPr>
          <p:spPr>
            <a:xfrm flipH="1" flipV="1">
              <a:off x="2956094" y="6160214"/>
              <a:ext cx="2094" cy="115447"/>
            </a:xfrm>
            <a:prstGeom prst="line">
              <a:avLst/>
            </a:prstGeom>
            <a:ln w="6350" cap="flat" cmpd="sng">
              <a:solidFill>
                <a:srgbClr val="990716"/>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315" name="Group 604"/>
          <p:cNvGrpSpPr/>
          <p:nvPr/>
        </p:nvGrpSpPr>
        <p:grpSpPr>
          <a:xfrm>
            <a:off x="6962775" y="4495800"/>
            <a:ext cx="627063" cy="276225"/>
            <a:chOff x="4786435" y="6027638"/>
            <a:chExt cx="748703" cy="417782"/>
          </a:xfrm>
        </p:grpSpPr>
        <p:sp>
          <p:nvSpPr>
            <p:cNvPr id="77316" name="Oval 605"/>
            <p:cNvSpPr/>
            <p:nvPr/>
          </p:nvSpPr>
          <p:spPr>
            <a:xfrm flipV="1">
              <a:off x="4792055" y="6145701"/>
              <a:ext cx="743083" cy="299719"/>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07" name="Rectangle 606"/>
            <p:cNvSpPr/>
            <p:nvPr/>
          </p:nvSpPr>
          <p:spPr bwMode="auto">
            <a:xfrm>
              <a:off x="4789962" y="6187884"/>
              <a:ext cx="745176" cy="10878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18" name="Oval 607"/>
            <p:cNvSpPr/>
            <p:nvPr/>
          </p:nvSpPr>
          <p:spPr>
            <a:xfrm flipV="1">
              <a:off x="4786435" y="6027638"/>
              <a:ext cx="743082" cy="299719"/>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09" name="Freeform 608"/>
            <p:cNvSpPr/>
            <p:nvPr/>
          </p:nvSpPr>
          <p:spPr bwMode="auto">
            <a:xfrm>
              <a:off x="4980442" y="612572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20" name="Freeform 609"/>
            <p:cNvSpPr/>
            <p:nvPr/>
          </p:nvSpPr>
          <p:spPr>
            <a:xfrm>
              <a:off x="4942764" y="608797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321" name="Freeform 610"/>
            <p:cNvSpPr/>
            <p:nvPr/>
          </p:nvSpPr>
          <p:spPr>
            <a:xfrm>
              <a:off x="5229532" y="617678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322" name="Freeform 611"/>
            <p:cNvSpPr/>
            <p:nvPr/>
          </p:nvSpPr>
          <p:spPr>
            <a:xfrm>
              <a:off x="4934391" y="617900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77323" name="Straight Connector 612"/>
            <p:cNvCxnSpPr>
              <a:endCxn id="77318" idx="2"/>
            </p:cNvCxnSpPr>
            <p:nvPr/>
          </p:nvCxnSpPr>
          <p:spPr>
            <a:xfrm flipH="1" flipV="1">
              <a:off x="4786435" y="6178607"/>
              <a:ext cx="2093"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77324" name="Straight Connector 613"/>
            <p:cNvCxnSpPr>
              <a:endCxn id="77318" idx="2"/>
            </p:cNvCxnSpPr>
            <p:nvPr/>
          </p:nvCxnSpPr>
          <p:spPr>
            <a:xfrm flipH="1" flipV="1">
              <a:off x="5533044" y="6183444"/>
              <a:ext cx="2094"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325" name="Group 614"/>
          <p:cNvGrpSpPr/>
          <p:nvPr/>
        </p:nvGrpSpPr>
        <p:grpSpPr>
          <a:xfrm>
            <a:off x="7581900" y="4792663"/>
            <a:ext cx="627063" cy="276225"/>
            <a:chOff x="4786435" y="6027638"/>
            <a:chExt cx="748703" cy="417782"/>
          </a:xfrm>
        </p:grpSpPr>
        <p:sp>
          <p:nvSpPr>
            <p:cNvPr id="77326" name="Oval 615"/>
            <p:cNvSpPr/>
            <p:nvPr/>
          </p:nvSpPr>
          <p:spPr>
            <a:xfrm flipV="1">
              <a:off x="4792055" y="6145701"/>
              <a:ext cx="743083" cy="299719"/>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17" name="Rectangle 616"/>
            <p:cNvSpPr/>
            <p:nvPr/>
          </p:nvSpPr>
          <p:spPr bwMode="auto">
            <a:xfrm>
              <a:off x="4789962" y="6187884"/>
              <a:ext cx="745176" cy="10878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28" name="Oval 617"/>
            <p:cNvSpPr/>
            <p:nvPr/>
          </p:nvSpPr>
          <p:spPr>
            <a:xfrm flipV="1">
              <a:off x="4786435" y="6027638"/>
              <a:ext cx="743082" cy="299719"/>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19" name="Freeform 618"/>
            <p:cNvSpPr/>
            <p:nvPr/>
          </p:nvSpPr>
          <p:spPr bwMode="auto">
            <a:xfrm>
              <a:off x="4980442" y="612572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30" name="Freeform 619"/>
            <p:cNvSpPr/>
            <p:nvPr/>
          </p:nvSpPr>
          <p:spPr>
            <a:xfrm>
              <a:off x="4942764" y="608797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331" name="Freeform 620"/>
            <p:cNvSpPr/>
            <p:nvPr/>
          </p:nvSpPr>
          <p:spPr>
            <a:xfrm>
              <a:off x="5229532" y="617678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332" name="Freeform 621"/>
            <p:cNvSpPr/>
            <p:nvPr/>
          </p:nvSpPr>
          <p:spPr>
            <a:xfrm>
              <a:off x="4934391" y="617900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77333" name="Straight Connector 622"/>
            <p:cNvCxnSpPr>
              <a:endCxn id="77328" idx="2"/>
            </p:cNvCxnSpPr>
            <p:nvPr/>
          </p:nvCxnSpPr>
          <p:spPr>
            <a:xfrm flipH="1" flipV="1">
              <a:off x="4786435" y="6178607"/>
              <a:ext cx="2093"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77334" name="Straight Connector 623"/>
            <p:cNvCxnSpPr>
              <a:endCxn id="77328" idx="2"/>
            </p:cNvCxnSpPr>
            <p:nvPr/>
          </p:nvCxnSpPr>
          <p:spPr>
            <a:xfrm flipH="1" flipV="1">
              <a:off x="5533044" y="6183444"/>
              <a:ext cx="2094"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335" name="Group 624"/>
          <p:cNvGrpSpPr/>
          <p:nvPr/>
        </p:nvGrpSpPr>
        <p:grpSpPr>
          <a:xfrm>
            <a:off x="6048375" y="3622675"/>
            <a:ext cx="442913" cy="219075"/>
            <a:chOff x="4786435" y="6027638"/>
            <a:chExt cx="748703" cy="417782"/>
          </a:xfrm>
        </p:grpSpPr>
        <p:sp>
          <p:nvSpPr>
            <p:cNvPr id="77336" name="Oval 625"/>
            <p:cNvSpPr/>
            <p:nvPr/>
          </p:nvSpPr>
          <p:spPr>
            <a:xfrm flipV="1">
              <a:off x="4792055" y="6145701"/>
              <a:ext cx="743083" cy="299719"/>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27" name="Rectangle 626"/>
            <p:cNvSpPr/>
            <p:nvPr/>
          </p:nvSpPr>
          <p:spPr bwMode="auto">
            <a:xfrm>
              <a:off x="4789962" y="6187884"/>
              <a:ext cx="745176" cy="10878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38" name="Oval 627"/>
            <p:cNvSpPr/>
            <p:nvPr/>
          </p:nvSpPr>
          <p:spPr>
            <a:xfrm flipV="1">
              <a:off x="4786435" y="6027638"/>
              <a:ext cx="743082" cy="299719"/>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29" name="Freeform 628"/>
            <p:cNvSpPr/>
            <p:nvPr/>
          </p:nvSpPr>
          <p:spPr bwMode="auto">
            <a:xfrm>
              <a:off x="4980442" y="612572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40" name="Freeform 629"/>
            <p:cNvSpPr/>
            <p:nvPr/>
          </p:nvSpPr>
          <p:spPr>
            <a:xfrm>
              <a:off x="4942764" y="608797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341" name="Freeform 630"/>
            <p:cNvSpPr/>
            <p:nvPr/>
          </p:nvSpPr>
          <p:spPr>
            <a:xfrm>
              <a:off x="5229532" y="617678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342" name="Freeform 631"/>
            <p:cNvSpPr/>
            <p:nvPr/>
          </p:nvSpPr>
          <p:spPr>
            <a:xfrm>
              <a:off x="4934391" y="617900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77343" name="Straight Connector 632"/>
            <p:cNvCxnSpPr>
              <a:endCxn id="77338" idx="2"/>
            </p:cNvCxnSpPr>
            <p:nvPr/>
          </p:nvCxnSpPr>
          <p:spPr>
            <a:xfrm flipH="1" flipV="1">
              <a:off x="4786435" y="6178607"/>
              <a:ext cx="2093"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77344" name="Straight Connector 633"/>
            <p:cNvCxnSpPr>
              <a:endCxn id="77338" idx="2"/>
            </p:cNvCxnSpPr>
            <p:nvPr/>
          </p:nvCxnSpPr>
          <p:spPr>
            <a:xfrm flipH="1" flipV="1">
              <a:off x="5533044" y="6183444"/>
              <a:ext cx="2094"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grpSp>
        <p:nvGrpSpPr>
          <p:cNvPr id="77345" name="Group 634"/>
          <p:cNvGrpSpPr/>
          <p:nvPr/>
        </p:nvGrpSpPr>
        <p:grpSpPr>
          <a:xfrm>
            <a:off x="6350000" y="2482850"/>
            <a:ext cx="442913" cy="219075"/>
            <a:chOff x="4786435" y="6027638"/>
            <a:chExt cx="748703" cy="417782"/>
          </a:xfrm>
        </p:grpSpPr>
        <p:sp>
          <p:nvSpPr>
            <p:cNvPr id="77346" name="Oval 635"/>
            <p:cNvSpPr/>
            <p:nvPr/>
          </p:nvSpPr>
          <p:spPr>
            <a:xfrm flipV="1">
              <a:off x="4792055" y="6145701"/>
              <a:ext cx="743083" cy="299719"/>
            </a:xfrm>
            <a:prstGeom prst="ellipse">
              <a:avLst/>
            </a:prstGeom>
            <a:gradFill rotWithShape="1">
              <a:gsLst>
                <a:gs pos="0">
                  <a:srgbClr val="D9D9D9"/>
                </a:gs>
                <a:gs pos="50000">
                  <a:srgbClr val="7F7F7F"/>
                </a:gs>
                <a:gs pos="100000">
                  <a:srgbClr val="D9D9D9"/>
                </a:gs>
              </a:gsLst>
              <a:lin ang="0" scaled="1"/>
              <a:tileRect/>
            </a:gra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37" name="Rectangle 636"/>
            <p:cNvSpPr/>
            <p:nvPr/>
          </p:nvSpPr>
          <p:spPr bwMode="auto">
            <a:xfrm>
              <a:off x="4789962" y="6187884"/>
              <a:ext cx="745176" cy="10878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48" name="Oval 637"/>
            <p:cNvSpPr/>
            <p:nvPr/>
          </p:nvSpPr>
          <p:spPr>
            <a:xfrm flipV="1">
              <a:off x="4786435" y="6027638"/>
              <a:ext cx="743082" cy="299719"/>
            </a:xfrm>
            <a:prstGeom prst="ellipse">
              <a:avLst/>
            </a:prstGeom>
            <a:solidFill>
              <a:srgbClr val="BFBFBF"/>
            </a:solidFill>
            <a:ln w="6350" cap="flat" cmpd="sng">
              <a:solidFill>
                <a:srgbClr val="7F7F7F"/>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39" name="Freeform 638"/>
            <p:cNvSpPr/>
            <p:nvPr/>
          </p:nvSpPr>
          <p:spPr bwMode="auto">
            <a:xfrm>
              <a:off x="4980442" y="6125720"/>
              <a:ext cx="362123" cy="15096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77350" name="Freeform 639"/>
            <p:cNvSpPr/>
            <p:nvPr/>
          </p:nvSpPr>
          <p:spPr>
            <a:xfrm>
              <a:off x="4942764" y="6087977"/>
              <a:ext cx="437478" cy="104347"/>
            </a:xfrm>
            <a:custGeom>
              <a:avLst/>
              <a:gdLst/>
              <a:ahLst/>
              <a:cxnLst>
                <a:cxn ang="0">
                  <a:pos x="0" y="25528"/>
                </a:cxn>
                <a:cxn ang="0">
                  <a:pos x="76977" y="301"/>
                </a:cxn>
                <a:cxn ang="0">
                  <a:pos x="218040" y="58223"/>
                </a:cxn>
                <a:cxn ang="0">
                  <a:pos x="352616" y="0"/>
                </a:cxn>
                <a:cxn ang="0">
                  <a:pos x="437478" y="23169"/>
                </a:cxn>
                <a:cxn ang="0">
                  <a:pos x="374341" y="51659"/>
                </a:cxn>
                <a:cxn ang="0">
                  <a:pos x="354013" y="43978"/>
                </a:cxn>
                <a:cxn ang="0">
                  <a:pos x="220519" y="104347"/>
                </a:cxn>
                <a:cxn ang="0">
                  <a:pos x="83609" y="46199"/>
                </a:cxn>
                <a:cxn ang="0">
                  <a:pos x="61474" y="52474"/>
                </a:cxn>
                <a:cxn ang="0">
                  <a:pos x="0" y="25528"/>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351" name="Freeform 640"/>
            <p:cNvSpPr/>
            <p:nvPr/>
          </p:nvSpPr>
          <p:spPr>
            <a:xfrm>
              <a:off x="5229532" y="6176783"/>
              <a:ext cx="161175" cy="91026"/>
            </a:xfrm>
            <a:custGeom>
              <a:avLst/>
              <a:gdLst/>
              <a:ahLst/>
              <a:cxnLst>
                <a:cxn ang="0">
                  <a:pos x="0" y="0"/>
                </a:cxn>
                <a:cxn ang="0">
                  <a:pos x="161175" y="70338"/>
                </a:cxn>
                <a:cxn ang="0">
                  <a:pos x="102023" y="91026"/>
                </a:cxn>
                <a:cxn ang="0">
                  <a:pos x="543" y="48099"/>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sp>
          <p:nvSpPr>
            <p:cNvPr id="77352" name="Freeform 641"/>
            <p:cNvSpPr/>
            <p:nvPr/>
          </p:nvSpPr>
          <p:spPr>
            <a:xfrm>
              <a:off x="4934391" y="6179004"/>
              <a:ext cx="159082" cy="91025"/>
            </a:xfrm>
            <a:custGeom>
              <a:avLst/>
              <a:gdLst/>
              <a:ahLst/>
              <a:cxnLst>
                <a:cxn ang="0">
                  <a:pos x="156910" y="0"/>
                </a:cxn>
                <a:cxn ang="0">
                  <a:pos x="159082" y="43925"/>
                </a:cxn>
                <a:cxn ang="0">
                  <a:pos x="57552" y="91025"/>
                </a:cxn>
                <a:cxn ang="0">
                  <a:pos x="0" y="70386"/>
                </a:cxn>
                <a:cxn ang="0">
                  <a:pos x="156910" y="0"/>
                </a:cxn>
              </a:cxnLst>
              <a:pathLst>
                <a:path w="1348191" h="791462">
                  <a:moveTo>
                    <a:pt x="1329786" y="0"/>
                  </a:moveTo>
                  <a:lnTo>
                    <a:pt x="1348191" y="381926"/>
                  </a:lnTo>
                  <a:lnTo>
                    <a:pt x="487742" y="791462"/>
                  </a:lnTo>
                  <a:lnTo>
                    <a:pt x="0" y="612002"/>
                  </a:lnTo>
                  <a:lnTo>
                    <a:pt x="1329786" y="0"/>
                  </a:lnTo>
                  <a:close/>
                </a:path>
              </a:pathLst>
            </a:custGeom>
            <a:solidFill>
              <a:srgbClr val="595959"/>
            </a:solidFill>
            <a:ln w="9525">
              <a:noFill/>
            </a:ln>
            <a:effectLst>
              <a:outerShdw dist="23000" dir="5400000" rotWithShape="0">
                <a:srgbClr val="000000">
                  <a:alpha val="34999"/>
                </a:srgbClr>
              </a:outerShdw>
            </a:effectLst>
          </p:spPr>
          <p:txBody>
            <a:bodyPr/>
            <a:p>
              <a:endParaRPr lang="zh-CN" altLang="en-US"/>
            </a:p>
          </p:txBody>
        </p:sp>
        <p:cxnSp>
          <p:nvCxnSpPr>
            <p:cNvPr id="77353" name="Straight Connector 642"/>
            <p:cNvCxnSpPr>
              <a:endCxn id="77348" idx="2"/>
            </p:cNvCxnSpPr>
            <p:nvPr/>
          </p:nvCxnSpPr>
          <p:spPr>
            <a:xfrm flipH="1" flipV="1">
              <a:off x="4786435" y="6178607"/>
              <a:ext cx="2093"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cxnSp>
          <p:nvCxnSpPr>
            <p:cNvPr id="77354" name="Straight Connector 643"/>
            <p:cNvCxnSpPr>
              <a:endCxn id="77348" idx="2"/>
            </p:cNvCxnSpPr>
            <p:nvPr/>
          </p:nvCxnSpPr>
          <p:spPr>
            <a:xfrm flipH="1" flipV="1">
              <a:off x="5533044" y="6183444"/>
              <a:ext cx="2094" cy="115447"/>
            </a:xfrm>
            <a:prstGeom prst="line">
              <a:avLst/>
            </a:prstGeom>
            <a:ln w="6350" cap="flat" cmpd="sng">
              <a:solidFill>
                <a:srgbClr val="7F7F7F"/>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solidFill>
                  <a:srgbClr val="000000"/>
                </a:solidFill>
                <a:latin typeface="Tahoma" panose="020B0604030504040204" charset="0"/>
              </a:rPr>
              <a:t>Introduction</a:t>
            </a:r>
            <a:endParaRPr lang="en-US" altLang="zh-CN" sz="1200" dirty="0">
              <a:solidFill>
                <a:srgbClr val="000000"/>
              </a:solidFill>
              <a:latin typeface="Tahoma" panose="020B0604030504040204" charset="0"/>
            </a:endParaRPr>
          </a:p>
        </p:txBody>
      </p:sp>
      <p:pic>
        <p:nvPicPr>
          <p:cNvPr id="78850" name="Picture 48" descr="underline_base"/>
          <p:cNvPicPr/>
          <p:nvPr/>
        </p:nvPicPr>
        <p:blipFill>
          <a:blip r:embed="rId1"/>
          <a:stretch>
            <a:fillRect/>
          </a:stretch>
        </p:blipFill>
        <p:spPr>
          <a:xfrm>
            <a:off x="292100" y="912813"/>
            <a:ext cx="7769225" cy="173037"/>
          </a:xfrm>
          <a:prstGeom prst="rect">
            <a:avLst/>
          </a:prstGeom>
          <a:noFill/>
          <a:ln w="9525">
            <a:noFill/>
          </a:ln>
        </p:spPr>
      </p:pic>
      <p:sp>
        <p:nvSpPr>
          <p:cNvPr id="78851" name="Rectangle 2"/>
          <p:cNvSpPr>
            <a:spLocks noGrp="1"/>
          </p:cNvSpPr>
          <p:nvPr>
            <p:ph type="title" idx="4294967295"/>
          </p:nvPr>
        </p:nvSpPr>
        <p:spPr>
          <a:xfrm>
            <a:off x="241300" y="280988"/>
            <a:ext cx="8193088" cy="833437"/>
          </a:xfrm>
        </p:spPr>
        <p:txBody>
          <a:bodyPr vert="horz" wrap="square" lIns="91440" tIns="45720" rIns="91440" bIns="45720" anchor="ctr" anchorCtr="0"/>
          <a:p>
            <a:pPr eaLnBrk="1" hangingPunct="1"/>
            <a:r>
              <a:rPr lang="en-US" altLang="zh-CN" sz="4000" dirty="0"/>
              <a:t>Packet-switching: store-and-forward</a:t>
            </a:r>
            <a:br>
              <a:rPr lang="en-US" altLang="zh-CN" sz="4000" dirty="0"/>
            </a:br>
            <a:r>
              <a:rPr lang="zh-CN" altLang="en-US" sz="4000" dirty="0">
                <a:ea typeface="宋体" panose="02010600030101010101" pitchFamily="2" charset="-122"/>
              </a:rPr>
              <a:t>（存储转发）</a:t>
            </a:r>
            <a:endParaRPr lang="zh-CN" altLang="en-US" sz="4000" dirty="0">
              <a:ea typeface="宋体" panose="02010600030101010101" pitchFamily="2" charset="-122"/>
            </a:endParaRPr>
          </a:p>
        </p:txBody>
      </p:sp>
      <p:sp>
        <p:nvSpPr>
          <p:cNvPr id="78852" name="Rectangle 3"/>
          <p:cNvSpPr>
            <a:spLocks noGrp="1"/>
          </p:cNvSpPr>
          <p:nvPr>
            <p:ph type="body" sz="half" idx="4294967295"/>
          </p:nvPr>
        </p:nvSpPr>
        <p:spPr>
          <a:xfrm>
            <a:off x="579438" y="3486150"/>
            <a:ext cx="4143375" cy="3262313"/>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a:t>
            </a:r>
            <a:r>
              <a:rPr lang="en-US" altLang="zh-CN" sz="2400" dirty="0">
                <a:solidFill>
                  <a:srgbClr val="FF0000"/>
                </a:solidFill>
              </a:rPr>
              <a:t>push out</a:t>
            </a:r>
            <a:r>
              <a:rPr lang="en-US" altLang="zh-CN" sz="2400" dirty="0"/>
              <a:t>) </a:t>
            </a:r>
            <a:r>
              <a:rPr lang="en-US" altLang="zh-CN" sz="2400" i="1" dirty="0"/>
              <a:t>L</a:t>
            </a:r>
            <a:r>
              <a:rPr lang="en-US" altLang="zh-CN" sz="2400" dirty="0"/>
              <a:t>-bit packet into link at </a:t>
            </a:r>
            <a:r>
              <a:rPr lang="en-US" altLang="zh-CN" sz="2400" i="1" dirty="0"/>
              <a:t>R</a:t>
            </a:r>
            <a:r>
              <a:rPr lang="en-US" altLang="zh-CN" sz="2400" dirty="0"/>
              <a:t> bps</a:t>
            </a:r>
            <a:endParaRPr lang="en-US" altLang="zh-CN" sz="2400" dirty="0"/>
          </a:p>
          <a:p>
            <a:pPr marL="287655" lvl="0" indent="-287655" eaLnBrk="1" hangingPunct="1">
              <a:buClr>
                <a:srgbClr val="000090"/>
              </a:buClr>
              <a:buFont typeface="Wingdings" panose="05000000000000000000" pitchFamily="2" charset="2"/>
            </a:pPr>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endParaRPr lang="en-US" altLang="zh-CN" sz="2400" dirty="0"/>
          </a:p>
        </p:txBody>
      </p:sp>
      <p:sp>
        <p:nvSpPr>
          <p:cNvPr id="72709" name="Rectangle 4"/>
          <p:cNvSpPr>
            <a:spLocks noGrp="1" noChangeArrowheads="1"/>
          </p:cNvSpPr>
          <p:nvPr>
            <p:ph type="body" sz="half" idx="1"/>
          </p:nvPr>
        </p:nvSpPr>
        <p:spPr>
          <a:xfrm>
            <a:off x="5456238" y="3602038"/>
            <a:ext cx="3514725" cy="22320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rgbClr val="000090"/>
              </a:buClr>
              <a:buSzTx/>
              <a:buFont typeface="Wingdings" panose="05000000000000000000" charset="0"/>
              <a:buNone/>
              <a:defRPr/>
            </a:pPr>
            <a:r>
              <a:rPr kumimoji="0" lang="en-US" sz="2400" b="0" i="1" u="none" strike="noStrike" kern="0" cap="none" spc="0" normalizeH="0" baseline="0" noProof="0" dirty="0">
                <a:ln>
                  <a:noFill/>
                </a:ln>
                <a:solidFill>
                  <a:srgbClr val="000099"/>
                </a:solidFill>
                <a:effectLst/>
                <a:uLnTx/>
                <a:uFillTx/>
                <a:latin typeface="Gill Sans MT" panose="020B0502020104020203" charset="0"/>
                <a:ea typeface="MS PGothic" panose="020B0600070205080204" charset="-128"/>
                <a:cs typeface="+mn-cs"/>
              </a:rPr>
              <a:t>one-hop numerical example:</a:t>
            </a:r>
            <a:endParaRPr kumimoji="0" lang="en-US" sz="2400" b="0" i="1" u="none" strike="noStrike" kern="0" cap="none" spc="0" normalizeH="0" baseline="0" noProof="0" dirty="0">
              <a:ln>
                <a:noFill/>
              </a:ln>
              <a:solidFill>
                <a:srgbClr val="000099"/>
              </a:solidFill>
              <a:effectLst/>
              <a:uLnTx/>
              <a:uFillTx/>
              <a:latin typeface="Gill Sans MT" panose="020B0502020104020203" charset="0"/>
              <a:ea typeface="MS PGothic" panose="020B0600070205080204" charset="-128"/>
              <a:cs typeface="+mn-cs"/>
            </a:endParaRPr>
          </a:p>
          <a:p>
            <a:pPr marL="231775" marR="0" lvl="0" indent="-231775" algn="l" defTabSz="914400" rtl="0" eaLnBrk="1" fontAlgn="base" latinLnBrk="0" hangingPunct="1">
              <a:lnSpc>
                <a:spcPct val="90000"/>
              </a:lnSpc>
              <a:spcBef>
                <a:spcPct val="20000"/>
              </a:spcBef>
              <a:spcAft>
                <a:spcPct val="0"/>
              </a:spcAft>
              <a:buClr>
                <a:srgbClr val="000090"/>
              </a:buClr>
              <a:buSzTx/>
              <a:buFont typeface="Wingdings" panose="05000000000000000000" charset="0"/>
              <a:buChar char="§"/>
              <a:defRPr/>
            </a:pPr>
            <a:r>
              <a:rPr kumimoji="0" lang="en-US" sz="2400" b="0" i="1"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L</a:t>
            </a: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 7.5 Mbits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31775" marR="0" lvl="0" indent="-231775" algn="l" defTabSz="914400" rtl="0" eaLnBrk="1" fontAlgn="base" latinLnBrk="0" hangingPunct="1">
              <a:lnSpc>
                <a:spcPct val="90000"/>
              </a:lnSpc>
              <a:spcBef>
                <a:spcPct val="20000"/>
              </a:spcBef>
              <a:spcAft>
                <a:spcPct val="0"/>
              </a:spcAft>
              <a:buClr>
                <a:srgbClr val="000090"/>
              </a:buClr>
              <a:buSzTx/>
              <a:buFont typeface="Wingdings" panose="05000000000000000000" charset="0"/>
              <a:buChar char="§"/>
              <a:defRPr/>
            </a:pPr>
            <a:r>
              <a:rPr kumimoji="0" lang="en-US" sz="2400" b="0" i="1"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R</a:t>
            </a: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 1.5 Mbps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31775" marR="0" lvl="0" indent="-231775" algn="l" defTabSz="914400" rtl="0" eaLnBrk="1" fontAlgn="base" latinLnBrk="0" hangingPunct="1">
              <a:lnSpc>
                <a:spcPct val="90000"/>
              </a:lnSpc>
              <a:spcBef>
                <a:spcPct val="20000"/>
              </a:spcBef>
              <a:spcAft>
                <a:spcPct val="0"/>
              </a:spcAft>
              <a:buClr>
                <a:srgbClr val="000090"/>
              </a:buClr>
              <a:buSzTx/>
              <a:buFont typeface="Wingdings" panose="05000000000000000000" charset="0"/>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one-hop transmission delay = 5 sec</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p:txBody>
      </p:sp>
      <p:sp>
        <p:nvSpPr>
          <p:cNvPr id="78854" name="AutoShape 42"/>
          <p:cNvSpPr/>
          <p:nvPr/>
        </p:nvSpPr>
        <p:spPr>
          <a:xfrm>
            <a:off x="4975225" y="5695950"/>
            <a:ext cx="152400" cy="728663"/>
          </a:xfrm>
          <a:prstGeom prst="rightBrace">
            <a:avLst>
              <a:gd name="adj1" fmla="val 49782"/>
              <a:gd name="adj2" fmla="val 50000"/>
            </a:avLst>
          </a:prstGeom>
          <a:no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solidFill>
                <a:srgbClr val="000000"/>
              </a:solidFill>
              <a:latin typeface="Times New Roman" panose="02020603050405020304" charset="0"/>
              <a:ea typeface="MS PGothic" panose="020B0600070205080204" charset="-128"/>
            </a:endParaRPr>
          </a:p>
        </p:txBody>
      </p:sp>
      <p:sp>
        <p:nvSpPr>
          <p:cNvPr id="78855" name="Text Box 43"/>
          <p:cNvSpPr txBox="1"/>
          <p:nvPr/>
        </p:nvSpPr>
        <p:spPr>
          <a:xfrm>
            <a:off x="5121275" y="5999163"/>
            <a:ext cx="2797175" cy="400050"/>
          </a:xfrm>
          <a:prstGeom prst="rect">
            <a:avLst/>
          </a:prstGeom>
          <a:noFill/>
          <a:ln w="9525">
            <a:noFill/>
          </a:ln>
        </p:spPr>
        <p:txBody>
          <a:bodyPr wrap="none" anchor="t" anchorCtr="0">
            <a:spAutoFit/>
          </a:bodyPr>
          <a:p>
            <a:pPr eaLnBrk="0" hangingPunct="0"/>
            <a:r>
              <a:rPr lang="en-US" altLang="zh-CN" sz="2000" dirty="0">
                <a:solidFill>
                  <a:srgbClr val="000000"/>
                </a:solidFill>
                <a:latin typeface="Gill Sans MT" panose="020B0502020104020203" charset="0"/>
              </a:rPr>
              <a:t>more on delay shortly …</a:t>
            </a:r>
            <a:endParaRPr lang="en-US" altLang="zh-CN" sz="2000" dirty="0">
              <a:solidFill>
                <a:srgbClr val="000000"/>
              </a:solidFill>
              <a:latin typeface="Gill Sans MT" panose="020B0502020104020203" charset="0"/>
            </a:endParaRPr>
          </a:p>
        </p:txBody>
      </p:sp>
      <p:sp>
        <p:nvSpPr>
          <p:cNvPr id="78856"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solidFill>
                  <a:srgbClr val="000000"/>
                </a:solidFill>
                <a:latin typeface="Tahoma" panose="020B0604030504040204" charset="0"/>
              </a:rPr>
              <a:t>1-</a:t>
            </a:r>
            <a:fld id="{9A0DB2DC-4C9A-4742-B13C-FB6460FD3503}" type="slidenum">
              <a:rPr lang="en-US" altLang="zh-CN" sz="1200" dirty="0">
                <a:solidFill>
                  <a:srgbClr val="000000"/>
                </a:solidFill>
                <a:latin typeface="Tahoma" panose="020B0604030504040204" charset="0"/>
              </a:rPr>
            </a:fld>
            <a:endParaRPr lang="en-US" altLang="zh-CN" sz="1200" dirty="0">
              <a:solidFill>
                <a:srgbClr val="000000"/>
              </a:solidFill>
              <a:latin typeface="Tahoma" panose="020B0604030504040204" charset="0"/>
            </a:endParaRPr>
          </a:p>
        </p:txBody>
      </p:sp>
      <p:sp>
        <p:nvSpPr>
          <p:cNvPr id="78857" name="TextBox 40"/>
          <p:cNvSpPr txBox="1"/>
          <p:nvPr/>
        </p:nvSpPr>
        <p:spPr>
          <a:xfrm>
            <a:off x="882650" y="2679700"/>
            <a:ext cx="658813" cy="307975"/>
          </a:xfrm>
          <a:prstGeom prst="rect">
            <a:avLst/>
          </a:prstGeom>
          <a:noFill/>
          <a:ln w="9525">
            <a:noFill/>
          </a:ln>
        </p:spPr>
        <p:txBody>
          <a:bodyPr wrap="none" anchor="t" anchorCtr="0">
            <a:spAutoFit/>
          </a:bodyPr>
          <a:p>
            <a:pPr>
              <a:buSzTx/>
            </a:pPr>
            <a:r>
              <a:rPr lang="en-US" altLang="zh-CN" sz="1800" dirty="0">
                <a:solidFill>
                  <a:srgbClr val="000000"/>
                </a:solidFill>
                <a:latin typeface="Calibri" panose="020F0502020204030204"/>
              </a:rPr>
              <a:t>source</a:t>
            </a:r>
            <a:endParaRPr lang="en-US" altLang="zh-CN" sz="1800" dirty="0">
              <a:solidFill>
                <a:srgbClr val="000000"/>
              </a:solidFill>
              <a:latin typeface="Calibri" panose="020F0502020204030204"/>
            </a:endParaRPr>
          </a:p>
        </p:txBody>
      </p:sp>
      <p:grpSp>
        <p:nvGrpSpPr>
          <p:cNvPr id="78858" name="Group 41"/>
          <p:cNvGrpSpPr/>
          <p:nvPr/>
        </p:nvGrpSpPr>
        <p:grpSpPr>
          <a:xfrm>
            <a:off x="1630363" y="2768600"/>
            <a:ext cx="1057275" cy="420688"/>
            <a:chOff x="1816230" y="6118900"/>
            <a:chExt cx="1843339" cy="739100"/>
          </a:xfrm>
        </p:grpSpPr>
        <p:pic>
          <p:nvPicPr>
            <p:cNvPr id="78859" name="Picture 8"/>
            <p:cNvPicPr>
              <a:picLocks noChangeAspect="1"/>
            </p:cNvPicPr>
            <p:nvPr/>
          </p:nvPicPr>
          <p:blipFill>
            <a:blip r:embed="rId2"/>
            <a:stretch>
              <a:fillRect/>
            </a:stretch>
          </p:blipFill>
          <p:spPr>
            <a:xfrm>
              <a:off x="1816230" y="6144002"/>
              <a:ext cx="1843339" cy="713998"/>
            </a:xfrm>
            <a:prstGeom prst="rect">
              <a:avLst/>
            </a:prstGeom>
            <a:noFill/>
            <a:ln w="9525">
              <a:noFill/>
            </a:ln>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smtClean="0">
                <a:ln>
                  <a:noFill/>
                </a:ln>
                <a:solidFill>
                  <a:srgbClr val="FFFFFF"/>
                </a:solidFill>
                <a:effectLst/>
                <a:uLnTx/>
                <a:uFillTx/>
                <a:latin typeface="Calibri" panose="020F0502020204030204" charset="0"/>
                <a:ea typeface="MS PGothic" panose="020B0600070205080204" charset="-128"/>
                <a:cs typeface="MS PGothic" panose="020B0600070205080204" charset="-128"/>
              </a:endParaRPr>
            </a:p>
          </p:txBody>
        </p:sp>
      </p:grpSp>
      <p:cxnSp>
        <p:nvCxnSpPr>
          <p:cNvPr id="78861" name="Straight Connector 42"/>
          <p:cNvCxnSpPr/>
          <p:nvPr/>
        </p:nvCxnSpPr>
        <p:spPr>
          <a:xfrm flipV="1">
            <a:off x="2576513" y="2874963"/>
            <a:ext cx="1738312" cy="0"/>
          </a:xfrm>
          <a:prstGeom prst="line">
            <a:avLst/>
          </a:prstGeom>
          <a:ln w="19050" cap="flat" cmpd="sng">
            <a:solidFill>
              <a:srgbClr val="000000"/>
            </a:solidFill>
            <a:prstDash val="solid"/>
            <a:round/>
            <a:headEnd type="none" w="med" len="med"/>
            <a:tailEnd type="none" w="med" len="med"/>
          </a:ln>
        </p:spPr>
      </p:cxnSp>
      <p:grpSp>
        <p:nvGrpSpPr>
          <p:cNvPr id="78862" name="Group 43"/>
          <p:cNvGrpSpPr/>
          <p:nvPr/>
        </p:nvGrpSpPr>
        <p:grpSpPr>
          <a:xfrm>
            <a:off x="3922713" y="2687638"/>
            <a:ext cx="1058862" cy="384175"/>
            <a:chOff x="5142253" y="5649029"/>
            <a:chExt cx="1304545" cy="695633"/>
          </a:xfrm>
        </p:grpSpPr>
        <p:grpSp>
          <p:nvGrpSpPr>
            <p:cNvPr id="78863" name="Group 92"/>
            <p:cNvGrpSpPr/>
            <p:nvPr/>
          </p:nvGrpSpPr>
          <p:grpSpPr>
            <a:xfrm>
              <a:off x="5147271" y="5649029"/>
              <a:ext cx="1276350" cy="695633"/>
              <a:chOff x="4981575" y="5851547"/>
              <a:chExt cx="1276350" cy="695633"/>
            </a:xfrm>
          </p:grpSpPr>
          <p:pic>
            <p:nvPicPr>
              <p:cNvPr id="78864" name="Picture 95"/>
              <p:cNvPicPr>
                <a:picLocks noChangeAspect="1"/>
              </p:cNvPicPr>
              <p:nvPr/>
            </p:nvPicPr>
            <p:blipFill>
              <a:blip r:embed="rId3"/>
              <a:stretch>
                <a:fillRect/>
              </a:stretch>
            </p:blipFill>
            <p:spPr>
              <a:xfrm>
                <a:off x="4981575" y="5944151"/>
                <a:ext cx="1276350" cy="603029"/>
              </a:xfrm>
              <a:prstGeom prst="rect">
                <a:avLst/>
              </a:prstGeom>
              <a:noFill/>
              <a:ln w="9525">
                <a:noFill/>
              </a:ln>
            </p:spPr>
          </p:pic>
          <p:sp>
            <p:nvSpPr>
              <p:cNvPr id="78865" name="Rectangle 96"/>
              <p:cNvSpPr/>
              <p:nvPr/>
            </p:nvSpPr>
            <p:spPr>
              <a:xfrm>
                <a:off x="6065959" y="6205112"/>
                <a:ext cx="44985" cy="224212"/>
              </a:xfrm>
              <a:prstGeom prst="rect">
                <a:avLst/>
              </a:prstGeom>
              <a:solidFill>
                <a:srgbClr val="BFBFB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sp>
            <p:nvSpPr>
              <p:cNvPr id="78866" name="Rectangle 97"/>
              <p:cNvSpPr/>
              <p:nvPr/>
            </p:nvSpPr>
            <p:spPr>
              <a:xfrm>
                <a:off x="5178008" y="6228108"/>
                <a:ext cx="62587" cy="224212"/>
              </a:xfrm>
              <a:prstGeom prst="rect">
                <a:avLst/>
              </a:prstGeom>
              <a:solidFill>
                <a:srgbClr val="BFBFB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sp>
            <p:nvSpPr>
              <p:cNvPr id="78867" name="Oval 98"/>
              <p:cNvSpPr/>
              <p:nvPr/>
            </p:nvSpPr>
            <p:spPr>
              <a:xfrm>
                <a:off x="5023497" y="5851547"/>
                <a:ext cx="1196974" cy="494417"/>
              </a:xfrm>
              <a:prstGeom prst="ellipse">
                <a:avLst/>
              </a:prstGeom>
              <a:solidFill>
                <a:srgbClr val="EAEAEA"/>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grpSp>
        <p:sp>
          <p:nvSpPr>
            <p:cNvPr id="78868" name="Rectangle 93"/>
            <p:cNvSpPr/>
            <p:nvPr/>
          </p:nvSpPr>
          <p:spPr>
            <a:xfrm>
              <a:off x="6360741" y="5695021"/>
              <a:ext cx="86057" cy="126479"/>
            </a:xfrm>
            <a:prstGeom prst="rect">
              <a:avLst/>
            </a:prstGeom>
            <a:solidFill>
              <a:srgbClr val="FFFF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sp>
          <p:nvSpPr>
            <p:cNvPr id="78869" name="Rectangle 94"/>
            <p:cNvSpPr/>
            <p:nvPr/>
          </p:nvSpPr>
          <p:spPr>
            <a:xfrm>
              <a:off x="5142253" y="5700770"/>
              <a:ext cx="86057" cy="126479"/>
            </a:xfrm>
            <a:prstGeom prst="rect">
              <a:avLst/>
            </a:prstGeom>
            <a:solidFill>
              <a:srgbClr val="FFFF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grpSp>
      <p:grpSp>
        <p:nvGrpSpPr>
          <p:cNvPr id="78870" name="Group 44"/>
          <p:cNvGrpSpPr/>
          <p:nvPr/>
        </p:nvGrpSpPr>
        <p:grpSpPr>
          <a:xfrm>
            <a:off x="3876675" y="1608138"/>
            <a:ext cx="1092200" cy="303212"/>
            <a:chOff x="5128542" y="4838701"/>
            <a:chExt cx="1300833" cy="530211"/>
          </a:xfrm>
        </p:grpSpPr>
        <p:pic>
          <p:nvPicPr>
            <p:cNvPr id="78871" name="Picture 2"/>
            <p:cNvPicPr>
              <a:picLocks noChangeAspect="1"/>
            </p:cNvPicPr>
            <p:nvPr/>
          </p:nvPicPr>
          <p:blipFill>
            <a:blip r:embed="rId4"/>
            <a:stretch>
              <a:fillRect/>
            </a:stretch>
          </p:blipFill>
          <p:spPr>
            <a:xfrm>
              <a:off x="5128542" y="4838701"/>
              <a:ext cx="1300833" cy="491347"/>
            </a:xfrm>
            <a:prstGeom prst="rect">
              <a:avLst/>
            </a:prstGeom>
            <a:noFill/>
            <a:ln w="9525">
              <a:noFill/>
            </a:ln>
          </p:spPr>
        </p:pic>
        <p:sp>
          <p:nvSpPr>
            <p:cNvPr id="78872" name="Rectangle 90"/>
            <p:cNvSpPr/>
            <p:nvPr/>
          </p:nvSpPr>
          <p:spPr>
            <a:xfrm>
              <a:off x="6327275" y="5219009"/>
              <a:ext cx="86974" cy="127695"/>
            </a:xfrm>
            <a:prstGeom prst="rect">
              <a:avLst/>
            </a:prstGeom>
            <a:solidFill>
              <a:srgbClr val="FFFF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sp>
          <p:nvSpPr>
            <p:cNvPr id="78873" name="Rectangle 91"/>
            <p:cNvSpPr/>
            <p:nvPr/>
          </p:nvSpPr>
          <p:spPr>
            <a:xfrm>
              <a:off x="5158794" y="5241217"/>
              <a:ext cx="86974" cy="127695"/>
            </a:xfrm>
            <a:prstGeom prst="rect">
              <a:avLst/>
            </a:prstGeom>
            <a:solidFill>
              <a:srgbClr val="FFFF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grpSp>
      <p:grpSp>
        <p:nvGrpSpPr>
          <p:cNvPr id="78874" name="Group 45"/>
          <p:cNvGrpSpPr/>
          <p:nvPr/>
        </p:nvGrpSpPr>
        <p:grpSpPr>
          <a:xfrm>
            <a:off x="1735138" y="1196975"/>
            <a:ext cx="1150937" cy="730250"/>
            <a:chOff x="2387973" y="4309243"/>
            <a:chExt cx="1771787" cy="1282262"/>
          </a:xfrm>
        </p:grpSpPr>
        <p:pic>
          <p:nvPicPr>
            <p:cNvPr id="78875" name="Picture 9"/>
            <p:cNvPicPr>
              <a:picLocks noChangeAspect="1"/>
            </p:cNvPicPr>
            <p:nvPr/>
          </p:nvPicPr>
          <p:blipFill>
            <a:blip r:embed="rId5"/>
            <a:stretch>
              <a:fillRect/>
            </a:stretch>
          </p:blipFill>
          <p:spPr>
            <a:xfrm>
              <a:off x="2583481" y="4309243"/>
              <a:ext cx="1285463" cy="1282262"/>
            </a:xfrm>
            <a:prstGeom prst="rect">
              <a:avLst/>
            </a:prstGeom>
            <a:noFill/>
            <a:ln w="9525">
              <a:noFill/>
            </a:ln>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smtClean="0">
                <a:ln>
                  <a:noFill/>
                </a:ln>
                <a:solidFill>
                  <a:srgbClr val="FFFFFF"/>
                </a:solidFill>
                <a:effectLst/>
                <a:uLnTx/>
                <a:uFillTx/>
                <a:latin typeface="Calibri" panose="020F0502020204030204" charset="0"/>
                <a:ea typeface="MS PGothic" panose="020B0600070205080204" charset="-128"/>
                <a:cs typeface="MS PGothic" panose="020B0600070205080204" charset="-128"/>
              </a:endParaRPr>
            </a:p>
          </p:txBody>
        </p:sp>
      </p:grpSp>
      <p:sp>
        <p:nvSpPr>
          <p:cNvPr id="78877" name="TextBox 46"/>
          <p:cNvSpPr txBox="1"/>
          <p:nvPr/>
        </p:nvSpPr>
        <p:spPr>
          <a:xfrm>
            <a:off x="2935288" y="2908300"/>
            <a:ext cx="566737" cy="306388"/>
          </a:xfrm>
          <a:prstGeom prst="rect">
            <a:avLst/>
          </a:prstGeom>
          <a:noFill/>
          <a:ln w="9525">
            <a:noFill/>
          </a:ln>
        </p:spPr>
        <p:txBody>
          <a:bodyPr wrap="none" anchor="t" anchorCtr="0">
            <a:spAutoFit/>
          </a:bodyPr>
          <a:p>
            <a:pPr>
              <a:buSzTx/>
            </a:pPr>
            <a:r>
              <a:rPr lang="en-US" altLang="zh-CN" sz="1800" i="1" dirty="0">
                <a:solidFill>
                  <a:srgbClr val="000000"/>
                </a:solidFill>
                <a:latin typeface="Calibri" panose="020F0502020204030204"/>
              </a:rPr>
              <a:t>R</a:t>
            </a:r>
            <a:r>
              <a:rPr lang="en-US" altLang="zh-CN" sz="1800" dirty="0">
                <a:solidFill>
                  <a:srgbClr val="000000"/>
                </a:solidFill>
                <a:latin typeface="Calibri" panose="020F0502020204030204"/>
              </a:rPr>
              <a:t> bps</a:t>
            </a:r>
            <a:endParaRPr lang="en-US" altLang="zh-CN" sz="1800" dirty="0">
              <a:solidFill>
                <a:srgbClr val="000000"/>
              </a:solidFill>
              <a:latin typeface="Calibri" panose="020F0502020204030204"/>
            </a:endParaRPr>
          </a:p>
        </p:txBody>
      </p:sp>
      <p:cxnSp>
        <p:nvCxnSpPr>
          <p:cNvPr id="78878" name="Straight Connector 47"/>
          <p:cNvCxnSpPr/>
          <p:nvPr/>
        </p:nvCxnSpPr>
        <p:spPr>
          <a:xfrm flipV="1">
            <a:off x="4967288" y="2879725"/>
            <a:ext cx="1738312" cy="0"/>
          </a:xfrm>
          <a:prstGeom prst="line">
            <a:avLst/>
          </a:prstGeom>
          <a:ln w="19050" cap="flat" cmpd="sng">
            <a:solidFill>
              <a:srgbClr val="000000"/>
            </a:solidFill>
            <a:prstDash val="solid"/>
            <a:round/>
            <a:headEnd type="none" w="med" len="med"/>
            <a:tailEnd type="none" w="med" len="med"/>
          </a:ln>
        </p:spPr>
      </p:cxnSp>
      <p:grpSp>
        <p:nvGrpSpPr>
          <p:cNvPr id="78879" name="Group 100"/>
          <p:cNvGrpSpPr/>
          <p:nvPr/>
        </p:nvGrpSpPr>
        <p:grpSpPr>
          <a:xfrm>
            <a:off x="5945188" y="2071688"/>
            <a:ext cx="1477962" cy="1284287"/>
            <a:chOff x="-44" y="1473"/>
            <a:chExt cx="981" cy="1105"/>
          </a:xfrm>
        </p:grpSpPr>
        <p:pic>
          <p:nvPicPr>
            <p:cNvPr id="78880" name="Picture 101" descr="desktop_computer_stylized_medium"/>
            <p:cNvPicPr>
              <a:picLocks noChangeAspect="1"/>
            </p:cNvPicPr>
            <p:nvPr/>
          </p:nvPicPr>
          <p:blipFill>
            <a:blip r:embed="rId6"/>
            <a:stretch>
              <a:fillRect/>
            </a:stretch>
          </p:blipFill>
          <p:spPr>
            <a:xfrm flipH="1">
              <a:off x="-44" y="1473"/>
              <a:ext cx="981" cy="1105"/>
            </a:xfrm>
            <a:prstGeom prst="rect">
              <a:avLst/>
            </a:prstGeom>
            <a:noFill/>
            <a:ln w="9525">
              <a:noFill/>
            </a:ln>
          </p:spPr>
        </p:pic>
        <p:sp>
          <p:nvSpPr>
            <p:cNvPr id="87" name="Freeform 102"/>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78882" name="TextBox 49"/>
          <p:cNvSpPr txBox="1"/>
          <p:nvPr/>
        </p:nvSpPr>
        <p:spPr>
          <a:xfrm>
            <a:off x="7427913" y="2778125"/>
            <a:ext cx="1012825" cy="306388"/>
          </a:xfrm>
          <a:prstGeom prst="rect">
            <a:avLst/>
          </a:prstGeom>
          <a:noFill/>
          <a:ln w="9525">
            <a:noFill/>
          </a:ln>
        </p:spPr>
        <p:txBody>
          <a:bodyPr wrap="none" anchor="t" anchorCtr="0">
            <a:spAutoFit/>
          </a:bodyPr>
          <a:p>
            <a:pPr>
              <a:buSzTx/>
            </a:pPr>
            <a:r>
              <a:rPr lang="en-US" altLang="zh-CN" sz="1800" dirty="0">
                <a:solidFill>
                  <a:srgbClr val="000000"/>
                </a:solidFill>
                <a:latin typeface="Calibri" panose="020F0502020204030204"/>
              </a:rPr>
              <a:t>destination</a:t>
            </a:r>
            <a:endParaRPr lang="en-US" altLang="zh-CN" sz="1800" dirty="0">
              <a:solidFill>
                <a:srgbClr val="000000"/>
              </a:solidFill>
              <a:latin typeface="Calibri" panose="020F0502020204030204"/>
            </a:endParaRPr>
          </a:p>
        </p:txBody>
      </p:sp>
      <p:sp>
        <p:nvSpPr>
          <p:cNvPr id="78883" name="TextBox 52"/>
          <p:cNvSpPr txBox="1"/>
          <p:nvPr/>
        </p:nvSpPr>
        <p:spPr>
          <a:xfrm>
            <a:off x="2395538" y="2574925"/>
            <a:ext cx="234950" cy="280988"/>
          </a:xfrm>
          <a:prstGeom prst="rect">
            <a:avLst/>
          </a:prstGeom>
          <a:noFill/>
          <a:ln w="9525">
            <a:noFill/>
          </a:ln>
        </p:spPr>
        <p:txBody>
          <a:bodyPr wrap="none" anchor="t" anchorCtr="0">
            <a:spAutoFit/>
          </a:bodyPr>
          <a:p>
            <a:r>
              <a:rPr lang="en-US" altLang="zh-CN" sz="1600" dirty="0">
                <a:solidFill>
                  <a:srgbClr val="000000"/>
                </a:solidFill>
                <a:latin typeface="Calibri" panose="020F0502020204030204" charset="0"/>
              </a:rPr>
              <a:t>1</a:t>
            </a:r>
            <a:endParaRPr lang="en-US" altLang="zh-CN" sz="1600" dirty="0">
              <a:solidFill>
                <a:srgbClr val="000000"/>
              </a:solidFill>
              <a:latin typeface="Calibri" panose="020F0502020204030204" charset="0"/>
            </a:endParaRPr>
          </a:p>
        </p:txBody>
      </p:sp>
      <p:sp>
        <p:nvSpPr>
          <p:cNvPr id="78884" name="TextBox 53"/>
          <p:cNvSpPr txBox="1"/>
          <p:nvPr/>
        </p:nvSpPr>
        <p:spPr>
          <a:xfrm>
            <a:off x="2198688" y="2581275"/>
            <a:ext cx="234950" cy="280988"/>
          </a:xfrm>
          <a:prstGeom prst="rect">
            <a:avLst/>
          </a:prstGeom>
          <a:noFill/>
          <a:ln w="9525">
            <a:noFill/>
          </a:ln>
        </p:spPr>
        <p:txBody>
          <a:bodyPr wrap="none" anchor="t" anchorCtr="0">
            <a:spAutoFit/>
          </a:bodyPr>
          <a:p>
            <a:r>
              <a:rPr lang="en-US" altLang="zh-CN" sz="1600" dirty="0">
                <a:solidFill>
                  <a:srgbClr val="000000"/>
                </a:solidFill>
                <a:latin typeface="Calibri" panose="020F0502020204030204" charset="0"/>
              </a:rPr>
              <a:t>2</a:t>
            </a:r>
            <a:endParaRPr lang="en-US" altLang="zh-CN" sz="1600" dirty="0">
              <a:solidFill>
                <a:srgbClr val="000000"/>
              </a:solidFill>
              <a:latin typeface="Calibri" panose="020F0502020204030204" charset="0"/>
            </a:endParaRPr>
          </a:p>
        </p:txBody>
      </p:sp>
      <p:sp>
        <p:nvSpPr>
          <p:cNvPr id="78885" name="TextBox 54"/>
          <p:cNvSpPr txBox="1"/>
          <p:nvPr/>
        </p:nvSpPr>
        <p:spPr>
          <a:xfrm>
            <a:off x="2011363" y="2578100"/>
            <a:ext cx="234950" cy="280988"/>
          </a:xfrm>
          <a:prstGeom prst="rect">
            <a:avLst/>
          </a:prstGeom>
          <a:noFill/>
          <a:ln w="9525">
            <a:noFill/>
          </a:ln>
        </p:spPr>
        <p:txBody>
          <a:bodyPr wrap="none" anchor="t" anchorCtr="0">
            <a:spAutoFit/>
          </a:bodyPr>
          <a:p>
            <a:r>
              <a:rPr lang="en-US" altLang="zh-CN" sz="1600" dirty="0">
                <a:solidFill>
                  <a:srgbClr val="000000"/>
                </a:solidFill>
                <a:latin typeface="Calibri" panose="020F0502020204030204" charset="0"/>
              </a:rPr>
              <a:t>3</a:t>
            </a:r>
            <a:endParaRPr lang="en-US" altLang="zh-CN" sz="1600" dirty="0">
              <a:solidFill>
                <a:srgbClr val="000000"/>
              </a:solidFill>
              <a:latin typeface="Calibri" panose="020F0502020204030204" charset="0"/>
            </a:endParaRPr>
          </a:p>
        </p:txBody>
      </p:sp>
      <p:grpSp>
        <p:nvGrpSpPr>
          <p:cNvPr id="78886" name="Group 55"/>
          <p:cNvGrpSpPr/>
          <p:nvPr/>
        </p:nvGrpSpPr>
        <p:grpSpPr>
          <a:xfrm>
            <a:off x="1744663" y="1873250"/>
            <a:ext cx="2935287" cy="841375"/>
            <a:chOff x="593766" y="5264055"/>
            <a:chExt cx="3597129" cy="1011695"/>
          </a:xfrm>
        </p:grpSpPr>
        <p:grpSp>
          <p:nvGrpSpPr>
            <p:cNvPr id="78887" name="Group 56"/>
            <p:cNvGrpSpPr/>
            <p:nvPr/>
          </p:nvGrpSpPr>
          <p:grpSpPr>
            <a:xfrm>
              <a:off x="3527077" y="5264055"/>
              <a:ext cx="617671" cy="927313"/>
              <a:chOff x="2105936" y="5387204"/>
              <a:chExt cx="617671" cy="927313"/>
            </a:xfrm>
          </p:grpSpPr>
          <p:sp>
            <p:nvSpPr>
              <p:cNvPr id="78888" name="Rectangle 77"/>
              <p:cNvSpPr/>
              <p:nvPr/>
            </p:nvSpPr>
            <p:spPr>
              <a:xfrm>
                <a:off x="2577155" y="6049578"/>
                <a:ext cx="140072" cy="265331"/>
              </a:xfrm>
              <a:prstGeom prst="rect">
                <a:avLst/>
              </a:prstGeom>
              <a:solidFill>
                <a:srgbClr val="33CC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cxnSp>
            <p:nvCxnSpPr>
              <p:cNvPr id="78892" name="Straight Connector 81"/>
              <p:cNvCxnSpPr>
                <a:stCxn id="81" idx="0"/>
              </p:cNvCxnSpPr>
              <p:nvPr/>
            </p:nvCxnSpPr>
            <p:spPr>
              <a:xfrm>
                <a:off x="2118270" y="5410651"/>
                <a:ext cx="446379" cy="311112"/>
              </a:xfrm>
              <a:prstGeom prst="line">
                <a:avLst/>
              </a:prstGeom>
              <a:ln w="12700" cap="flat" cmpd="sng">
                <a:solidFill>
                  <a:srgbClr val="000000"/>
                </a:solidFill>
                <a:prstDash val="sysDash"/>
                <a:round/>
                <a:headEnd type="none" w="med" len="med"/>
                <a:tailEnd type="none" w="med" len="med"/>
              </a:ln>
            </p:spPr>
          </p:cxnSp>
          <p:cxnSp>
            <p:nvCxnSpPr>
              <p:cNvPr id="78893" name="Straight Connector 82"/>
              <p:cNvCxnSpPr>
                <a:stCxn id="81" idx="0"/>
                <a:endCxn id="81" idx="4"/>
              </p:cNvCxnSpPr>
              <p:nvPr/>
            </p:nvCxnSpPr>
            <p:spPr>
              <a:xfrm flipV="1">
                <a:off x="2567354" y="5719058"/>
                <a:ext cx="140677" cy="2705"/>
              </a:xfrm>
              <a:prstGeom prst="line">
                <a:avLst/>
              </a:prstGeom>
              <a:ln w="12700" cap="flat" cmpd="sng">
                <a:solidFill>
                  <a:srgbClr val="000000"/>
                </a:solidFill>
                <a:prstDash val="sysDash"/>
                <a:round/>
                <a:headEnd type="none" w="med" len="med"/>
                <a:tailEnd type="none" w="med" len="med"/>
              </a:ln>
            </p:spPr>
          </p:cxnSp>
          <p:cxnSp>
            <p:nvCxnSpPr>
              <p:cNvPr id="78894" name="Straight Connector 83"/>
              <p:cNvCxnSpPr>
                <a:stCxn id="81" idx="0"/>
                <a:endCxn id="81" idx="2"/>
              </p:cNvCxnSpPr>
              <p:nvPr/>
            </p:nvCxnSpPr>
            <p:spPr>
              <a:xfrm flipH="1">
                <a:off x="2570059" y="5721763"/>
                <a:ext cx="2705" cy="321934"/>
              </a:xfrm>
              <a:prstGeom prst="line">
                <a:avLst/>
              </a:prstGeom>
              <a:ln w="12700" cap="flat" cmpd="sng">
                <a:solidFill>
                  <a:srgbClr val="000000"/>
                </a:solidFill>
                <a:prstDash val="sysDash"/>
                <a:round/>
                <a:headEnd type="none" w="med" len="med"/>
                <a:tailEnd type="none" w="med" len="med"/>
              </a:ln>
            </p:spPr>
          </p:cxnSp>
          <p:cxnSp>
            <p:nvCxnSpPr>
              <p:cNvPr id="78895" name="Straight Connector 84"/>
              <p:cNvCxnSpPr>
                <a:stCxn id="81" idx="0"/>
                <a:endCxn id="81" idx="2"/>
              </p:cNvCxnSpPr>
              <p:nvPr/>
            </p:nvCxnSpPr>
            <p:spPr>
              <a:xfrm flipH="1">
                <a:off x="2221974" y="5387204"/>
                <a:ext cx="2705" cy="321934"/>
              </a:xfrm>
              <a:prstGeom prst="line">
                <a:avLst/>
              </a:prstGeom>
              <a:ln w="12700" cap="flat" cmpd="sng">
                <a:solidFill>
                  <a:srgbClr val="000000"/>
                </a:solidFill>
                <a:prstDash val="sysDash"/>
                <a:round/>
                <a:headEnd type="none" w="med" len="med"/>
                <a:tailEnd type="none" w="med" len="med"/>
              </a:ln>
            </p:spPr>
          </p:cxnSp>
        </p:grpSp>
        <p:grpSp>
          <p:nvGrpSpPr>
            <p:cNvPr id="78896" name="Group 57"/>
            <p:cNvGrpSpPr/>
            <p:nvPr/>
          </p:nvGrpSpPr>
          <p:grpSpPr>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78899" name="Rectangle 71"/>
              <p:cNvSpPr/>
              <p:nvPr/>
            </p:nvSpPr>
            <p:spPr>
              <a:xfrm>
                <a:off x="2577131" y="6049598"/>
                <a:ext cx="140072" cy="265332"/>
              </a:xfrm>
              <a:prstGeom prst="rect">
                <a:avLst/>
              </a:prstGeom>
              <a:solidFill>
                <a:srgbClr val="33CC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cxnSp>
            <p:nvCxnSpPr>
              <p:cNvPr id="78901" name="Straight Connector 73"/>
              <p:cNvCxnSpPr>
                <a:stCxn id="73" idx="0"/>
                <a:endCxn id="81" idx="2"/>
              </p:cNvCxnSpPr>
              <p:nvPr/>
            </p:nvCxnSpPr>
            <p:spPr>
              <a:xfrm>
                <a:off x="2118270" y="5410651"/>
                <a:ext cx="446379" cy="311112"/>
              </a:xfrm>
              <a:prstGeom prst="line">
                <a:avLst/>
              </a:prstGeom>
              <a:ln w="12700" cap="flat" cmpd="sng">
                <a:solidFill>
                  <a:srgbClr val="000000"/>
                </a:solidFill>
                <a:prstDash val="sysDash"/>
                <a:round/>
                <a:headEnd type="none" w="med" len="med"/>
                <a:tailEnd type="none" w="med" len="med"/>
              </a:ln>
            </p:spPr>
          </p:cxnSp>
          <p:cxnSp>
            <p:nvCxnSpPr>
              <p:cNvPr id="78902" name="Straight Connector 74"/>
              <p:cNvCxnSpPr>
                <a:stCxn id="73" idx="0"/>
                <a:endCxn id="73" idx="4"/>
              </p:cNvCxnSpPr>
              <p:nvPr/>
            </p:nvCxnSpPr>
            <p:spPr>
              <a:xfrm flipV="1">
                <a:off x="2567354" y="5719058"/>
                <a:ext cx="140677" cy="2705"/>
              </a:xfrm>
              <a:prstGeom prst="line">
                <a:avLst/>
              </a:prstGeom>
              <a:ln w="12700" cap="flat" cmpd="sng">
                <a:solidFill>
                  <a:srgbClr val="000000"/>
                </a:solidFill>
                <a:prstDash val="sysDash"/>
                <a:round/>
                <a:headEnd type="none" w="med" len="med"/>
                <a:tailEnd type="none" w="med" len="med"/>
              </a:ln>
            </p:spPr>
          </p:cxnSp>
          <p:cxnSp>
            <p:nvCxnSpPr>
              <p:cNvPr id="78903" name="Straight Connector 75"/>
              <p:cNvCxnSpPr>
                <a:stCxn id="73" idx="0"/>
                <a:endCxn id="73" idx="2"/>
              </p:cNvCxnSpPr>
              <p:nvPr/>
            </p:nvCxnSpPr>
            <p:spPr>
              <a:xfrm flipH="1">
                <a:off x="2570059" y="5721763"/>
                <a:ext cx="2705" cy="321934"/>
              </a:xfrm>
              <a:prstGeom prst="line">
                <a:avLst/>
              </a:prstGeom>
              <a:ln w="12700" cap="flat" cmpd="sng">
                <a:solidFill>
                  <a:srgbClr val="000000"/>
                </a:solidFill>
                <a:prstDash val="sysDash"/>
                <a:round/>
                <a:headEnd type="none" w="med" len="med"/>
                <a:tailEnd type="none" w="med" len="med"/>
              </a:ln>
            </p:spPr>
          </p:cxnSp>
          <p:cxnSp>
            <p:nvCxnSpPr>
              <p:cNvPr id="78904" name="Straight Connector 76"/>
              <p:cNvCxnSpPr>
                <a:stCxn id="73" idx="0"/>
                <a:endCxn id="73" idx="2"/>
              </p:cNvCxnSpPr>
              <p:nvPr/>
            </p:nvCxnSpPr>
            <p:spPr>
              <a:xfrm flipH="1">
                <a:off x="2221974" y="5387204"/>
                <a:ext cx="2705" cy="321934"/>
              </a:xfrm>
              <a:prstGeom prst="line">
                <a:avLst/>
              </a:prstGeom>
              <a:ln w="12700" cap="flat" cmpd="sng">
                <a:solidFill>
                  <a:srgbClr val="000000"/>
                </a:solidFill>
                <a:prstDash val="sysDash"/>
                <a:round/>
                <a:headEnd type="none" w="med" len="med"/>
                <a:tailEnd type="none" w="med" len="med"/>
              </a:ln>
            </p:spPr>
          </p:cxnSp>
        </p:grpSp>
        <p:grpSp>
          <p:nvGrpSpPr>
            <p:cNvPr id="78905" name="Group 58"/>
            <p:cNvGrpSpPr/>
            <p:nvPr/>
          </p:nvGrpSpPr>
          <p:grpSpPr>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78908" name="Rectangle 68"/>
              <p:cNvSpPr/>
              <p:nvPr/>
            </p:nvSpPr>
            <p:spPr>
              <a:xfrm>
                <a:off x="1299580" y="5177755"/>
                <a:ext cx="289686" cy="1351386"/>
              </a:xfrm>
              <a:prstGeom prst="rect">
                <a:avLst/>
              </a:prstGeom>
              <a:solidFill>
                <a:srgbClr val="33CC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grpSp>
        <p:sp>
          <p:nvSpPr>
            <p:cNvPr id="78909" name="Rectangle 59"/>
            <p:cNvSpPr/>
            <p:nvPr/>
          </p:nvSpPr>
          <p:spPr>
            <a:xfrm>
              <a:off x="1838851" y="6126859"/>
              <a:ext cx="2180844" cy="64901"/>
            </a:xfrm>
            <a:prstGeom prst="rect">
              <a:avLst/>
            </a:prstGeom>
            <a:solidFill>
              <a:srgbClr val="33CC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sp>
          <p:nvSpPr>
            <p:cNvPr id="78910" name="Right Arrow 60"/>
            <p:cNvSpPr/>
            <p:nvPr/>
          </p:nvSpPr>
          <p:spPr>
            <a:xfrm>
              <a:off x="2556720" y="6056232"/>
              <a:ext cx="266527" cy="219518"/>
            </a:xfrm>
            <a:prstGeom prst="rightArrow">
              <a:avLst>
                <a:gd name="adj1" fmla="val 13888"/>
                <a:gd name="adj2" fmla="val 53619"/>
              </a:avLst>
            </a:prstGeom>
            <a:solidFill>
              <a:srgbClr val="33CC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grpSp>
          <p:nvGrpSpPr>
            <p:cNvPr id="78911" name="Group 61"/>
            <p:cNvGrpSpPr/>
            <p:nvPr/>
          </p:nvGrpSpPr>
          <p:grpSpPr>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78914" name="Rectangle 65"/>
              <p:cNvSpPr/>
              <p:nvPr/>
            </p:nvSpPr>
            <p:spPr>
              <a:xfrm>
                <a:off x="1296825" y="5178575"/>
                <a:ext cx="289686" cy="1351389"/>
              </a:xfrm>
              <a:prstGeom prst="rect">
                <a:avLst/>
              </a:prstGeom>
              <a:solidFill>
                <a:srgbClr val="33CC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grpSp>
        <p:sp>
          <p:nvSpPr>
            <p:cNvPr id="78915" name="Right Arrow 62"/>
            <p:cNvSpPr/>
            <p:nvPr/>
          </p:nvSpPr>
          <p:spPr>
            <a:xfrm rot="-5245926">
              <a:off x="3947342" y="5684785"/>
              <a:ext cx="267240" cy="219835"/>
            </a:xfrm>
            <a:prstGeom prst="rightArrow">
              <a:avLst>
                <a:gd name="adj1" fmla="val 13888"/>
                <a:gd name="adj2" fmla="val 53617"/>
              </a:avLst>
            </a:prstGeom>
            <a:solidFill>
              <a:srgbClr val="33CCFF"/>
            </a:solidFill>
            <a:ln w="25400">
              <a:noFill/>
            </a:ln>
          </p:spPr>
          <p:txBody>
            <a:bodyPr anchor="ctr" anchorCtr="0"/>
            <a:p>
              <a:pPr algn="ctr"/>
              <a:endParaRPr lang="zh-CN" altLang="zh-CN" sz="1800" dirty="0">
                <a:solidFill>
                  <a:srgbClr val="FFFFFF"/>
                </a:solidFill>
                <a:latin typeface="Calibri" panose="020F0502020204030204" charset="0"/>
                <a:ea typeface="MS PGothic" panose="020B0600070205080204" charset="-128"/>
              </a:endParaRPr>
            </a:p>
          </p:txBody>
        </p:sp>
      </p:grpSp>
      <p:sp>
        <p:nvSpPr>
          <p:cNvPr id="78916" name="TextBox 101"/>
          <p:cNvSpPr txBox="1"/>
          <p:nvPr/>
        </p:nvSpPr>
        <p:spPr>
          <a:xfrm>
            <a:off x="541338" y="1903413"/>
            <a:ext cx="1181100" cy="533400"/>
          </a:xfrm>
          <a:prstGeom prst="rect">
            <a:avLst/>
          </a:prstGeom>
          <a:noFill/>
          <a:ln w="9525">
            <a:noFill/>
          </a:ln>
        </p:spPr>
        <p:txBody>
          <a:bodyPr wrap="none" anchor="t" anchorCtr="0">
            <a:spAutoFit/>
          </a:bodyPr>
          <a:p>
            <a:pPr>
              <a:lnSpc>
                <a:spcPts val="1700"/>
              </a:lnSpc>
              <a:buSzTx/>
            </a:pPr>
            <a:r>
              <a:rPr lang="en-US" altLang="zh-CN" sz="1800" i="1" dirty="0">
                <a:solidFill>
                  <a:srgbClr val="000000"/>
                </a:solidFill>
                <a:latin typeface="Calibri" panose="020F0502020204030204"/>
              </a:rPr>
              <a:t>L</a:t>
            </a:r>
            <a:r>
              <a:rPr lang="en-US" altLang="zh-CN" sz="1800" dirty="0">
                <a:solidFill>
                  <a:srgbClr val="000000"/>
                </a:solidFill>
                <a:latin typeface="Calibri" panose="020F0502020204030204"/>
              </a:rPr>
              <a:t> bits</a:t>
            </a:r>
            <a:endParaRPr lang="en-US" altLang="zh-CN" sz="1800" dirty="0">
              <a:solidFill>
                <a:srgbClr val="000000"/>
              </a:solidFill>
              <a:latin typeface="Calibri" panose="020F0502020204030204"/>
            </a:endParaRPr>
          </a:p>
          <a:p>
            <a:pPr>
              <a:lnSpc>
                <a:spcPts val="1700"/>
              </a:lnSpc>
              <a:buSzTx/>
            </a:pPr>
            <a:r>
              <a:rPr lang="en-US" altLang="zh-CN" sz="1800" dirty="0">
                <a:solidFill>
                  <a:srgbClr val="000000"/>
                </a:solidFill>
                <a:latin typeface="Calibri" panose="020F0502020204030204"/>
              </a:rPr>
              <a:t>per packet</a:t>
            </a:r>
            <a:endParaRPr lang="en-US" altLang="zh-CN" sz="1800" dirty="0">
              <a:solidFill>
                <a:srgbClr val="000000"/>
              </a:solidFill>
              <a:latin typeface="Calibri" panose="020F0502020204030204"/>
            </a:endParaRPr>
          </a:p>
        </p:txBody>
      </p:sp>
      <p:sp>
        <p:nvSpPr>
          <p:cNvPr id="78917" name="TextBox 102"/>
          <p:cNvSpPr txBox="1"/>
          <p:nvPr/>
        </p:nvSpPr>
        <p:spPr>
          <a:xfrm>
            <a:off x="5334000" y="2898775"/>
            <a:ext cx="566738" cy="306388"/>
          </a:xfrm>
          <a:prstGeom prst="rect">
            <a:avLst/>
          </a:prstGeom>
          <a:noFill/>
          <a:ln w="9525">
            <a:noFill/>
          </a:ln>
        </p:spPr>
        <p:txBody>
          <a:bodyPr wrap="none" anchor="t" anchorCtr="0">
            <a:spAutoFit/>
          </a:bodyPr>
          <a:p>
            <a:pPr>
              <a:buSzTx/>
            </a:pPr>
            <a:r>
              <a:rPr lang="en-US" altLang="zh-CN" sz="1800" i="1" dirty="0">
                <a:solidFill>
                  <a:srgbClr val="000000"/>
                </a:solidFill>
                <a:latin typeface="Calibri" panose="020F0502020204030204"/>
              </a:rPr>
              <a:t>R</a:t>
            </a:r>
            <a:r>
              <a:rPr lang="en-US" altLang="zh-CN" sz="1800" dirty="0">
                <a:solidFill>
                  <a:srgbClr val="000000"/>
                </a:solidFill>
                <a:latin typeface="Calibri" panose="020F0502020204030204"/>
              </a:rPr>
              <a:t> bps</a:t>
            </a:r>
            <a:endParaRPr lang="en-US" altLang="zh-CN" sz="1800" dirty="0">
              <a:solidFill>
                <a:srgbClr val="000000"/>
              </a:solidFill>
              <a:latin typeface="Calibri" panose="020F0502020204030204"/>
            </a:endParaRPr>
          </a:p>
        </p:txBody>
      </p:sp>
      <p:sp>
        <p:nvSpPr>
          <p:cNvPr id="78918" name="Rectangle 3"/>
          <p:cNvSpPr txBox="1"/>
          <p:nvPr/>
        </p:nvSpPr>
        <p:spPr>
          <a:xfrm>
            <a:off x="582613" y="5711825"/>
            <a:ext cx="4602162" cy="955675"/>
          </a:xfrm>
          <a:prstGeom prst="rect">
            <a:avLst/>
          </a:prstGeom>
          <a:noFill/>
          <a:ln w="9525">
            <a:noFill/>
          </a:ln>
        </p:spPr>
        <p:txBody>
          <a:bodyPr anchor="t" anchorCtr="0"/>
          <a:p>
            <a:pPr marL="287655" indent="-287655" eaLnBrk="0" hangingPunct="0">
              <a:lnSpc>
                <a:spcPct val="85000"/>
              </a:lnSpc>
              <a:spcBef>
                <a:spcPct val="20000"/>
              </a:spcBef>
              <a:buClr>
                <a:srgbClr val="000099"/>
              </a:buClr>
              <a:buSzPct val="100000"/>
              <a:buFont typeface="Wingdings" panose="05000000000000000000" pitchFamily="2" charset="2"/>
              <a:buChar char="§"/>
            </a:pPr>
            <a:r>
              <a:rPr lang="en-US" altLang="zh-CN" dirty="0">
                <a:latin typeface="Gill Sans MT" panose="020B0502020104020203" charset="0"/>
              </a:rPr>
              <a:t>end-end delay = 2</a:t>
            </a:r>
            <a:r>
              <a:rPr lang="en-US" altLang="zh-CN" i="1" dirty="0">
                <a:latin typeface="Gill Sans MT" panose="020B0502020104020203" charset="0"/>
              </a:rPr>
              <a:t>L</a:t>
            </a:r>
            <a:r>
              <a:rPr lang="en-US" altLang="zh-CN" dirty="0">
                <a:latin typeface="Gill Sans MT" panose="020B0502020104020203" charset="0"/>
              </a:rPr>
              <a:t>/</a:t>
            </a:r>
            <a:r>
              <a:rPr lang="en-US" altLang="zh-CN" i="1" dirty="0">
                <a:latin typeface="Gill Sans MT" panose="020B0502020104020203" charset="0"/>
              </a:rPr>
              <a:t>R</a:t>
            </a:r>
            <a:r>
              <a:rPr lang="en-US" altLang="zh-CN" dirty="0">
                <a:latin typeface="Gill Sans MT" panose="020B0502020104020203" charset="0"/>
              </a:rPr>
              <a:t> (assuming zero propagation delay)</a:t>
            </a:r>
            <a:endParaRPr lang="en-US" altLang="zh-CN" dirty="0">
              <a:latin typeface="Gill Sans MT" panose="020B0502020104020203"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
          <p:cNvSpPr>
            <a:spLocks noGrp="1"/>
          </p:cNvSpPr>
          <p:nvPr>
            <p:ph type="title"/>
          </p:nvPr>
        </p:nvSpPr>
        <p:spPr/>
        <p:txBody>
          <a:bodyPr anchor="ctr" anchorCtr="0"/>
          <a:p>
            <a:r>
              <a:rPr lang="zh-CN" altLang="en-US"/>
              <a:t>学习方式</a:t>
            </a:r>
            <a:endParaRPr lang="zh-CN" altLang="en-US"/>
          </a:p>
        </p:txBody>
      </p:sp>
      <p:sp>
        <p:nvSpPr>
          <p:cNvPr id="10242" name="内容占位符 2"/>
          <p:cNvSpPr>
            <a:spLocks noGrp="1"/>
          </p:cNvSpPr>
          <p:nvPr>
            <p:ph idx="1"/>
          </p:nvPr>
        </p:nvSpPr>
        <p:spPr/>
        <p:txBody>
          <a:bodyPr anchor="t"/>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mn-lt"/>
                <a:ea typeface="+mn-ea"/>
                <a:cs typeface="+mn-cs"/>
              </a:rPr>
              <a:t>理论学习结合上机实践</a:t>
            </a:r>
            <a:endParaRPr kumimoji="0" lang="zh-CN" alt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3200" b="0" i="0" u="none" strike="noStrike" kern="1200" cap="none" spc="0" normalizeH="0" baseline="0" noProof="1">
                <a:solidFill>
                  <a:schemeClr val="tx1"/>
                </a:solidFill>
                <a:latin typeface="+mn-lt"/>
                <a:ea typeface="+mn-ea"/>
                <a:cs typeface="+mn-cs"/>
              </a:rPr>
              <a:t>上机实践：网络协议分析（</a:t>
            </a:r>
            <a:r>
              <a:rPr kumimoji="0" lang="en-US" altLang="zh-CN" sz="3200" b="0" i="0" u="none" strike="noStrike" kern="1200" cap="none" spc="0" normalizeH="0" baseline="0" noProof="1">
                <a:solidFill>
                  <a:schemeClr val="tx1"/>
                </a:solidFill>
                <a:latin typeface="+mn-lt"/>
                <a:ea typeface="+mn-ea"/>
                <a:cs typeface="+mn-cs"/>
              </a:rPr>
              <a:t>Wireshark</a:t>
            </a:r>
            <a:r>
              <a:rPr kumimoji="0" lang="zh-CN" altLang="en-US" sz="3200" b="0" i="0" u="none" strike="noStrike" kern="1200" cap="none" spc="0" normalizeH="0" baseline="0" noProof="1">
                <a:solidFill>
                  <a:schemeClr val="tx1"/>
                </a:solidFill>
                <a:latin typeface="+mn-lt"/>
                <a:ea typeface="+mn-ea"/>
                <a:cs typeface="+mn-cs"/>
              </a:rPr>
              <a:t>）和编程（</a:t>
            </a:r>
            <a:r>
              <a:rPr kumimoji="0" lang="en-US" altLang="zh-CN" sz="3200" b="0" i="0" u="none" strike="noStrike" kern="1200" cap="none" spc="0" normalizeH="0" baseline="0" noProof="1">
                <a:solidFill>
                  <a:schemeClr val="tx1"/>
                </a:solidFill>
                <a:latin typeface="+mn-lt"/>
                <a:ea typeface="+mn-ea"/>
                <a:cs typeface="+mn-cs"/>
              </a:rPr>
              <a:t>Java</a:t>
            </a:r>
            <a:r>
              <a:rPr kumimoji="0" lang="zh-CN" altLang="en-US" sz="3200" b="0" i="0" u="none" strike="noStrike" kern="1200" cap="none" spc="0" normalizeH="0" baseline="0" noProof="1">
                <a:solidFill>
                  <a:schemeClr val="tx1"/>
                </a:solidFill>
                <a:latin typeface="+mn-lt"/>
                <a:ea typeface="+mn-ea"/>
                <a:cs typeface="+mn-cs"/>
              </a:rPr>
              <a:t>网络编程）并重</a:t>
            </a:r>
            <a:endParaRPr kumimoji="0" lang="zh-CN" altLang="en-US" sz="3200" b="0" i="0" u="none" strike="noStrike" kern="120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Tx/>
              <a:buSzTx/>
              <a:buFontTx/>
              <a:buNone/>
            </a:pPr>
            <a:endParaRPr kumimoji="0" lang="zh-CN" alt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3200" b="0" i="0" u="none" strike="noStrike" kern="1200" cap="none" spc="0" normalizeH="0" baseline="0" noProof="1">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3200" b="0" i="0" u="none" strike="noStrike" kern="1200" cap="none" spc="0" normalizeH="0" baseline="0" noProof="1">
              <a:solidFill>
                <a:schemeClr val="tx1"/>
              </a:solidFill>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0897" name="Group 347"/>
          <p:cNvGrpSpPr/>
          <p:nvPr/>
        </p:nvGrpSpPr>
        <p:grpSpPr>
          <a:xfrm>
            <a:off x="2266950" y="2079625"/>
            <a:ext cx="1173163" cy="534988"/>
            <a:chOff x="1871277" y="1576300"/>
            <a:chExt cx="1128371" cy="437861"/>
          </a:xfrm>
        </p:grpSpPr>
        <p:sp>
          <p:nvSpPr>
            <p:cNvPr id="80898" name="Oval 104"/>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6" name="Rectangle 10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0900" name="Oval 10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8" name="Freeform 10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0902" name="Freeform 10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0903" name="Freeform 10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0904" name="Freeform 11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0905" name="Straight Connector 111"/>
            <p:cNvCxnSpPr>
              <a:endCxn id="8090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0906" name="Straight Connector 112"/>
            <p:cNvCxnSpPr>
              <a:endCxn id="8090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80907" name="Group 105"/>
          <p:cNvGrpSpPr/>
          <p:nvPr/>
        </p:nvGrpSpPr>
        <p:grpSpPr>
          <a:xfrm>
            <a:off x="6764338" y="2314575"/>
            <a:ext cx="779462" cy="679450"/>
            <a:chOff x="-44" y="1473"/>
            <a:chExt cx="981" cy="1105"/>
          </a:xfrm>
        </p:grpSpPr>
        <p:pic>
          <p:nvPicPr>
            <p:cNvPr id="80908" name="Picture 106"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80909" name="Freeform 107"/>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80910"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80911" name="Rectangle 2"/>
          <p:cNvSpPr>
            <a:spLocks noGrp="1"/>
          </p:cNvSpPr>
          <p:nvPr>
            <p:ph type="title" idx="4294967295"/>
          </p:nvPr>
        </p:nvSpPr>
        <p:spPr>
          <a:xfrm>
            <a:off x="252413" y="130175"/>
            <a:ext cx="8447087" cy="1143000"/>
          </a:xfrm>
        </p:spPr>
        <p:txBody>
          <a:bodyPr vert="horz" wrap="square" lIns="91440" tIns="45720" rIns="91440" bIns="45720" anchor="ctr" anchorCtr="0"/>
          <a:p>
            <a:pPr eaLnBrk="1" hangingPunct="1"/>
            <a:r>
              <a:rPr lang="en-US" altLang="zh-CN" sz="3600" dirty="0"/>
              <a:t>Packet Switching: queueing delay, loss</a:t>
            </a:r>
            <a:endParaRPr lang="en-US" altLang="zh-CN" sz="4000" dirty="0"/>
          </a:p>
        </p:txBody>
      </p:sp>
      <p:sp>
        <p:nvSpPr>
          <p:cNvPr id="80912" name="Line 230"/>
          <p:cNvSpPr/>
          <p:nvPr/>
        </p:nvSpPr>
        <p:spPr>
          <a:xfrm>
            <a:off x="3467100" y="2303463"/>
            <a:ext cx="0" cy="228600"/>
          </a:xfrm>
          <a:prstGeom prst="line">
            <a:avLst/>
          </a:prstGeom>
          <a:ln w="12700">
            <a:noFill/>
          </a:ln>
        </p:spPr>
      </p:sp>
      <p:sp>
        <p:nvSpPr>
          <p:cNvPr id="80913" name="Line 276"/>
          <p:cNvSpPr/>
          <p:nvPr/>
        </p:nvSpPr>
        <p:spPr>
          <a:xfrm>
            <a:off x="1590675" y="1971675"/>
            <a:ext cx="744538" cy="385763"/>
          </a:xfrm>
          <a:prstGeom prst="line">
            <a:avLst/>
          </a:prstGeom>
          <a:ln w="19050" cap="flat" cmpd="sng">
            <a:solidFill>
              <a:schemeClr val="tx1"/>
            </a:solidFill>
            <a:prstDash val="solid"/>
            <a:round/>
            <a:headEnd type="none" w="med" len="med"/>
            <a:tailEnd type="none" w="med" len="med"/>
          </a:ln>
        </p:spPr>
      </p:sp>
      <p:sp>
        <p:nvSpPr>
          <p:cNvPr id="80914" name="Line 277"/>
          <p:cNvSpPr/>
          <p:nvPr/>
        </p:nvSpPr>
        <p:spPr>
          <a:xfrm flipV="1">
            <a:off x="1735138" y="2457450"/>
            <a:ext cx="577850" cy="504825"/>
          </a:xfrm>
          <a:prstGeom prst="line">
            <a:avLst/>
          </a:prstGeom>
          <a:ln w="19050" cap="flat" cmpd="sng">
            <a:solidFill>
              <a:schemeClr val="tx1"/>
            </a:solidFill>
            <a:prstDash val="solid"/>
            <a:round/>
            <a:headEnd type="none" w="med" len="med"/>
            <a:tailEnd type="none" w="med" len="med"/>
          </a:ln>
        </p:spPr>
      </p:sp>
      <p:sp>
        <p:nvSpPr>
          <p:cNvPr id="80915" name="Line 278"/>
          <p:cNvSpPr/>
          <p:nvPr/>
        </p:nvSpPr>
        <p:spPr>
          <a:xfrm>
            <a:off x="3432175" y="2398713"/>
            <a:ext cx="2016125" cy="1587"/>
          </a:xfrm>
          <a:prstGeom prst="line">
            <a:avLst/>
          </a:prstGeom>
          <a:ln w="19050" cap="flat" cmpd="sng">
            <a:solidFill>
              <a:schemeClr val="tx1"/>
            </a:solidFill>
            <a:prstDash val="solid"/>
            <a:round/>
            <a:headEnd type="none" w="med" len="med"/>
            <a:tailEnd type="none" w="med" len="med"/>
          </a:ln>
        </p:spPr>
      </p:sp>
      <p:sp>
        <p:nvSpPr>
          <p:cNvPr id="80916" name="Line 279"/>
          <p:cNvSpPr/>
          <p:nvPr/>
        </p:nvSpPr>
        <p:spPr>
          <a:xfrm flipH="1" flipV="1">
            <a:off x="6035675" y="2581275"/>
            <a:ext cx="9525" cy="363538"/>
          </a:xfrm>
          <a:prstGeom prst="line">
            <a:avLst/>
          </a:prstGeom>
          <a:ln w="19050" cap="flat" cmpd="sng">
            <a:solidFill>
              <a:schemeClr val="tx1"/>
            </a:solidFill>
            <a:prstDash val="solid"/>
            <a:round/>
            <a:headEnd type="none" w="med" len="med"/>
            <a:tailEnd type="none" w="med" len="med"/>
          </a:ln>
        </p:spPr>
      </p:sp>
      <p:sp>
        <p:nvSpPr>
          <p:cNvPr id="80917" name="Line 280"/>
          <p:cNvSpPr/>
          <p:nvPr/>
        </p:nvSpPr>
        <p:spPr>
          <a:xfrm flipV="1">
            <a:off x="6508750" y="2030413"/>
            <a:ext cx="604838" cy="307975"/>
          </a:xfrm>
          <a:prstGeom prst="line">
            <a:avLst/>
          </a:prstGeom>
          <a:ln w="19050" cap="flat" cmpd="sng">
            <a:solidFill>
              <a:schemeClr val="tx1"/>
            </a:solidFill>
            <a:prstDash val="solid"/>
            <a:round/>
            <a:headEnd type="none" w="med" len="med"/>
            <a:tailEnd type="none" w="med" len="med"/>
          </a:ln>
        </p:spPr>
      </p:sp>
      <p:sp>
        <p:nvSpPr>
          <p:cNvPr id="80918" name="Rectangle 287"/>
          <p:cNvSpPr/>
          <p:nvPr/>
        </p:nvSpPr>
        <p:spPr>
          <a:xfrm>
            <a:off x="3630613"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19" name="Rectangle 288"/>
          <p:cNvSpPr/>
          <p:nvPr/>
        </p:nvSpPr>
        <p:spPr>
          <a:xfrm>
            <a:off x="3792538"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20" name="Rectangle 289"/>
          <p:cNvSpPr/>
          <p:nvPr/>
        </p:nvSpPr>
        <p:spPr>
          <a:xfrm>
            <a:off x="3954463"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21" name="Rectangle 290"/>
          <p:cNvSpPr/>
          <p:nvPr/>
        </p:nvSpPr>
        <p:spPr>
          <a:xfrm>
            <a:off x="4116388"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22" name="Rectangle 291"/>
          <p:cNvSpPr/>
          <p:nvPr/>
        </p:nvSpPr>
        <p:spPr>
          <a:xfrm>
            <a:off x="4278313"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23" name="Rectangle 292"/>
          <p:cNvSpPr/>
          <p:nvPr/>
        </p:nvSpPr>
        <p:spPr>
          <a:xfrm>
            <a:off x="4649788"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24" name="Rectangle 293"/>
          <p:cNvSpPr/>
          <p:nvPr/>
        </p:nvSpPr>
        <p:spPr>
          <a:xfrm>
            <a:off x="5087938" y="218122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80925" name="Group 311"/>
          <p:cNvGrpSpPr/>
          <p:nvPr/>
        </p:nvGrpSpPr>
        <p:grpSpPr>
          <a:xfrm>
            <a:off x="2786063" y="2262188"/>
            <a:ext cx="633412" cy="200025"/>
            <a:chOff x="1800" y="1425"/>
            <a:chExt cx="399" cy="126"/>
          </a:xfrm>
        </p:grpSpPr>
        <p:sp>
          <p:nvSpPr>
            <p:cNvPr id="80926" name="Rectangle 294"/>
            <p:cNvSpPr/>
            <p:nvPr/>
          </p:nvSpPr>
          <p:spPr>
            <a:xfrm>
              <a:off x="1800"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27" name="Rectangle 295"/>
            <p:cNvSpPr/>
            <p:nvPr/>
          </p:nvSpPr>
          <p:spPr>
            <a:xfrm>
              <a:off x="1902" y="1425"/>
              <a:ext cx="93" cy="12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28" name="Rectangle 296"/>
            <p:cNvSpPr/>
            <p:nvPr/>
          </p:nvSpPr>
          <p:spPr>
            <a:xfrm>
              <a:off x="2004"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29" name="Rectangle 297"/>
            <p:cNvSpPr/>
            <p:nvPr/>
          </p:nvSpPr>
          <p:spPr>
            <a:xfrm>
              <a:off x="2106"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80930" name="Rectangle 298"/>
          <p:cNvSpPr/>
          <p:nvPr/>
        </p:nvSpPr>
        <p:spPr>
          <a:xfrm>
            <a:off x="2128838" y="216217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31" name="Rectangle 299"/>
          <p:cNvSpPr/>
          <p:nvPr/>
        </p:nvSpPr>
        <p:spPr>
          <a:xfrm>
            <a:off x="1909763" y="2733675"/>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80932" name="Line 300"/>
          <p:cNvSpPr/>
          <p:nvPr/>
        </p:nvSpPr>
        <p:spPr>
          <a:xfrm>
            <a:off x="2090738" y="2111375"/>
            <a:ext cx="246062" cy="0"/>
          </a:xfrm>
          <a:prstGeom prst="line">
            <a:avLst/>
          </a:prstGeom>
          <a:ln w="9525" cap="flat" cmpd="sng">
            <a:solidFill>
              <a:schemeClr val="tx1"/>
            </a:solidFill>
            <a:prstDash val="solid"/>
            <a:round/>
            <a:headEnd type="none" w="med" len="med"/>
            <a:tailEnd type="triangle" w="med" len="med"/>
          </a:ln>
        </p:spPr>
      </p:sp>
      <p:sp>
        <p:nvSpPr>
          <p:cNvPr id="80933" name="Line 301"/>
          <p:cNvSpPr/>
          <p:nvPr/>
        </p:nvSpPr>
        <p:spPr>
          <a:xfrm flipV="1">
            <a:off x="2092325" y="2582863"/>
            <a:ext cx="174625" cy="180975"/>
          </a:xfrm>
          <a:prstGeom prst="line">
            <a:avLst/>
          </a:prstGeom>
          <a:ln w="9525" cap="flat" cmpd="sng">
            <a:solidFill>
              <a:schemeClr val="tx1"/>
            </a:solidFill>
            <a:prstDash val="solid"/>
            <a:round/>
            <a:headEnd type="none" w="med" len="med"/>
            <a:tailEnd type="triangle" w="med" len="med"/>
          </a:ln>
        </p:spPr>
      </p:sp>
      <p:sp>
        <p:nvSpPr>
          <p:cNvPr id="80934" name="Line 302"/>
          <p:cNvSpPr/>
          <p:nvPr/>
        </p:nvSpPr>
        <p:spPr>
          <a:xfrm>
            <a:off x="4011613" y="2076450"/>
            <a:ext cx="1062037" cy="0"/>
          </a:xfrm>
          <a:prstGeom prst="line">
            <a:avLst/>
          </a:prstGeom>
          <a:ln w="9525" cap="flat" cmpd="sng">
            <a:solidFill>
              <a:schemeClr val="tx1"/>
            </a:solidFill>
            <a:prstDash val="solid"/>
            <a:round/>
            <a:headEnd type="none" w="med" len="med"/>
            <a:tailEnd type="triangle" w="med" len="med"/>
          </a:ln>
        </p:spPr>
      </p:sp>
      <p:sp>
        <p:nvSpPr>
          <p:cNvPr id="80935" name="Text Box 303"/>
          <p:cNvSpPr txBox="1"/>
          <p:nvPr/>
        </p:nvSpPr>
        <p:spPr>
          <a:xfrm>
            <a:off x="749300" y="1633538"/>
            <a:ext cx="387350" cy="457200"/>
          </a:xfrm>
          <a:prstGeom prst="rect">
            <a:avLst/>
          </a:prstGeom>
          <a:noFill/>
          <a:ln w="9525">
            <a:noFill/>
          </a:ln>
        </p:spPr>
        <p:txBody>
          <a:bodyPr wrap="none" anchor="t" anchorCtr="0">
            <a:spAutoFit/>
          </a:bodyPr>
          <a:p>
            <a:pPr eaLnBrk="0" hangingPunct="0"/>
            <a:r>
              <a:rPr lang="en-US" altLang="zh-CN" dirty="0">
                <a:solidFill>
                  <a:srgbClr val="006600"/>
                </a:solidFill>
                <a:latin typeface="Arial" panose="020B0604020202020204" pitchFamily="34" charset="0"/>
              </a:rPr>
              <a:t>A</a:t>
            </a:r>
            <a:endParaRPr lang="en-US" altLang="zh-CN" dirty="0">
              <a:solidFill>
                <a:srgbClr val="006600"/>
              </a:solidFill>
              <a:latin typeface="Arial" panose="020B0604020202020204" pitchFamily="34" charset="0"/>
            </a:endParaRPr>
          </a:p>
        </p:txBody>
      </p:sp>
      <p:sp>
        <p:nvSpPr>
          <p:cNvPr id="80936" name="Text Box 304"/>
          <p:cNvSpPr txBox="1"/>
          <p:nvPr/>
        </p:nvSpPr>
        <p:spPr>
          <a:xfrm>
            <a:off x="889000" y="2608263"/>
            <a:ext cx="387350" cy="457200"/>
          </a:xfrm>
          <a:prstGeom prst="rect">
            <a:avLst/>
          </a:prstGeom>
          <a:noFill/>
          <a:ln w="9525">
            <a:noFill/>
          </a:ln>
        </p:spPr>
        <p:txBody>
          <a:bodyPr wrap="none" anchor="t" anchorCtr="0">
            <a:spAutoFit/>
          </a:bodyPr>
          <a:p>
            <a:pPr eaLnBrk="0" hangingPunct="0"/>
            <a:r>
              <a:rPr lang="en-US" altLang="zh-CN" dirty="0">
                <a:solidFill>
                  <a:srgbClr val="000099"/>
                </a:solidFill>
                <a:latin typeface="Arial" panose="020B0604020202020204" pitchFamily="34" charset="0"/>
              </a:rPr>
              <a:t>B</a:t>
            </a:r>
            <a:endParaRPr lang="en-US" altLang="zh-CN" dirty="0">
              <a:solidFill>
                <a:srgbClr val="000099"/>
              </a:solidFill>
              <a:latin typeface="Arial" panose="020B0604020202020204" pitchFamily="34" charset="0"/>
            </a:endParaRPr>
          </a:p>
        </p:txBody>
      </p:sp>
      <p:sp>
        <p:nvSpPr>
          <p:cNvPr id="80937" name="Text Box 305"/>
          <p:cNvSpPr txBox="1"/>
          <p:nvPr/>
        </p:nvSpPr>
        <p:spPr>
          <a:xfrm>
            <a:off x="6604000" y="1465263"/>
            <a:ext cx="404813" cy="457200"/>
          </a:xfrm>
          <a:prstGeom prst="rect">
            <a:avLst/>
          </a:prstGeom>
          <a:noFill/>
          <a:ln w="9525">
            <a:noFill/>
          </a:ln>
        </p:spPr>
        <p:txBody>
          <a:bodyPr wrap="none" anchor="t" anchorCtr="0">
            <a:spAutoFit/>
          </a:bodyPr>
          <a:p>
            <a:pPr eaLnBrk="0" hangingPunct="0"/>
            <a:r>
              <a:rPr lang="en-US" altLang="zh-CN" dirty="0">
                <a:latin typeface="Arial" panose="020B0604020202020204" pitchFamily="34" charset="0"/>
              </a:rPr>
              <a:t>C</a:t>
            </a:r>
            <a:endParaRPr lang="en-US" altLang="zh-CN" dirty="0">
              <a:solidFill>
                <a:schemeClr val="accent1"/>
              </a:solidFill>
              <a:latin typeface="Arial" panose="020B0604020202020204" pitchFamily="34" charset="0"/>
            </a:endParaRPr>
          </a:p>
        </p:txBody>
      </p:sp>
      <p:sp>
        <p:nvSpPr>
          <p:cNvPr id="80938" name="Text Box 308"/>
          <p:cNvSpPr txBox="1"/>
          <p:nvPr/>
        </p:nvSpPr>
        <p:spPr>
          <a:xfrm>
            <a:off x="1636713" y="1585913"/>
            <a:ext cx="1563687" cy="369887"/>
          </a:xfrm>
          <a:prstGeom prst="rect">
            <a:avLst/>
          </a:prstGeom>
          <a:noFill/>
          <a:ln w="9525">
            <a:noFill/>
          </a:ln>
        </p:spPr>
        <p:txBody>
          <a:bodyPr wrap="none" anchor="t" anchorCtr="0">
            <a:spAutoFit/>
          </a:bodyPr>
          <a:p>
            <a:pPr eaLnBrk="0" hangingPunct="0"/>
            <a:r>
              <a:rPr lang="en-US" altLang="zh-CN" sz="1800" i="1" dirty="0">
                <a:latin typeface="Arial" panose="020B0604020202020204" pitchFamily="34" charset="0"/>
              </a:rPr>
              <a:t>R</a:t>
            </a:r>
            <a:r>
              <a:rPr lang="en-US" altLang="zh-CN" sz="1800" dirty="0">
                <a:latin typeface="Arial" panose="020B0604020202020204" pitchFamily="34" charset="0"/>
              </a:rPr>
              <a:t> = 100 Mb/s</a:t>
            </a:r>
            <a:endParaRPr lang="en-US" altLang="zh-CN" sz="1800" dirty="0">
              <a:latin typeface="Arial" panose="020B0604020202020204" pitchFamily="34" charset="0"/>
            </a:endParaRPr>
          </a:p>
        </p:txBody>
      </p:sp>
      <p:sp>
        <p:nvSpPr>
          <p:cNvPr id="80939" name="Text Box 309"/>
          <p:cNvSpPr txBox="1"/>
          <p:nvPr/>
        </p:nvSpPr>
        <p:spPr>
          <a:xfrm>
            <a:off x="3625850" y="2438400"/>
            <a:ext cx="1641475" cy="401638"/>
          </a:xfrm>
          <a:prstGeom prst="rect">
            <a:avLst/>
          </a:prstGeom>
          <a:noFill/>
          <a:ln w="9525">
            <a:noFill/>
          </a:ln>
        </p:spPr>
        <p:txBody>
          <a:bodyPr wrap="none" anchor="t" anchorCtr="0">
            <a:spAutoFit/>
          </a:bodyPr>
          <a:p>
            <a:pPr eaLnBrk="0" hangingPunct="0"/>
            <a:r>
              <a:rPr lang="en-US" altLang="zh-CN" sz="2000" i="1" dirty="0">
                <a:latin typeface="Arial" panose="020B0604020202020204" pitchFamily="34" charset="0"/>
              </a:rPr>
              <a:t>R</a:t>
            </a:r>
            <a:r>
              <a:rPr lang="en-US" altLang="zh-CN" sz="2000" dirty="0">
                <a:latin typeface="Arial" panose="020B0604020202020204" pitchFamily="34" charset="0"/>
              </a:rPr>
              <a:t> = 1.5 Mb/s</a:t>
            </a:r>
            <a:endParaRPr lang="en-US" altLang="zh-CN" dirty="0">
              <a:solidFill>
                <a:schemeClr val="accent1"/>
              </a:solidFill>
              <a:latin typeface="Arial" panose="020B0604020202020204" pitchFamily="34" charset="0"/>
            </a:endParaRPr>
          </a:p>
        </p:txBody>
      </p:sp>
      <p:sp>
        <p:nvSpPr>
          <p:cNvPr id="80940" name="Text Box 310"/>
          <p:cNvSpPr txBox="1"/>
          <p:nvPr/>
        </p:nvSpPr>
        <p:spPr>
          <a:xfrm>
            <a:off x="6022975" y="2994025"/>
            <a:ext cx="184150" cy="457200"/>
          </a:xfrm>
          <a:prstGeom prst="rect">
            <a:avLst/>
          </a:prstGeom>
          <a:noFill/>
          <a:ln w="9525">
            <a:noFill/>
          </a:ln>
        </p:spPr>
        <p:txBody>
          <a:bodyPr wrap="none" anchor="t" anchorCtr="0">
            <a:spAutoFit/>
          </a:bodyPr>
          <a:p>
            <a:pPr eaLnBrk="0" hangingPunct="0"/>
            <a:endParaRPr lang="zh-CN" altLang="zh-CN" dirty="0">
              <a:solidFill>
                <a:schemeClr val="accent1"/>
              </a:solidFill>
              <a:latin typeface="Arial" panose="020B0604020202020204" pitchFamily="34" charset="0"/>
              <a:ea typeface="MS PGothic" panose="020B0600070205080204" charset="-128"/>
            </a:endParaRPr>
          </a:p>
        </p:txBody>
      </p:sp>
      <p:sp>
        <p:nvSpPr>
          <p:cNvPr id="80941" name="Line 281"/>
          <p:cNvSpPr/>
          <p:nvPr/>
        </p:nvSpPr>
        <p:spPr>
          <a:xfrm flipV="1">
            <a:off x="6662738" y="3146425"/>
            <a:ext cx="984250" cy="0"/>
          </a:xfrm>
          <a:prstGeom prst="line">
            <a:avLst/>
          </a:prstGeom>
          <a:ln w="19050" cap="flat" cmpd="sng">
            <a:solidFill>
              <a:schemeClr val="tx1"/>
            </a:solidFill>
            <a:prstDash val="solid"/>
            <a:round/>
            <a:headEnd type="none" w="med" len="med"/>
            <a:tailEnd type="none" w="med" len="med"/>
          </a:ln>
        </p:spPr>
      </p:sp>
      <p:sp>
        <p:nvSpPr>
          <p:cNvPr id="80942" name="Line 283"/>
          <p:cNvSpPr/>
          <p:nvPr/>
        </p:nvSpPr>
        <p:spPr>
          <a:xfrm flipH="1">
            <a:off x="6638925" y="2849563"/>
            <a:ext cx="379413" cy="225425"/>
          </a:xfrm>
          <a:prstGeom prst="line">
            <a:avLst/>
          </a:prstGeom>
          <a:ln w="19050" cap="flat" cmpd="sng">
            <a:solidFill>
              <a:schemeClr val="tx1"/>
            </a:solidFill>
            <a:prstDash val="solid"/>
            <a:round/>
            <a:headEnd type="none" w="med" len="med"/>
            <a:tailEnd type="none" w="med" len="med"/>
          </a:ln>
        </p:spPr>
      </p:sp>
      <p:sp>
        <p:nvSpPr>
          <p:cNvPr id="80943" name="Text Box 306"/>
          <p:cNvSpPr txBox="1"/>
          <p:nvPr/>
        </p:nvSpPr>
        <p:spPr>
          <a:xfrm>
            <a:off x="7556500" y="2224088"/>
            <a:ext cx="404813" cy="457200"/>
          </a:xfrm>
          <a:prstGeom prst="rect">
            <a:avLst/>
          </a:prstGeom>
          <a:noFill/>
          <a:ln w="9525">
            <a:noFill/>
          </a:ln>
        </p:spPr>
        <p:txBody>
          <a:bodyPr anchor="t" anchorCtr="0">
            <a:spAutoFit/>
          </a:bodyPr>
          <a:p>
            <a:pPr eaLnBrk="0" hangingPunct="0"/>
            <a:r>
              <a:rPr lang="en-US" altLang="zh-CN" dirty="0">
                <a:latin typeface="Arial" panose="020B0604020202020204" pitchFamily="34" charset="0"/>
              </a:rPr>
              <a:t>D</a:t>
            </a:r>
            <a:endParaRPr lang="en-US" altLang="zh-CN" dirty="0">
              <a:solidFill>
                <a:schemeClr val="accent1"/>
              </a:solidFill>
              <a:latin typeface="Arial" panose="020B0604020202020204" pitchFamily="34" charset="0"/>
            </a:endParaRPr>
          </a:p>
        </p:txBody>
      </p:sp>
      <p:sp>
        <p:nvSpPr>
          <p:cNvPr id="80944" name="Text Box 307"/>
          <p:cNvSpPr txBox="1"/>
          <p:nvPr/>
        </p:nvSpPr>
        <p:spPr>
          <a:xfrm>
            <a:off x="8299450" y="2840038"/>
            <a:ext cx="387350" cy="457200"/>
          </a:xfrm>
          <a:prstGeom prst="rect">
            <a:avLst/>
          </a:prstGeom>
          <a:noFill/>
          <a:ln w="9525">
            <a:noFill/>
          </a:ln>
        </p:spPr>
        <p:txBody>
          <a:bodyPr wrap="none" anchor="t" anchorCtr="0">
            <a:spAutoFit/>
          </a:bodyPr>
          <a:p>
            <a:pPr eaLnBrk="0" hangingPunct="0"/>
            <a:r>
              <a:rPr lang="en-US" altLang="zh-CN" dirty="0">
                <a:latin typeface="Arial" panose="020B0604020202020204" pitchFamily="34" charset="0"/>
              </a:rPr>
              <a:t>E</a:t>
            </a:r>
            <a:endParaRPr lang="en-US" altLang="zh-CN" dirty="0">
              <a:solidFill>
                <a:schemeClr val="accent1"/>
              </a:solidFill>
              <a:latin typeface="Arial" panose="020B0604020202020204" pitchFamily="34" charset="0"/>
            </a:endParaRPr>
          </a:p>
        </p:txBody>
      </p:sp>
      <p:sp>
        <p:nvSpPr>
          <p:cNvPr id="80945" name="Text Box 330"/>
          <p:cNvSpPr txBox="1"/>
          <p:nvPr/>
        </p:nvSpPr>
        <p:spPr>
          <a:xfrm>
            <a:off x="2051050" y="2984500"/>
            <a:ext cx="2354263" cy="563563"/>
          </a:xfrm>
          <a:prstGeom prst="rect">
            <a:avLst/>
          </a:prstGeom>
          <a:noFill/>
          <a:ln w="9525">
            <a:noFill/>
          </a:ln>
        </p:spPr>
        <p:txBody>
          <a:bodyPr anchor="t" anchorCtr="0">
            <a:spAutoFit/>
          </a:bodyPr>
          <a:p>
            <a:pPr algn="ctr" eaLnBrk="0" hangingPunct="0">
              <a:lnSpc>
                <a:spcPct val="85000"/>
              </a:lnSpc>
            </a:pPr>
            <a:r>
              <a:rPr lang="en-US" altLang="zh-CN" sz="1800" dirty="0">
                <a:latin typeface="Arial" panose="020B0604020202020204" pitchFamily="34" charset="0"/>
              </a:rPr>
              <a:t>queue of packets</a:t>
            </a:r>
            <a:endParaRPr lang="en-US" altLang="zh-CN" sz="1800" dirty="0">
              <a:latin typeface="Arial" panose="020B0604020202020204" pitchFamily="34" charset="0"/>
            </a:endParaRPr>
          </a:p>
          <a:p>
            <a:pPr algn="ctr" eaLnBrk="0" hangingPunct="0">
              <a:lnSpc>
                <a:spcPct val="85000"/>
              </a:lnSpc>
            </a:pPr>
            <a:r>
              <a:rPr lang="en-US" altLang="zh-CN" sz="1800" dirty="0">
                <a:latin typeface="Arial" panose="020B0604020202020204" pitchFamily="34" charset="0"/>
              </a:rPr>
              <a:t>waiting for output link</a:t>
            </a:r>
            <a:endParaRPr lang="en-US" altLang="zh-CN" sz="1800" dirty="0">
              <a:solidFill>
                <a:schemeClr val="accent1"/>
              </a:solidFill>
              <a:latin typeface="Arial" panose="020B0604020202020204" pitchFamily="34" charset="0"/>
            </a:endParaRPr>
          </a:p>
        </p:txBody>
      </p:sp>
      <p:sp>
        <p:nvSpPr>
          <p:cNvPr id="80946" name="Line 332"/>
          <p:cNvSpPr/>
          <p:nvPr/>
        </p:nvSpPr>
        <p:spPr>
          <a:xfrm flipV="1">
            <a:off x="2890838" y="2514600"/>
            <a:ext cx="166687" cy="523875"/>
          </a:xfrm>
          <a:prstGeom prst="line">
            <a:avLst/>
          </a:prstGeom>
          <a:ln w="9525" cap="flat" cmpd="sng">
            <a:solidFill>
              <a:schemeClr val="tx1"/>
            </a:solidFill>
            <a:prstDash val="solid"/>
            <a:round/>
            <a:headEnd type="none" w="med" len="med"/>
            <a:tailEnd type="none" w="med" len="med"/>
          </a:ln>
        </p:spPr>
      </p:sp>
      <p:grpSp>
        <p:nvGrpSpPr>
          <p:cNvPr id="80947" name="Group 96"/>
          <p:cNvGrpSpPr/>
          <p:nvPr/>
        </p:nvGrpSpPr>
        <p:grpSpPr>
          <a:xfrm>
            <a:off x="898525" y="1651000"/>
            <a:ext cx="779463" cy="679450"/>
            <a:chOff x="-44" y="1473"/>
            <a:chExt cx="981" cy="1105"/>
          </a:xfrm>
        </p:grpSpPr>
        <p:pic>
          <p:nvPicPr>
            <p:cNvPr id="80948" name="Picture 97"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80949" name="Freeform 98"/>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80950" name="Group 99"/>
          <p:cNvGrpSpPr/>
          <p:nvPr/>
        </p:nvGrpSpPr>
        <p:grpSpPr>
          <a:xfrm>
            <a:off x="1085850" y="2625725"/>
            <a:ext cx="779463" cy="679450"/>
            <a:chOff x="-44" y="1473"/>
            <a:chExt cx="981" cy="1105"/>
          </a:xfrm>
        </p:grpSpPr>
        <p:pic>
          <p:nvPicPr>
            <p:cNvPr id="80951" name="Picture 100"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80952" name="Freeform 101"/>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80953" name="Group 102"/>
          <p:cNvGrpSpPr/>
          <p:nvPr/>
        </p:nvGrpSpPr>
        <p:grpSpPr>
          <a:xfrm>
            <a:off x="7481888" y="2686050"/>
            <a:ext cx="779462" cy="679450"/>
            <a:chOff x="-44" y="1473"/>
            <a:chExt cx="981" cy="1105"/>
          </a:xfrm>
        </p:grpSpPr>
        <p:pic>
          <p:nvPicPr>
            <p:cNvPr id="80954" name="Picture 103"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80955" name="Freeform 104"/>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80956" name="Group 108"/>
          <p:cNvGrpSpPr/>
          <p:nvPr/>
        </p:nvGrpSpPr>
        <p:grpSpPr>
          <a:xfrm>
            <a:off x="6846888" y="1493838"/>
            <a:ext cx="779462" cy="679450"/>
            <a:chOff x="-44" y="1473"/>
            <a:chExt cx="981" cy="1105"/>
          </a:xfrm>
        </p:grpSpPr>
        <p:pic>
          <p:nvPicPr>
            <p:cNvPr id="80957" name="Picture 109"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80958" name="Freeform 110"/>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80959"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80960" name="Group 228"/>
          <p:cNvGrpSpPr/>
          <p:nvPr/>
        </p:nvGrpSpPr>
        <p:grpSpPr>
          <a:xfrm>
            <a:off x="5391150" y="2160588"/>
            <a:ext cx="1128713" cy="439737"/>
            <a:chOff x="4650" y="1129"/>
            <a:chExt cx="246" cy="95"/>
          </a:xfrm>
        </p:grpSpPr>
        <p:sp>
          <p:nvSpPr>
            <p:cNvPr id="8096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096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8096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80964" name="Group 232"/>
            <p:cNvGrpSpPr/>
            <p:nvPr/>
          </p:nvGrpSpPr>
          <p:grpSpPr>
            <a:xfrm>
              <a:off x="4699" y="1145"/>
              <a:ext cx="138" cy="29"/>
              <a:chOff x="2468" y="1332"/>
              <a:chExt cx="310" cy="60"/>
            </a:xfrm>
          </p:grpSpPr>
          <p:sp>
            <p:nvSpPr>
              <p:cNvPr id="80965" name="Freeform 2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80966" name="Freeform 2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80967" name="Line 235"/>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80968" name="Line 236"/>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sp>
        <p:nvSpPr>
          <p:cNvPr id="2" name="Rectangle 6"/>
          <p:cNvSpPr>
            <a:spLocks noChangeArrowheads="1"/>
          </p:cNvSpPr>
          <p:nvPr/>
        </p:nvSpPr>
        <p:spPr bwMode="auto">
          <a:xfrm>
            <a:off x="606425" y="3930650"/>
            <a:ext cx="8131175" cy="2030413"/>
          </a:xfrm>
          <a:prstGeom prst="rect">
            <a:avLst/>
          </a:prstGeom>
          <a:noFill/>
          <a:ln>
            <a:noFill/>
          </a:ln>
        </p:spPr>
        <p:txBody>
          <a:bodyPr/>
          <a:lstStyle/>
          <a:p>
            <a:pPr marL="342900" marR="0" lvl="0" indent="-342900" algn="l" defTabSz="914400" rtl="0" eaLnBrk="0" fontAlgn="base" latinLnBrk="0" hangingPunct="0">
              <a:lnSpc>
                <a:spcPct val="85000"/>
              </a:lnSpc>
              <a:spcBef>
                <a:spcPct val="20000"/>
              </a:spcBef>
              <a:spcAft>
                <a:spcPct val="0"/>
              </a:spcAft>
              <a:buClr>
                <a:schemeClr val="accent2"/>
              </a:buClr>
              <a:buSzPct val="85000"/>
              <a:buFont typeface="Wingdings" panose="05000000000000000000" charset="0"/>
              <a:buNone/>
              <a:defRPr/>
            </a:pPr>
            <a:r>
              <a:rPr kumimoji="0" lang="en-US" sz="2800" b="0" i="0" u="none" strike="noStrike" kern="1200" cap="none" spc="0" normalizeH="0" baseline="0" noProof="0" dirty="0">
                <a:ln>
                  <a:noFill/>
                </a:ln>
                <a:solidFill>
                  <a:srgbClr val="C00000"/>
                </a:solidFill>
                <a:effectLst/>
                <a:uLnTx/>
                <a:uFillTx/>
                <a:latin typeface="Gill Sans MT" panose="020B0502020104020203" charset="0"/>
                <a:ea typeface="MS PGothic" panose="020B0600070205080204" charset="-128"/>
                <a:cs typeface="MS PGothic" panose="020B0600070205080204" charset="-128"/>
              </a:rPr>
              <a:t>queuing and loss: </a:t>
            </a:r>
            <a:endParaRPr kumimoji="0" lang="en-US" sz="2800" b="0" i="0" u="none" strike="noStrike" kern="1200" cap="none" spc="0" normalizeH="0" baseline="0" noProof="0" dirty="0">
              <a:ln>
                <a:noFill/>
              </a:ln>
              <a:solidFill>
                <a:srgbClr val="C00000"/>
              </a:solidFill>
              <a:effectLst/>
              <a:uLnTx/>
              <a:uFillTx/>
              <a:latin typeface="Gill Sans MT" panose="020B0502020104020203" charset="0"/>
              <a:ea typeface="MS PGothic" panose="020B0600070205080204" charset="-128"/>
              <a:cs typeface="MS PGothic" panose="020B0600070205080204" charset="-128"/>
            </a:endParaRPr>
          </a:p>
          <a:p>
            <a:pPr marL="287655" marR="0" lvl="0" indent="-287655" algn="l" defTabSz="914400" rtl="0" eaLnBrk="0" fontAlgn="base" latinLnBrk="0" hangingPunct="0">
              <a:lnSpc>
                <a:spcPct val="85000"/>
              </a:lnSpc>
              <a:spcBef>
                <a:spcPct val="20000"/>
              </a:spcBef>
              <a:spcAft>
                <a:spcPct val="0"/>
              </a:spcAft>
              <a:buClr>
                <a:srgbClr val="000099"/>
              </a:buClr>
              <a:buSzTx/>
              <a:buFont typeface="Wingdings" panose="05000000000000000000" pitchFamily="2" charset="2"/>
              <a:buChar char="§"/>
              <a:defRPr/>
            </a:pP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if arrival rate (in bits) to link</a:t>
            </a:r>
            <a:r>
              <a:rPr kumimoji="0" lang="en-US" sz="2400" b="0" i="0" u="none" strike="noStrike" kern="1200" cap="none" spc="0" normalizeH="0" baseline="0" noProof="0" dirty="0">
                <a:ln>
                  <a:noFill/>
                </a:ln>
                <a:solidFill>
                  <a:srgbClr val="FF0000"/>
                </a:solidFill>
                <a:effectLst/>
                <a:uLnTx/>
                <a:uFillTx/>
                <a:latin typeface="Gill Sans MT" panose="020B0502020104020203" charset="0"/>
                <a:ea typeface="MS PGothic" panose="020B0600070205080204" charset="-128"/>
                <a:cs typeface="MS PGothic" panose="020B0600070205080204" charset="-128"/>
              </a:rPr>
              <a:t> exceeds</a:t>
            </a: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 transmission rate of link for a period of time:</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682625" marR="0" lvl="1" indent="-22542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packets will queue, wait to be transmitted on link </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682625" marR="0" lvl="1" indent="-22542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packets can be dropped (lost) if memory (buffer) fills up</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p:txBody>
      </p:sp>
      <p:pic>
        <p:nvPicPr>
          <p:cNvPr id="80970" name="Picture 16" descr="underline_base"/>
          <p:cNvPicPr/>
          <p:nvPr/>
        </p:nvPicPr>
        <p:blipFill>
          <a:blip r:embed="rId2"/>
          <a:stretch>
            <a:fillRect/>
          </a:stretch>
        </p:blipFill>
        <p:spPr>
          <a:xfrm>
            <a:off x="285750" y="901700"/>
            <a:ext cx="7313613" cy="173038"/>
          </a:xfrm>
          <a:prstGeom prst="rect">
            <a:avLst/>
          </a:prstGeom>
          <a:noFill/>
          <a:ln w="9525">
            <a:noFill/>
          </a:ln>
        </p:spPr>
      </p:pic>
      <p:grpSp>
        <p:nvGrpSpPr>
          <p:cNvPr id="80971" name="Group 228"/>
          <p:cNvGrpSpPr/>
          <p:nvPr/>
        </p:nvGrpSpPr>
        <p:grpSpPr>
          <a:xfrm>
            <a:off x="5530850" y="2930525"/>
            <a:ext cx="1128713" cy="439738"/>
            <a:chOff x="4650" y="1129"/>
            <a:chExt cx="246" cy="95"/>
          </a:xfrm>
        </p:grpSpPr>
        <p:sp>
          <p:nvSpPr>
            <p:cNvPr id="80972"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0973"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80974"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80975" name="Group 232"/>
            <p:cNvGrpSpPr/>
            <p:nvPr/>
          </p:nvGrpSpPr>
          <p:grpSpPr>
            <a:xfrm>
              <a:off x="4699" y="1145"/>
              <a:ext cx="138" cy="29"/>
              <a:chOff x="2468" y="1332"/>
              <a:chExt cx="310" cy="60"/>
            </a:xfrm>
          </p:grpSpPr>
          <p:sp>
            <p:nvSpPr>
              <p:cNvPr id="80976" name="Freeform 233"/>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80977" name="Freeform 234"/>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12700" cap="flat" cmpd="sng">
                <a:solidFill>
                  <a:schemeClr val="tx1"/>
                </a:solidFill>
                <a:prstDash val="solid"/>
                <a:round/>
                <a:headEnd type="none" w="med" len="med"/>
                <a:tailEnd type="none" w="med" len="med"/>
              </a:ln>
            </p:spPr>
            <p:txBody>
              <a:bodyPr/>
              <a:p>
                <a:endParaRPr lang="zh-CN" altLang="en-US"/>
              </a:p>
            </p:txBody>
          </p:sp>
        </p:grpSp>
        <p:sp>
          <p:nvSpPr>
            <p:cNvPr id="80978" name="Line 235"/>
            <p:cNvSpPr/>
            <p:nvPr/>
          </p:nvSpPr>
          <p:spPr>
            <a:xfrm>
              <a:off x="4651" y="1158"/>
              <a:ext cx="0" cy="42"/>
            </a:xfrm>
            <a:prstGeom prst="line">
              <a:avLst/>
            </a:prstGeom>
            <a:ln w="9525" cap="flat" cmpd="sng">
              <a:solidFill>
                <a:schemeClr val="tx1"/>
              </a:solidFill>
              <a:prstDash val="solid"/>
              <a:round/>
              <a:headEnd type="none" w="med" len="med"/>
              <a:tailEnd type="none" w="med" len="med"/>
            </a:ln>
          </p:spPr>
        </p:sp>
        <p:sp>
          <p:nvSpPr>
            <p:cNvPr id="80979" name="Line 236"/>
            <p:cNvSpPr/>
            <p:nvPr/>
          </p:nvSpPr>
          <p:spPr>
            <a:xfrm>
              <a:off x="4894" y="1160"/>
              <a:ext cx="0" cy="41"/>
            </a:xfrm>
            <a:prstGeom prst="line">
              <a:avLst/>
            </a:prstGeom>
            <a:ln w="9525" cap="flat" cmpd="sng">
              <a:solidFill>
                <a:schemeClr val="tx1"/>
              </a:solidFill>
              <a:prstDash val="solid"/>
              <a:round/>
              <a:headEnd type="none" w="med" len="med"/>
              <a:tailEnd type="none" w="med" len="med"/>
            </a:ln>
          </p:spPr>
        </p:sp>
      </p:grpSp>
      <p:grpSp>
        <p:nvGrpSpPr>
          <p:cNvPr id="80980" name="Group 347"/>
          <p:cNvGrpSpPr/>
          <p:nvPr/>
        </p:nvGrpSpPr>
        <p:grpSpPr>
          <a:xfrm>
            <a:off x="5516563" y="2897188"/>
            <a:ext cx="1171575" cy="534987"/>
            <a:chOff x="1871277" y="1576300"/>
            <a:chExt cx="1128371" cy="437861"/>
          </a:xfrm>
        </p:grpSpPr>
        <p:sp>
          <p:nvSpPr>
            <p:cNvPr id="80981" name="Oval 84"/>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6" name="Rectangle 8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0983" name="Oval 8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8" name="Freeform 8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0985" name="Freeform 8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0986" name="Freeform 8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0987" name="Freeform 9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0988" name="Straight Connector 91"/>
            <p:cNvCxnSpPr>
              <a:endCxn id="8098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0989" name="Straight Connector 92"/>
            <p:cNvCxnSpPr>
              <a:endCxn id="8098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80990" name="Group 347"/>
          <p:cNvGrpSpPr/>
          <p:nvPr/>
        </p:nvGrpSpPr>
        <p:grpSpPr>
          <a:xfrm>
            <a:off x="5343525" y="2116138"/>
            <a:ext cx="1173163" cy="534987"/>
            <a:chOff x="1871277" y="1576300"/>
            <a:chExt cx="1128371" cy="437861"/>
          </a:xfrm>
        </p:grpSpPr>
        <p:sp>
          <p:nvSpPr>
            <p:cNvPr id="80991" name="Oval 94"/>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6" name="Rectangle 9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0993" name="Oval 9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8" name="Freeform 9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0995" name="Freeform 9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0996" name="Freeform 9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0997" name="Freeform 10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0998" name="Straight Connector 101"/>
            <p:cNvCxnSpPr>
              <a:endCxn id="8099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0999" name="Straight Connector 102"/>
            <p:cNvCxnSpPr>
              <a:endCxn id="8099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a:xfrm>
            <a:off x="533400" y="120650"/>
            <a:ext cx="7772400" cy="1143000"/>
          </a:xfrm>
        </p:spPr>
        <p:txBody>
          <a:bodyPr vert="horz" wrap="square" lIns="91440" tIns="45720" rIns="91440" bIns="45720" anchor="ctr" anchorCtr="0"/>
          <a:p>
            <a:r>
              <a:rPr lang="en-US" altLang="zh-CN" dirty="0"/>
              <a:t>Two key network-core functions</a:t>
            </a:r>
            <a:endParaRPr lang="en-US" altLang="zh-CN" dirty="0"/>
          </a:p>
        </p:txBody>
      </p:sp>
      <p:sp>
        <p:nvSpPr>
          <p:cNvPr id="82946" name="Rectangle 3"/>
          <p:cNvSpPr>
            <a:spLocks noGrp="1"/>
          </p:cNvSpPr>
          <p:nvPr>
            <p:ph idx="1"/>
          </p:nvPr>
        </p:nvSpPr>
        <p:spPr>
          <a:xfrm>
            <a:off x="4572000" y="1728788"/>
            <a:ext cx="4192588" cy="4648200"/>
          </a:xfrm>
        </p:spPr>
        <p:txBody>
          <a:bodyPr vert="horz" wrap="square" lIns="91440" tIns="45720" rIns="91440" bIns="45720" anchor="t" anchorCtr="0"/>
          <a:p>
            <a:pPr marL="0" indent="0">
              <a:buNone/>
            </a:pPr>
            <a:r>
              <a:rPr lang="en-US" altLang="zh-CN" i="1" dirty="0">
                <a:solidFill>
                  <a:srgbClr val="C00000"/>
                </a:solidFill>
              </a:rPr>
              <a:t>forwarding</a:t>
            </a:r>
            <a:r>
              <a:rPr lang="zh-CN" altLang="en-US" i="1" dirty="0">
                <a:solidFill>
                  <a:srgbClr val="C00000"/>
                </a:solidFill>
                <a:ea typeface="宋体" panose="02010600030101010101" pitchFamily="2" charset="-122"/>
              </a:rPr>
              <a:t>（转发）</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ja-JP" altLang="en-US" sz="2400" dirty="0"/>
              <a:t>’</a:t>
            </a:r>
            <a:r>
              <a:rPr lang="en-US" altLang="ja-JP" sz="2400" dirty="0"/>
              <a:t>s input to appropriate router output</a:t>
            </a:r>
            <a:endParaRPr lang="en-US" altLang="ja-JP" sz="2400" dirty="0"/>
          </a:p>
          <a:p>
            <a:pPr marL="0" indent="0">
              <a:buNone/>
            </a:pPr>
            <a:endParaRPr lang="en-US" altLang="zh-CN" dirty="0"/>
          </a:p>
        </p:txBody>
      </p:sp>
      <p:sp>
        <p:nvSpPr>
          <p:cNvPr id="82947" name="Footer Placeholder 2"/>
          <p:cNvSpPr>
            <a:spLocks noGrp="1"/>
          </p:cNvSpPr>
          <p:nvPr>
            <p:ph type="ftr" sz="quarter" idx="11"/>
          </p:nvPr>
        </p:nvSpPr>
        <p:spPr>
          <a:xfrm>
            <a:off x="5591175" y="6453188"/>
            <a:ext cx="2895600" cy="287337"/>
          </a:xfrm>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82948" name="Slide Number Placeholder 5"/>
          <p:cNvSpPr>
            <a:spLocks noGrp="1"/>
          </p:cNvSpPr>
          <p:nvPr>
            <p:ph type="sldNum" sz="quarter" idx="12"/>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solidFill>
                  <a:srgbClr val="000000"/>
                </a:solidFill>
                <a:latin typeface="Tahoma" panose="020B0604030504040204" charset="0"/>
              </a:rPr>
              <a:t>1-</a:t>
            </a:r>
            <a:fld id="{9A0DB2DC-4C9A-4742-B13C-FB6460FD3503}" type="slidenum">
              <a:rPr lang="en-US" altLang="zh-CN" sz="1200" dirty="0">
                <a:solidFill>
                  <a:srgbClr val="000000"/>
                </a:solidFill>
                <a:latin typeface="Tahoma" panose="020B0604030504040204" charset="0"/>
              </a:rPr>
            </a:fld>
            <a:endParaRPr lang="en-US" altLang="zh-CN" sz="1200" dirty="0">
              <a:solidFill>
                <a:srgbClr val="000000"/>
              </a:solidFill>
              <a:latin typeface="Tahoma" panose="020B0604030504040204" charset="0"/>
            </a:endParaRPr>
          </a:p>
        </p:txBody>
      </p:sp>
      <p:pic>
        <p:nvPicPr>
          <p:cNvPr id="82949" name="Picture 6" descr="underline_base"/>
          <p:cNvPicPr/>
          <p:nvPr/>
        </p:nvPicPr>
        <p:blipFill>
          <a:blip r:embed="rId1"/>
          <a:stretch>
            <a:fillRect/>
          </a:stretch>
        </p:blipFill>
        <p:spPr>
          <a:xfrm>
            <a:off x="631825" y="927100"/>
            <a:ext cx="7769225" cy="173038"/>
          </a:xfrm>
          <a:prstGeom prst="rect">
            <a:avLst/>
          </a:prstGeom>
          <a:noFill/>
          <a:ln w="9525">
            <a:noFill/>
          </a:ln>
        </p:spPr>
      </p:pic>
      <p:sp>
        <p:nvSpPr>
          <p:cNvPr id="82950" name="Rectangle 3"/>
          <p:cNvSpPr txBox="1"/>
          <p:nvPr/>
        </p:nvSpPr>
        <p:spPr>
          <a:xfrm>
            <a:off x="384175" y="1385888"/>
            <a:ext cx="4192588" cy="1693862"/>
          </a:xfrm>
          <a:prstGeom prst="rect">
            <a:avLst/>
          </a:prstGeom>
          <a:noFill/>
          <a:ln w="9525">
            <a:noFill/>
          </a:ln>
        </p:spPr>
        <p:txBody>
          <a:bodyPr anchor="t" anchorCtr="0"/>
          <a:p>
            <a:pPr eaLnBrk="0" hangingPunct="0">
              <a:lnSpc>
                <a:spcPct val="85000"/>
              </a:lnSpc>
              <a:spcBef>
                <a:spcPct val="70000"/>
              </a:spcBef>
              <a:buClr>
                <a:srgbClr val="000099"/>
              </a:buClr>
              <a:buSzPct val="65000"/>
              <a:buFont typeface="Wingdings" panose="05000000000000000000" pitchFamily="2" charset="2"/>
            </a:pPr>
            <a:r>
              <a:rPr lang="en-US" altLang="zh-CN" sz="2800" i="1" dirty="0">
                <a:solidFill>
                  <a:srgbClr val="C00000"/>
                </a:solidFill>
                <a:latin typeface="Gill Sans MT" panose="020B0502020104020203" charset="0"/>
              </a:rPr>
              <a:t>routing</a:t>
            </a:r>
            <a:r>
              <a:rPr lang="zh-CN" altLang="en-US" sz="2800" i="1" dirty="0">
                <a:solidFill>
                  <a:srgbClr val="C00000"/>
                </a:solidFill>
                <a:latin typeface="Gill Sans MT" panose="020B0502020104020203" charset="0"/>
                <a:ea typeface="宋体" panose="02010600030101010101" pitchFamily="2" charset="-122"/>
              </a:rPr>
              <a:t>（路由）</a:t>
            </a:r>
            <a:r>
              <a:rPr lang="en-US" altLang="zh-CN" sz="2800" i="1" dirty="0">
                <a:solidFill>
                  <a:srgbClr val="C00000"/>
                </a:solidFill>
                <a:latin typeface="Gill Sans MT" panose="020B0502020104020203" charset="0"/>
              </a:rPr>
              <a:t>:</a:t>
            </a:r>
            <a:r>
              <a:rPr lang="en-US" altLang="zh-CN" sz="2800" dirty="0">
                <a:solidFill>
                  <a:srgbClr val="C00000"/>
                </a:solidFill>
                <a:latin typeface="Gill Sans MT" panose="020B0502020104020203" charset="0"/>
              </a:rPr>
              <a:t> </a:t>
            </a:r>
            <a:r>
              <a:rPr lang="en-US" altLang="zh-CN" dirty="0">
                <a:latin typeface="Gill Sans MT" panose="020B0502020104020203" charset="0"/>
              </a:rPr>
              <a:t>determines source-destination route taken by packets</a:t>
            </a:r>
            <a:endParaRPr lang="en-US" altLang="zh-CN" dirty="0">
              <a:latin typeface="Gill Sans MT" panose="020B0502020104020203" charset="0"/>
            </a:endParaRPr>
          </a:p>
          <a:p>
            <a:pPr marL="742950" lvl="1" indent="-285750" eaLnBrk="0" hangingPunct="0">
              <a:lnSpc>
                <a:spcPct val="85000"/>
              </a:lnSpc>
              <a:buClr>
                <a:srgbClr val="000099"/>
              </a:buClr>
              <a:buFont typeface="Wingdings" panose="05000000000000000000" pitchFamily="2" charset="2"/>
              <a:buChar char="§"/>
            </a:pPr>
            <a:r>
              <a:rPr lang="en-US" altLang="zh-CN" i="1" dirty="0">
                <a:latin typeface="Gill Sans MT" panose="020B0502020104020203" charset="0"/>
              </a:rPr>
              <a:t>routing algorithms</a:t>
            </a:r>
            <a:endParaRPr lang="en-US" altLang="zh-CN" dirty="0">
              <a:latin typeface="Gill Sans MT" panose="020B0502020104020203" charset="0"/>
            </a:endParaRPr>
          </a:p>
          <a:p>
            <a:pPr eaLnBrk="0" hangingPunct="0">
              <a:lnSpc>
                <a:spcPct val="85000"/>
              </a:lnSpc>
              <a:spcBef>
                <a:spcPct val="20000"/>
              </a:spcBef>
              <a:buClr>
                <a:srgbClr val="000099"/>
              </a:buClr>
              <a:buSzPct val="65000"/>
              <a:buFont typeface="Wingdings" panose="05000000000000000000" pitchFamily="2" charset="2"/>
            </a:pPr>
            <a:endParaRPr lang="en-US" altLang="zh-CN" sz="2800" dirty="0">
              <a:latin typeface="Gill Sans MT" panose="020B0502020104020203" charset="0"/>
            </a:endParaRPr>
          </a:p>
        </p:txBody>
      </p:sp>
      <p:sp>
        <p:nvSpPr>
          <p:cNvPr id="11" name="Freeform 3"/>
          <p:cNvSpPr/>
          <p:nvPr/>
        </p:nvSpPr>
        <p:spPr bwMode="auto">
          <a:xfrm rot="16200000">
            <a:off x="3289300" y="3600450"/>
            <a:ext cx="2198688" cy="1497013"/>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1" fmla="*/ 0 w 10000"/>
              <a:gd name="connsiteY0-2" fmla="*/ 0 h 9095"/>
              <a:gd name="connsiteX1-3" fmla="*/ 3718 w 10000"/>
              <a:gd name="connsiteY1-4" fmla="*/ 9037 h 9095"/>
              <a:gd name="connsiteX2-5" fmla="*/ 5712 w 10000"/>
              <a:gd name="connsiteY2-6" fmla="*/ 8929 h 9095"/>
              <a:gd name="connsiteX3-7" fmla="*/ 10000 w 10000"/>
              <a:gd name="connsiteY3-8" fmla="*/ 63 h 9095"/>
              <a:gd name="connsiteX4-9" fmla="*/ 0 w 10000"/>
              <a:gd name="connsiteY4-10" fmla="*/ 0 h 9095"/>
              <a:gd name="connsiteX0-11" fmla="*/ 0 w 10000"/>
              <a:gd name="connsiteY0-12" fmla="*/ 0 h 10000"/>
              <a:gd name="connsiteX1-13" fmla="*/ 3718 w 10000"/>
              <a:gd name="connsiteY1-14" fmla="*/ 9936 h 10000"/>
              <a:gd name="connsiteX2-15" fmla="*/ 5712 w 10000"/>
              <a:gd name="connsiteY2-16" fmla="*/ 9817 h 10000"/>
              <a:gd name="connsiteX3-17" fmla="*/ 10000 w 10000"/>
              <a:gd name="connsiteY3-18" fmla="*/ 69 h 10000"/>
              <a:gd name="connsiteX4-19" fmla="*/ 0 w 10000"/>
              <a:gd name="connsiteY4-20" fmla="*/ 0 h 10000"/>
              <a:gd name="connsiteX0-21" fmla="*/ 0 w 10000"/>
              <a:gd name="connsiteY0-22" fmla="*/ 0 h 10000"/>
              <a:gd name="connsiteX1-23" fmla="*/ 3718 w 10000"/>
              <a:gd name="connsiteY1-24" fmla="*/ 9936 h 10000"/>
              <a:gd name="connsiteX2-25" fmla="*/ 5712 w 10000"/>
              <a:gd name="connsiteY2-26" fmla="*/ 9817 h 10000"/>
              <a:gd name="connsiteX3-27" fmla="*/ 10000 w 10000"/>
              <a:gd name="connsiteY3-28" fmla="*/ 69 h 10000"/>
              <a:gd name="connsiteX4-29" fmla="*/ 0 w 10000"/>
              <a:gd name="connsiteY4-30" fmla="*/ 0 h 10000"/>
              <a:gd name="connsiteX0-31" fmla="*/ 0 w 10000"/>
              <a:gd name="connsiteY0-32" fmla="*/ 0 h 10000"/>
              <a:gd name="connsiteX1-33" fmla="*/ 3718 w 10000"/>
              <a:gd name="connsiteY1-34" fmla="*/ 9936 h 10000"/>
              <a:gd name="connsiteX2-35" fmla="*/ 5712 w 10000"/>
              <a:gd name="connsiteY2-36" fmla="*/ 9817 h 10000"/>
              <a:gd name="connsiteX3-37" fmla="*/ 10000 w 10000"/>
              <a:gd name="connsiteY3-38" fmla="*/ 69 h 10000"/>
              <a:gd name="connsiteX4-39" fmla="*/ 0 w 10000"/>
              <a:gd name="connsiteY4-40" fmla="*/ 0 h 10000"/>
              <a:gd name="connsiteX0-41" fmla="*/ 0 w 10000"/>
              <a:gd name="connsiteY0-42" fmla="*/ 0 h 10000"/>
              <a:gd name="connsiteX1-43" fmla="*/ 3718 w 10000"/>
              <a:gd name="connsiteY1-44" fmla="*/ 9936 h 10000"/>
              <a:gd name="connsiteX2-45" fmla="*/ 5712 w 10000"/>
              <a:gd name="connsiteY2-46" fmla="*/ 9817 h 10000"/>
              <a:gd name="connsiteX3-47" fmla="*/ 10000 w 10000"/>
              <a:gd name="connsiteY3-48" fmla="*/ 69 h 10000"/>
              <a:gd name="connsiteX4-49" fmla="*/ 0 w 10000"/>
              <a:gd name="connsiteY4-50" fmla="*/ 0 h 10000"/>
              <a:gd name="connsiteX0-51" fmla="*/ 0 w 8989"/>
              <a:gd name="connsiteY0-52" fmla="*/ 0 h 11618"/>
              <a:gd name="connsiteX1-53" fmla="*/ 2707 w 8989"/>
              <a:gd name="connsiteY1-54" fmla="*/ 11554 h 11618"/>
              <a:gd name="connsiteX2-55" fmla="*/ 4701 w 8989"/>
              <a:gd name="connsiteY2-56" fmla="*/ 11435 h 11618"/>
              <a:gd name="connsiteX3-57" fmla="*/ 8989 w 8989"/>
              <a:gd name="connsiteY3-58" fmla="*/ 1687 h 11618"/>
              <a:gd name="connsiteX4-59" fmla="*/ 0 w 8989"/>
              <a:gd name="connsiteY4-60" fmla="*/ 0 h 11618"/>
              <a:gd name="connsiteX0-61" fmla="*/ 0 w 9888"/>
              <a:gd name="connsiteY0-62" fmla="*/ 115 h 10115"/>
              <a:gd name="connsiteX1-63" fmla="*/ 3011 w 9888"/>
              <a:gd name="connsiteY1-64" fmla="*/ 10060 h 10115"/>
              <a:gd name="connsiteX2-65" fmla="*/ 5230 w 9888"/>
              <a:gd name="connsiteY2-66" fmla="*/ 9957 h 10115"/>
              <a:gd name="connsiteX3-67" fmla="*/ 9888 w 9888"/>
              <a:gd name="connsiteY3-68" fmla="*/ 0 h 10115"/>
              <a:gd name="connsiteX4-69" fmla="*/ 0 w 9888"/>
              <a:gd name="connsiteY4-70" fmla="*/ 115 h 10115"/>
              <a:gd name="connsiteX0-71" fmla="*/ 0 w 9829"/>
              <a:gd name="connsiteY0-72" fmla="*/ 0 h 10833"/>
              <a:gd name="connsiteX1-73" fmla="*/ 2874 w 9829"/>
              <a:gd name="connsiteY1-74" fmla="*/ 10779 h 10833"/>
              <a:gd name="connsiteX2-75" fmla="*/ 5118 w 9829"/>
              <a:gd name="connsiteY2-76" fmla="*/ 10677 h 10833"/>
              <a:gd name="connsiteX3-77" fmla="*/ 9829 w 9829"/>
              <a:gd name="connsiteY3-78" fmla="*/ 833 h 10833"/>
              <a:gd name="connsiteX4-79" fmla="*/ 0 w 9829"/>
              <a:gd name="connsiteY4-80" fmla="*/ 0 h 10833"/>
              <a:gd name="connsiteX0-81" fmla="*/ 0 w 10289"/>
              <a:gd name="connsiteY0-82" fmla="*/ 0 h 10000"/>
              <a:gd name="connsiteX1-83" fmla="*/ 2924 w 10289"/>
              <a:gd name="connsiteY1-84" fmla="*/ 9950 h 10000"/>
              <a:gd name="connsiteX2-85" fmla="*/ 5207 w 10289"/>
              <a:gd name="connsiteY2-86" fmla="*/ 9856 h 10000"/>
              <a:gd name="connsiteX3-87" fmla="*/ 10289 w 10289"/>
              <a:gd name="connsiteY3-88" fmla="*/ 54 h 10000"/>
              <a:gd name="connsiteX4-89" fmla="*/ 0 w 10289"/>
              <a:gd name="connsiteY4-90" fmla="*/ 0 h 10000"/>
              <a:gd name="connsiteX0-91" fmla="*/ 0 w 10289"/>
              <a:gd name="connsiteY0-92" fmla="*/ 0 h 10953"/>
              <a:gd name="connsiteX1-93" fmla="*/ 2924 w 10289"/>
              <a:gd name="connsiteY1-94" fmla="*/ 9950 h 10953"/>
              <a:gd name="connsiteX2-95" fmla="*/ 3723 w 10289"/>
              <a:gd name="connsiteY2-96" fmla="*/ 10695 h 10953"/>
              <a:gd name="connsiteX3-97" fmla="*/ 5207 w 10289"/>
              <a:gd name="connsiteY3-98" fmla="*/ 9856 h 10953"/>
              <a:gd name="connsiteX4-99" fmla="*/ 10289 w 10289"/>
              <a:gd name="connsiteY4-100" fmla="*/ 54 h 10953"/>
              <a:gd name="connsiteX5" fmla="*/ 0 w 10289"/>
              <a:gd name="connsiteY5" fmla="*/ 0 h 10953"/>
              <a:gd name="connsiteX0-101" fmla="*/ 0 w 10289"/>
              <a:gd name="connsiteY0-102" fmla="*/ 0 h 11138"/>
              <a:gd name="connsiteX1-103" fmla="*/ 2924 w 10289"/>
              <a:gd name="connsiteY1-104" fmla="*/ 9950 h 11138"/>
              <a:gd name="connsiteX2-105" fmla="*/ 5207 w 10289"/>
              <a:gd name="connsiteY2-106" fmla="*/ 9856 h 11138"/>
              <a:gd name="connsiteX3-107" fmla="*/ 10289 w 10289"/>
              <a:gd name="connsiteY3-108" fmla="*/ 54 h 11138"/>
              <a:gd name="connsiteX4-109" fmla="*/ 0 w 10289"/>
              <a:gd name="connsiteY4-110" fmla="*/ 0 h 11138"/>
              <a:gd name="connsiteX0-111" fmla="*/ 0 w 10289"/>
              <a:gd name="connsiteY0-112" fmla="*/ 0 h 10669"/>
              <a:gd name="connsiteX1-113" fmla="*/ 2924 w 10289"/>
              <a:gd name="connsiteY1-114" fmla="*/ 9950 h 10669"/>
              <a:gd name="connsiteX2-115" fmla="*/ 5207 w 10289"/>
              <a:gd name="connsiteY2-116" fmla="*/ 9856 h 10669"/>
              <a:gd name="connsiteX3-117" fmla="*/ 10289 w 10289"/>
              <a:gd name="connsiteY3-118" fmla="*/ 54 h 10669"/>
              <a:gd name="connsiteX4-119" fmla="*/ 0 w 10289"/>
              <a:gd name="connsiteY4-120" fmla="*/ 0 h 10669"/>
              <a:gd name="connsiteX0-121" fmla="*/ 0 w 10289"/>
              <a:gd name="connsiteY0-122" fmla="*/ 0 h 10734"/>
              <a:gd name="connsiteX1-123" fmla="*/ 2924 w 10289"/>
              <a:gd name="connsiteY1-124" fmla="*/ 9950 h 10734"/>
              <a:gd name="connsiteX2-125" fmla="*/ 4455 w 10289"/>
              <a:gd name="connsiteY2-126" fmla="*/ 10094 h 10734"/>
              <a:gd name="connsiteX3-127" fmla="*/ 10289 w 10289"/>
              <a:gd name="connsiteY3-128" fmla="*/ 54 h 10734"/>
              <a:gd name="connsiteX4-129" fmla="*/ 0 w 10289"/>
              <a:gd name="connsiteY4-130" fmla="*/ 0 h 10734"/>
              <a:gd name="connsiteX0-131" fmla="*/ 0 w 10289"/>
              <a:gd name="connsiteY0-132" fmla="*/ 0 h 10107"/>
              <a:gd name="connsiteX1-133" fmla="*/ 2924 w 10289"/>
              <a:gd name="connsiteY1-134" fmla="*/ 9950 h 10107"/>
              <a:gd name="connsiteX2-135" fmla="*/ 4455 w 10289"/>
              <a:gd name="connsiteY2-136" fmla="*/ 10094 h 10107"/>
              <a:gd name="connsiteX3-137" fmla="*/ 10289 w 10289"/>
              <a:gd name="connsiteY3-138" fmla="*/ 54 h 10107"/>
              <a:gd name="connsiteX4-139" fmla="*/ 0 w 10289"/>
              <a:gd name="connsiteY4-140" fmla="*/ 0 h 10107"/>
              <a:gd name="connsiteX0-141" fmla="*/ 0 w 10289"/>
              <a:gd name="connsiteY0-142" fmla="*/ 0 h 10107"/>
              <a:gd name="connsiteX1-143" fmla="*/ 2924 w 10289"/>
              <a:gd name="connsiteY1-144" fmla="*/ 9950 h 10107"/>
              <a:gd name="connsiteX2-145" fmla="*/ 4455 w 10289"/>
              <a:gd name="connsiteY2-146" fmla="*/ 10094 h 10107"/>
              <a:gd name="connsiteX3-147" fmla="*/ 10289 w 10289"/>
              <a:gd name="connsiteY3-148" fmla="*/ 54 h 10107"/>
              <a:gd name="connsiteX4-149" fmla="*/ 0 w 10289"/>
              <a:gd name="connsiteY4-150" fmla="*/ 0 h 10107"/>
              <a:gd name="connsiteX0-151" fmla="*/ 0 w 10289"/>
              <a:gd name="connsiteY0-152" fmla="*/ 0 h 10107"/>
              <a:gd name="connsiteX1-153" fmla="*/ 2924 w 10289"/>
              <a:gd name="connsiteY1-154" fmla="*/ 9950 h 10107"/>
              <a:gd name="connsiteX2-155" fmla="*/ 4455 w 10289"/>
              <a:gd name="connsiteY2-156" fmla="*/ 10094 h 10107"/>
              <a:gd name="connsiteX3-157" fmla="*/ 10289 w 10289"/>
              <a:gd name="connsiteY3-158" fmla="*/ 54 h 10107"/>
              <a:gd name="connsiteX4-159" fmla="*/ 0 w 10289"/>
              <a:gd name="connsiteY4-160" fmla="*/ 0 h 10107"/>
              <a:gd name="connsiteX0-161" fmla="*/ 0 w 10289"/>
              <a:gd name="connsiteY0-162" fmla="*/ 0 h 9960"/>
              <a:gd name="connsiteX1-163" fmla="*/ 2924 w 10289"/>
              <a:gd name="connsiteY1-164" fmla="*/ 9950 h 9960"/>
              <a:gd name="connsiteX2-165" fmla="*/ 4166 w 10289"/>
              <a:gd name="connsiteY2-166" fmla="*/ 9776 h 9960"/>
              <a:gd name="connsiteX3-167" fmla="*/ 10289 w 10289"/>
              <a:gd name="connsiteY3-168" fmla="*/ 54 h 9960"/>
              <a:gd name="connsiteX4-169" fmla="*/ 0 w 10289"/>
              <a:gd name="connsiteY4-170" fmla="*/ 0 h 9960"/>
              <a:gd name="connsiteX0-171" fmla="*/ 0 w 10000"/>
              <a:gd name="connsiteY0-172" fmla="*/ 0 h 10000"/>
              <a:gd name="connsiteX1-173" fmla="*/ 2842 w 10000"/>
              <a:gd name="connsiteY1-174" fmla="*/ 9990 h 10000"/>
              <a:gd name="connsiteX2-175" fmla="*/ 4049 w 10000"/>
              <a:gd name="connsiteY2-176" fmla="*/ 9815 h 10000"/>
              <a:gd name="connsiteX3-177" fmla="*/ 10000 w 10000"/>
              <a:gd name="connsiteY3-178" fmla="*/ 54 h 10000"/>
              <a:gd name="connsiteX4-179" fmla="*/ 0 w 10000"/>
              <a:gd name="connsiteY4-180" fmla="*/ 0 h 10000"/>
              <a:gd name="connsiteX0-181" fmla="*/ 0 w 10000"/>
              <a:gd name="connsiteY0-182" fmla="*/ 0 h 10400"/>
              <a:gd name="connsiteX1-183" fmla="*/ 2740 w 10000"/>
              <a:gd name="connsiteY1-184" fmla="*/ 10397 h 10400"/>
              <a:gd name="connsiteX2-185" fmla="*/ 4049 w 10000"/>
              <a:gd name="connsiteY2-186" fmla="*/ 9815 h 10400"/>
              <a:gd name="connsiteX3-187" fmla="*/ 10000 w 10000"/>
              <a:gd name="connsiteY3-188" fmla="*/ 54 h 10400"/>
              <a:gd name="connsiteX4-189" fmla="*/ 0 w 10000"/>
              <a:gd name="connsiteY4-190" fmla="*/ 0 h 10400"/>
              <a:gd name="connsiteX0-191" fmla="*/ 0 w 10000"/>
              <a:gd name="connsiteY0-192" fmla="*/ 0 h 10419"/>
              <a:gd name="connsiteX1-193" fmla="*/ 2740 w 10000"/>
              <a:gd name="connsiteY1-194" fmla="*/ 10397 h 10419"/>
              <a:gd name="connsiteX2-195" fmla="*/ 3599 w 10000"/>
              <a:gd name="connsiteY2-196" fmla="*/ 10338 h 10419"/>
              <a:gd name="connsiteX3-197" fmla="*/ 10000 w 10000"/>
              <a:gd name="connsiteY3-198" fmla="*/ 54 h 10419"/>
              <a:gd name="connsiteX4-199" fmla="*/ 0 w 10000"/>
              <a:gd name="connsiteY4-200" fmla="*/ 0 h 10419"/>
              <a:gd name="connsiteX0-201" fmla="*/ 0 w 10000"/>
              <a:gd name="connsiteY0-202" fmla="*/ 0 h 10397"/>
              <a:gd name="connsiteX1-203" fmla="*/ 2740 w 10000"/>
              <a:gd name="connsiteY1-204" fmla="*/ 10397 h 10397"/>
              <a:gd name="connsiteX2-205" fmla="*/ 3599 w 10000"/>
              <a:gd name="connsiteY2-206" fmla="*/ 10338 h 10397"/>
              <a:gd name="connsiteX3-207" fmla="*/ 10000 w 10000"/>
              <a:gd name="connsiteY3-208" fmla="*/ 54 h 10397"/>
              <a:gd name="connsiteX4-209" fmla="*/ 0 w 10000"/>
              <a:gd name="connsiteY4-210" fmla="*/ 0 h 10397"/>
              <a:gd name="connsiteX0-211" fmla="*/ 0 w 10614"/>
              <a:gd name="connsiteY0-212" fmla="*/ 0 h 10397"/>
              <a:gd name="connsiteX1-213" fmla="*/ 2740 w 10614"/>
              <a:gd name="connsiteY1-214" fmla="*/ 10397 h 10397"/>
              <a:gd name="connsiteX2-215" fmla="*/ 3599 w 10614"/>
              <a:gd name="connsiteY2-216" fmla="*/ 10338 h 10397"/>
              <a:gd name="connsiteX3-217" fmla="*/ 10614 w 10614"/>
              <a:gd name="connsiteY3-218" fmla="*/ 112 h 10397"/>
              <a:gd name="connsiteX4-219" fmla="*/ 0 w 10614"/>
              <a:gd name="connsiteY4-220" fmla="*/ 0 h 10397"/>
              <a:gd name="connsiteX0-221" fmla="*/ 0 w 10614"/>
              <a:gd name="connsiteY0-222" fmla="*/ 0 h 10397"/>
              <a:gd name="connsiteX1-223" fmla="*/ 2740 w 10614"/>
              <a:gd name="connsiteY1-224" fmla="*/ 10397 h 10397"/>
              <a:gd name="connsiteX2-225" fmla="*/ 3599 w 10614"/>
              <a:gd name="connsiteY2-226" fmla="*/ 10338 h 10397"/>
              <a:gd name="connsiteX3-227" fmla="*/ 10614 w 10614"/>
              <a:gd name="connsiteY3-228" fmla="*/ 112 h 10397"/>
              <a:gd name="connsiteX4-229" fmla="*/ 0 w 10614"/>
              <a:gd name="connsiteY4-230" fmla="*/ 0 h 10397"/>
              <a:gd name="connsiteX0-231" fmla="*/ 0 w 10675"/>
              <a:gd name="connsiteY0-232" fmla="*/ 0 h 10310"/>
              <a:gd name="connsiteX1-233" fmla="*/ 2801 w 10675"/>
              <a:gd name="connsiteY1-234" fmla="*/ 10310 h 10310"/>
              <a:gd name="connsiteX2-235" fmla="*/ 3660 w 10675"/>
              <a:gd name="connsiteY2-236" fmla="*/ 10251 h 10310"/>
              <a:gd name="connsiteX3-237" fmla="*/ 10675 w 10675"/>
              <a:gd name="connsiteY3-238" fmla="*/ 25 h 10310"/>
              <a:gd name="connsiteX4-239" fmla="*/ 0 w 10675"/>
              <a:gd name="connsiteY4-240" fmla="*/ 0 h 103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nvGrpSpPr>
          <p:cNvPr id="82952" name="Group 4"/>
          <p:cNvGrpSpPr/>
          <p:nvPr/>
        </p:nvGrpSpPr>
        <p:grpSpPr>
          <a:xfrm>
            <a:off x="1328738" y="3152775"/>
            <a:ext cx="2317750" cy="2333625"/>
            <a:chOff x="272609" y="3015788"/>
            <a:chExt cx="2317750" cy="2333625"/>
          </a:xfrm>
        </p:grpSpPr>
        <p:sp>
          <p:nvSpPr>
            <p:cNvPr id="82953" name="Rectangle 4"/>
            <p:cNvSpPr/>
            <p:nvPr/>
          </p:nvSpPr>
          <p:spPr>
            <a:xfrm>
              <a:off x="272609" y="3015788"/>
              <a:ext cx="2317750" cy="2333625"/>
            </a:xfrm>
            <a:prstGeom prst="rect">
              <a:avLst/>
            </a:prstGeom>
            <a:solidFill>
              <a:schemeClr val="accent1"/>
            </a:solidFill>
            <a:ln w="19050"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2954" name="Oval 5"/>
            <p:cNvSpPr/>
            <p:nvPr/>
          </p:nvSpPr>
          <p:spPr>
            <a:xfrm>
              <a:off x="398021" y="3068176"/>
              <a:ext cx="2095500" cy="604837"/>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2955" name="Text Box 108"/>
            <p:cNvSpPr txBox="1"/>
            <p:nvPr/>
          </p:nvSpPr>
          <p:spPr>
            <a:xfrm>
              <a:off x="526609" y="3225338"/>
              <a:ext cx="1863725" cy="304800"/>
            </a:xfrm>
            <a:prstGeom prst="rect">
              <a:avLst/>
            </a:prstGeom>
            <a:noFill/>
            <a:ln w="9525">
              <a:noFill/>
            </a:ln>
          </p:spPr>
          <p:txBody>
            <a:bodyPr anchor="t" anchorCtr="0">
              <a:spAutoFit/>
            </a:bodyPr>
            <a:p>
              <a:pPr algn="ctr"/>
              <a:r>
                <a:rPr lang="en-US" altLang="zh-CN" sz="1400" dirty="0">
                  <a:solidFill>
                    <a:srgbClr val="000000"/>
                  </a:solidFill>
                  <a:latin typeface="Arial" panose="020B0604020202020204" pitchFamily="34" charset="0"/>
                </a:rPr>
                <a:t>routing algorithm</a:t>
              </a:r>
              <a:endParaRPr lang="en-US" altLang="zh-CN" sz="1400" dirty="0">
                <a:solidFill>
                  <a:srgbClr val="000000"/>
                </a:solidFill>
                <a:latin typeface="Arial" panose="020B0604020202020204" pitchFamily="34" charset="0"/>
              </a:endParaRPr>
            </a:p>
          </p:txBody>
        </p:sp>
        <p:sp>
          <p:nvSpPr>
            <p:cNvPr id="82956" name="Rectangle 109"/>
            <p:cNvSpPr/>
            <p:nvPr/>
          </p:nvSpPr>
          <p:spPr>
            <a:xfrm>
              <a:off x="451996" y="3973051"/>
              <a:ext cx="2005013" cy="12795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2957" name="Text Box 110"/>
            <p:cNvSpPr txBox="1"/>
            <p:nvPr/>
          </p:nvSpPr>
          <p:spPr>
            <a:xfrm>
              <a:off x="532959" y="3925426"/>
              <a:ext cx="1858962" cy="304800"/>
            </a:xfrm>
            <a:prstGeom prst="rect">
              <a:avLst/>
            </a:prstGeom>
            <a:noFill/>
            <a:ln w="9525">
              <a:noFill/>
            </a:ln>
          </p:spPr>
          <p:txBody>
            <a:bodyPr wrap="none" anchor="t" anchorCtr="0">
              <a:spAutoFit/>
            </a:bodyPr>
            <a:p>
              <a:r>
                <a:rPr lang="en-US" altLang="zh-CN" sz="1400" dirty="0">
                  <a:solidFill>
                    <a:srgbClr val="000000"/>
                  </a:solidFill>
                  <a:latin typeface="Arial" panose="020B0604020202020204" pitchFamily="34" charset="0"/>
                </a:rPr>
                <a:t>local forwarding table</a:t>
              </a:r>
              <a:endParaRPr lang="en-US" altLang="zh-CN" sz="1400" dirty="0">
                <a:solidFill>
                  <a:srgbClr val="000000"/>
                </a:solidFill>
                <a:latin typeface="Arial" panose="020B0604020202020204" pitchFamily="34" charset="0"/>
              </a:endParaRPr>
            </a:p>
          </p:txBody>
        </p:sp>
        <p:sp>
          <p:nvSpPr>
            <p:cNvPr id="82958" name="Text Box 111"/>
            <p:cNvSpPr txBox="1"/>
            <p:nvPr/>
          </p:nvSpPr>
          <p:spPr>
            <a:xfrm>
              <a:off x="415484" y="4173076"/>
              <a:ext cx="1212850" cy="304800"/>
            </a:xfrm>
            <a:prstGeom prst="rect">
              <a:avLst/>
            </a:prstGeom>
            <a:noFill/>
            <a:ln w="9525">
              <a:noFill/>
            </a:ln>
          </p:spPr>
          <p:txBody>
            <a:bodyPr anchor="t" anchorCtr="0">
              <a:spAutoFit/>
            </a:bodyPr>
            <a:p>
              <a:pPr algn="ctr"/>
              <a:r>
                <a:rPr lang="en-US" altLang="zh-CN" sz="1400" dirty="0">
                  <a:solidFill>
                    <a:srgbClr val="000000"/>
                  </a:solidFill>
                  <a:latin typeface="Arial" panose="020B0604020202020204" pitchFamily="34" charset="0"/>
                </a:rPr>
                <a:t>header value</a:t>
              </a:r>
              <a:endParaRPr lang="en-US" altLang="zh-CN" sz="1400" dirty="0">
                <a:solidFill>
                  <a:srgbClr val="000000"/>
                </a:solidFill>
                <a:latin typeface="Arial" panose="020B0604020202020204" pitchFamily="34" charset="0"/>
              </a:endParaRPr>
            </a:p>
          </p:txBody>
        </p:sp>
        <p:sp>
          <p:nvSpPr>
            <p:cNvPr id="82959" name="Text Box 112"/>
            <p:cNvSpPr txBox="1"/>
            <p:nvPr/>
          </p:nvSpPr>
          <p:spPr>
            <a:xfrm>
              <a:off x="1482284" y="4174663"/>
              <a:ext cx="1041400" cy="304800"/>
            </a:xfrm>
            <a:prstGeom prst="rect">
              <a:avLst/>
            </a:prstGeom>
            <a:noFill/>
            <a:ln w="9525">
              <a:noFill/>
            </a:ln>
          </p:spPr>
          <p:txBody>
            <a:bodyPr anchor="t" anchorCtr="0">
              <a:spAutoFit/>
            </a:bodyPr>
            <a:p>
              <a:pPr algn="ctr"/>
              <a:r>
                <a:rPr lang="en-US" altLang="zh-CN" sz="1400" dirty="0">
                  <a:solidFill>
                    <a:srgbClr val="000000"/>
                  </a:solidFill>
                  <a:latin typeface="Arial" panose="020B0604020202020204" pitchFamily="34" charset="0"/>
                </a:rPr>
                <a:t>output link</a:t>
              </a:r>
              <a:endParaRPr lang="en-US" altLang="zh-CN" sz="1400" dirty="0">
                <a:solidFill>
                  <a:srgbClr val="000000"/>
                </a:solidFill>
                <a:latin typeface="Arial" panose="020B0604020202020204" pitchFamily="34" charset="0"/>
              </a:endParaRPr>
            </a:p>
          </p:txBody>
        </p:sp>
        <p:sp>
          <p:nvSpPr>
            <p:cNvPr id="82960" name="Line 113"/>
            <p:cNvSpPr/>
            <p:nvPr/>
          </p:nvSpPr>
          <p:spPr>
            <a:xfrm>
              <a:off x="1580709" y="4185776"/>
              <a:ext cx="7937" cy="1066800"/>
            </a:xfrm>
            <a:prstGeom prst="line">
              <a:avLst/>
            </a:prstGeom>
            <a:ln w="9525" cap="flat" cmpd="sng">
              <a:solidFill>
                <a:schemeClr val="tx1"/>
              </a:solidFill>
              <a:prstDash val="solid"/>
              <a:round/>
              <a:headEnd type="none" w="med" len="med"/>
              <a:tailEnd type="none" w="med" len="med"/>
            </a:ln>
          </p:spPr>
        </p:sp>
        <p:sp>
          <p:nvSpPr>
            <p:cNvPr id="82961" name="Text Box 114"/>
            <p:cNvSpPr txBox="1"/>
            <p:nvPr/>
          </p:nvSpPr>
          <p:spPr>
            <a:xfrm>
              <a:off x="1071121" y="4457238"/>
              <a:ext cx="520700" cy="822325"/>
            </a:xfrm>
            <a:prstGeom prst="rect">
              <a:avLst/>
            </a:prstGeom>
            <a:noFill/>
            <a:ln w="9525">
              <a:noFill/>
            </a:ln>
          </p:spPr>
          <p:txBody>
            <a:bodyPr wrap="none" anchor="t" anchorCtr="0">
              <a:spAutoFit/>
            </a:bodyPr>
            <a:p>
              <a:pPr algn="r"/>
              <a:r>
                <a:rPr lang="en-US" altLang="zh-CN" sz="1200" dirty="0">
                  <a:solidFill>
                    <a:srgbClr val="000000"/>
                  </a:solidFill>
                  <a:latin typeface="Arial" panose="020B0604020202020204" pitchFamily="34" charset="0"/>
                </a:rPr>
                <a:t>0100</a:t>
              </a:r>
              <a:endParaRPr lang="en-US" altLang="zh-CN" sz="1200" dirty="0">
                <a:solidFill>
                  <a:srgbClr val="000000"/>
                </a:solidFill>
                <a:latin typeface="Arial" panose="020B0604020202020204" pitchFamily="34" charset="0"/>
              </a:endParaRPr>
            </a:p>
            <a:p>
              <a:pPr algn="r"/>
              <a:r>
                <a:rPr lang="en-US" altLang="zh-CN" sz="1200" dirty="0">
                  <a:solidFill>
                    <a:srgbClr val="000000"/>
                  </a:solidFill>
                  <a:latin typeface="Arial" panose="020B0604020202020204" pitchFamily="34" charset="0"/>
                </a:rPr>
                <a:t>0101</a:t>
              </a:r>
              <a:endParaRPr lang="en-US" altLang="zh-CN" sz="1200" dirty="0">
                <a:solidFill>
                  <a:srgbClr val="000000"/>
                </a:solidFill>
                <a:latin typeface="Arial" panose="020B0604020202020204" pitchFamily="34" charset="0"/>
              </a:endParaRPr>
            </a:p>
            <a:p>
              <a:pPr algn="r"/>
              <a:r>
                <a:rPr lang="en-US" altLang="zh-CN" sz="1200" dirty="0">
                  <a:solidFill>
                    <a:srgbClr val="000000"/>
                  </a:solidFill>
                  <a:latin typeface="Arial" panose="020B0604020202020204" pitchFamily="34" charset="0"/>
                </a:rPr>
                <a:t>0111</a:t>
              </a:r>
              <a:endParaRPr lang="en-US" altLang="zh-CN" sz="1200" dirty="0">
                <a:solidFill>
                  <a:srgbClr val="000000"/>
                </a:solidFill>
                <a:latin typeface="Arial" panose="020B0604020202020204" pitchFamily="34" charset="0"/>
              </a:endParaRPr>
            </a:p>
            <a:p>
              <a:pPr algn="r"/>
              <a:r>
                <a:rPr lang="en-US" altLang="zh-CN" sz="1200" dirty="0">
                  <a:solidFill>
                    <a:srgbClr val="000000"/>
                  </a:solidFill>
                  <a:latin typeface="Arial" panose="020B0604020202020204" pitchFamily="34" charset="0"/>
                </a:rPr>
                <a:t>1001</a:t>
              </a:r>
              <a:endParaRPr lang="en-US" altLang="zh-CN" sz="1200" dirty="0">
                <a:solidFill>
                  <a:srgbClr val="000000"/>
                </a:solidFill>
                <a:latin typeface="Arial" panose="020B0604020202020204" pitchFamily="34" charset="0"/>
              </a:endParaRPr>
            </a:p>
          </p:txBody>
        </p:sp>
        <p:sp>
          <p:nvSpPr>
            <p:cNvPr id="82962" name="Text Box 115"/>
            <p:cNvSpPr txBox="1"/>
            <p:nvPr/>
          </p:nvSpPr>
          <p:spPr>
            <a:xfrm>
              <a:off x="1596584" y="4457238"/>
              <a:ext cx="268287" cy="822325"/>
            </a:xfrm>
            <a:prstGeom prst="rect">
              <a:avLst/>
            </a:prstGeom>
            <a:noFill/>
            <a:ln w="9525">
              <a:noFill/>
            </a:ln>
          </p:spPr>
          <p:txBody>
            <a:bodyPr wrap="none" anchor="t" anchorCtr="0">
              <a:spAutoFit/>
            </a:bodyPr>
            <a:p>
              <a:pPr algn="ctr"/>
              <a:r>
                <a:rPr lang="en-US" altLang="zh-CN" sz="1200" dirty="0">
                  <a:solidFill>
                    <a:srgbClr val="000000"/>
                  </a:solidFill>
                  <a:latin typeface="Arial" panose="020B0604020202020204" pitchFamily="34" charset="0"/>
                </a:rPr>
                <a:t>3</a:t>
              </a:r>
              <a:endParaRPr lang="en-US" altLang="zh-CN" sz="1200" dirty="0">
                <a:solidFill>
                  <a:srgbClr val="000000"/>
                </a:solidFill>
                <a:latin typeface="Arial" panose="020B0604020202020204" pitchFamily="34" charset="0"/>
              </a:endParaRPr>
            </a:p>
            <a:p>
              <a:pPr algn="ctr"/>
              <a:r>
                <a:rPr lang="en-US" altLang="zh-CN" sz="1200" dirty="0">
                  <a:solidFill>
                    <a:srgbClr val="000000"/>
                  </a:solidFill>
                  <a:latin typeface="Arial" panose="020B0604020202020204" pitchFamily="34" charset="0"/>
                </a:rPr>
                <a:t>2</a:t>
              </a:r>
              <a:endParaRPr lang="en-US" altLang="zh-CN" sz="1200" dirty="0">
                <a:solidFill>
                  <a:srgbClr val="000000"/>
                </a:solidFill>
                <a:latin typeface="Arial" panose="020B0604020202020204" pitchFamily="34" charset="0"/>
              </a:endParaRPr>
            </a:p>
            <a:p>
              <a:pPr algn="ctr"/>
              <a:r>
                <a:rPr lang="en-US" altLang="zh-CN" sz="1200" dirty="0">
                  <a:solidFill>
                    <a:srgbClr val="000000"/>
                  </a:solidFill>
                  <a:latin typeface="Arial" panose="020B0604020202020204" pitchFamily="34" charset="0"/>
                </a:rPr>
                <a:t>2</a:t>
              </a:r>
              <a:endParaRPr lang="en-US" altLang="zh-CN" sz="1200" dirty="0">
                <a:solidFill>
                  <a:srgbClr val="000000"/>
                </a:solidFill>
                <a:latin typeface="Arial" panose="020B0604020202020204" pitchFamily="34" charset="0"/>
              </a:endParaRPr>
            </a:p>
            <a:p>
              <a:pPr algn="ctr"/>
              <a:r>
                <a:rPr lang="en-US" altLang="zh-CN" sz="1200" dirty="0">
                  <a:solidFill>
                    <a:srgbClr val="000000"/>
                  </a:solidFill>
                  <a:latin typeface="Arial" panose="020B0604020202020204" pitchFamily="34" charset="0"/>
                </a:rPr>
                <a:t>1</a:t>
              </a:r>
              <a:endParaRPr lang="en-US" altLang="zh-CN" sz="1200" dirty="0">
                <a:solidFill>
                  <a:srgbClr val="000000"/>
                </a:solidFill>
                <a:latin typeface="Arial" panose="020B0604020202020204" pitchFamily="34" charset="0"/>
              </a:endParaRPr>
            </a:p>
          </p:txBody>
        </p:sp>
        <p:sp>
          <p:nvSpPr>
            <p:cNvPr id="82963" name="Line 116"/>
            <p:cNvSpPr/>
            <p:nvPr/>
          </p:nvSpPr>
          <p:spPr>
            <a:xfrm>
              <a:off x="451996" y="4442951"/>
              <a:ext cx="2006600" cy="0"/>
            </a:xfrm>
            <a:prstGeom prst="line">
              <a:avLst/>
            </a:prstGeom>
            <a:ln w="9525" cap="flat" cmpd="sng">
              <a:solidFill>
                <a:schemeClr val="tx1"/>
              </a:solidFill>
              <a:prstDash val="solid"/>
              <a:round/>
              <a:headEnd type="none" w="med" len="med"/>
              <a:tailEnd type="none" w="med" len="med"/>
            </a:ln>
          </p:spPr>
        </p:sp>
        <p:sp>
          <p:nvSpPr>
            <p:cNvPr id="82964" name="Line 117"/>
            <p:cNvSpPr/>
            <p:nvPr/>
          </p:nvSpPr>
          <p:spPr>
            <a:xfrm>
              <a:off x="444059" y="4195301"/>
              <a:ext cx="2006600" cy="0"/>
            </a:xfrm>
            <a:prstGeom prst="line">
              <a:avLst/>
            </a:prstGeom>
            <a:ln w="9525" cap="flat" cmpd="sng">
              <a:solidFill>
                <a:schemeClr val="tx1"/>
              </a:solidFill>
              <a:prstDash val="solid"/>
              <a:round/>
              <a:headEnd type="none" w="med" len="med"/>
              <a:tailEnd type="none" w="med" len="med"/>
            </a:ln>
          </p:spPr>
        </p:sp>
        <p:sp>
          <p:nvSpPr>
            <p:cNvPr id="82965" name="AutoShape 118"/>
            <p:cNvSpPr/>
            <p:nvPr/>
          </p:nvSpPr>
          <p:spPr>
            <a:xfrm rot="5400000">
              <a:off x="1350521" y="3680951"/>
              <a:ext cx="241300" cy="273050"/>
            </a:xfrm>
            <a:prstGeom prst="rightArrow">
              <a:avLst>
                <a:gd name="adj1" fmla="val 51166"/>
                <a:gd name="adj2" fmla="val 39666"/>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grpSp>
        <p:nvGrpSpPr>
          <p:cNvPr id="82966" name="Group 3"/>
          <p:cNvGrpSpPr/>
          <p:nvPr/>
        </p:nvGrpSpPr>
        <p:grpSpPr>
          <a:xfrm>
            <a:off x="2749550" y="3632200"/>
            <a:ext cx="5195888" cy="2989263"/>
            <a:chOff x="1638346" y="3641726"/>
            <a:chExt cx="5194254" cy="2989731"/>
          </a:xfrm>
        </p:grpSpPr>
        <p:sp>
          <p:nvSpPr>
            <p:cNvPr id="82967" name="Freeform 2"/>
            <p:cNvSpPr/>
            <p:nvPr/>
          </p:nvSpPr>
          <p:spPr>
            <a:xfrm>
              <a:off x="3894138" y="4260851"/>
              <a:ext cx="2847975" cy="148113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9525">
              <a:noFill/>
            </a:ln>
          </p:spPr>
          <p:txBody>
            <a:bodyPr/>
            <a:p>
              <a:endParaRPr lang="zh-CN" altLang="en-US"/>
            </a:p>
          </p:txBody>
        </p:sp>
        <p:sp>
          <p:nvSpPr>
            <p:cNvPr id="82968" name="Freeform 6"/>
            <p:cNvSpPr/>
            <p:nvPr/>
          </p:nvSpPr>
          <p:spPr>
            <a:xfrm>
              <a:off x="4532313" y="4564063"/>
              <a:ext cx="542925" cy="295275"/>
            </a:xfrm>
            <a:custGeom>
              <a:avLst/>
              <a:gdLst/>
              <a:ahLst/>
              <a:cxnLst>
                <a:cxn ang="0">
                  <a:pos x="0" y="2147483647"/>
                </a:cxn>
                <a:cxn ang="0">
                  <a:pos x="2147483647" y="0"/>
                </a:cxn>
              </a:cxnLst>
              <a:pathLst>
                <a:path w="342" h="186">
                  <a:moveTo>
                    <a:pt x="0" y="186"/>
                  </a:moveTo>
                  <a:lnTo>
                    <a:pt x="342" y="0"/>
                  </a:lnTo>
                </a:path>
              </a:pathLst>
            </a:custGeom>
            <a:noFill/>
            <a:ln w="12700" cap="flat" cmpd="sng">
              <a:solidFill>
                <a:schemeClr val="tx1"/>
              </a:solidFill>
              <a:prstDash val="solid"/>
              <a:round/>
              <a:headEnd type="none" w="med" len="med"/>
              <a:tailEnd type="none" w="med" len="med"/>
            </a:ln>
          </p:spPr>
          <p:txBody>
            <a:bodyPr/>
            <a:p>
              <a:endParaRPr lang="zh-CN" altLang="en-US"/>
            </a:p>
          </p:txBody>
        </p:sp>
        <p:grpSp>
          <p:nvGrpSpPr>
            <p:cNvPr id="82969" name="Group 7"/>
            <p:cNvGrpSpPr/>
            <p:nvPr/>
          </p:nvGrpSpPr>
          <p:grpSpPr>
            <a:xfrm>
              <a:off x="4038600" y="4738688"/>
              <a:ext cx="501650" cy="233363"/>
              <a:chOff x="3600" y="219"/>
              <a:chExt cx="360" cy="175"/>
            </a:xfrm>
          </p:grpSpPr>
          <p:sp>
            <p:nvSpPr>
              <p:cNvPr id="82970" name="Oval 8"/>
              <p:cNvSpPr/>
              <p:nvPr/>
            </p:nvSpPr>
            <p:spPr>
              <a:xfrm>
                <a:off x="3605" y="298"/>
                <a:ext cx="355" cy="96"/>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2971" name="Line 9"/>
              <p:cNvSpPr/>
              <p:nvPr/>
            </p:nvSpPr>
            <p:spPr>
              <a:xfrm>
                <a:off x="3605" y="289"/>
                <a:ext cx="0" cy="60"/>
              </a:xfrm>
              <a:prstGeom prst="line">
                <a:avLst/>
              </a:prstGeom>
              <a:ln w="12700" cap="flat" cmpd="sng">
                <a:solidFill>
                  <a:schemeClr val="tx1"/>
                </a:solidFill>
                <a:prstDash val="solid"/>
                <a:round/>
                <a:headEnd type="none" w="med" len="med"/>
                <a:tailEnd type="none" w="med" len="med"/>
              </a:ln>
            </p:spPr>
          </p:sp>
          <p:sp>
            <p:nvSpPr>
              <p:cNvPr id="82972" name="Line 10"/>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82973" name="Rectangle 11"/>
              <p:cNvSpPr/>
              <p:nvPr/>
            </p:nvSpPr>
            <p:spPr>
              <a:xfrm>
                <a:off x="3605" y="289"/>
                <a:ext cx="352" cy="58"/>
              </a:xfrm>
              <a:prstGeom prst="rect">
                <a:avLst/>
              </a:prstGeom>
              <a:solidFill>
                <a:schemeClr val="hlink"/>
              </a:solidFill>
              <a:ln w="9525">
                <a:noFill/>
              </a:ln>
            </p:spPr>
            <p:txBody>
              <a:bodyPr wrap="none" anchor="ctr" anchorCtr="0"/>
              <a:p>
                <a:pPr algn="ctr" eaLnBrk="0" hangingPunct="0"/>
                <a:endParaRPr lang="zh-CN" altLang="zh-CN" dirty="0">
                  <a:solidFill>
                    <a:srgbClr val="000000"/>
                  </a:solidFill>
                  <a:latin typeface="Times New Roman" panose="02020603050405020304" charset="0"/>
                </a:endParaRPr>
              </a:p>
            </p:txBody>
          </p:sp>
          <p:sp>
            <p:nvSpPr>
              <p:cNvPr id="82974" name="Oval 12"/>
              <p:cNvSpPr/>
              <p:nvPr/>
            </p:nvSpPr>
            <p:spPr>
              <a:xfrm>
                <a:off x="3603" y="219"/>
                <a:ext cx="354" cy="113"/>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nvGrpSpPr>
              <p:cNvPr id="82975" name="Group 13"/>
              <p:cNvGrpSpPr/>
              <p:nvPr/>
            </p:nvGrpSpPr>
            <p:grpSpPr>
              <a:xfrm>
                <a:off x="3686" y="244"/>
                <a:ext cx="177" cy="66"/>
                <a:chOff x="2848" y="848"/>
                <a:chExt cx="140" cy="98"/>
              </a:xfrm>
            </p:grpSpPr>
            <p:sp>
              <p:nvSpPr>
                <p:cNvPr id="82976" name="Line 14"/>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82977" name="Line 15"/>
                <p:cNvSpPr/>
                <p:nvPr/>
              </p:nvSpPr>
              <p:spPr>
                <a:xfrm>
                  <a:off x="2944" y="942"/>
                  <a:ext cx="44" cy="0"/>
                </a:xfrm>
                <a:prstGeom prst="line">
                  <a:avLst/>
                </a:prstGeom>
                <a:ln w="28575" cap="flat" cmpd="sng">
                  <a:solidFill>
                    <a:schemeClr val="tx1"/>
                  </a:solidFill>
                  <a:prstDash val="solid"/>
                  <a:round/>
                  <a:headEnd type="none" w="med" len="med"/>
                  <a:tailEnd type="none" w="med" len="med"/>
                </a:ln>
              </p:spPr>
            </p:sp>
            <p:sp>
              <p:nvSpPr>
                <p:cNvPr id="82978" name="Line 16"/>
                <p:cNvSpPr/>
                <p:nvPr/>
              </p:nvSpPr>
              <p:spPr>
                <a:xfrm>
                  <a:off x="2894" y="850"/>
                  <a:ext cx="52" cy="94"/>
                </a:xfrm>
                <a:prstGeom prst="line">
                  <a:avLst/>
                </a:prstGeom>
                <a:ln w="28575" cap="flat" cmpd="sng">
                  <a:solidFill>
                    <a:schemeClr val="tx1"/>
                  </a:solidFill>
                  <a:prstDash val="solid"/>
                  <a:round/>
                  <a:headEnd type="none" w="med" len="med"/>
                  <a:tailEnd type="none" w="med" len="med"/>
                </a:ln>
              </p:spPr>
            </p:sp>
          </p:grpSp>
          <p:grpSp>
            <p:nvGrpSpPr>
              <p:cNvPr id="82979" name="Group 17"/>
              <p:cNvGrpSpPr/>
              <p:nvPr/>
            </p:nvGrpSpPr>
            <p:grpSpPr>
              <a:xfrm flipV="1">
                <a:off x="3686" y="243"/>
                <a:ext cx="177" cy="66"/>
                <a:chOff x="2848" y="848"/>
                <a:chExt cx="140" cy="98"/>
              </a:xfrm>
            </p:grpSpPr>
            <p:sp>
              <p:nvSpPr>
                <p:cNvPr id="82980" name="Line 18"/>
                <p:cNvSpPr/>
                <p:nvPr/>
              </p:nvSpPr>
              <p:spPr>
                <a:xfrm flipV="1">
                  <a:off x="2848" y="846"/>
                  <a:ext cx="50" cy="4"/>
                </a:xfrm>
                <a:prstGeom prst="line">
                  <a:avLst/>
                </a:prstGeom>
                <a:ln w="28575" cap="flat" cmpd="sng">
                  <a:solidFill>
                    <a:schemeClr val="tx1"/>
                  </a:solidFill>
                  <a:prstDash val="solid"/>
                  <a:round/>
                  <a:headEnd type="none" w="med" len="med"/>
                  <a:tailEnd type="none" w="med" len="med"/>
                </a:ln>
              </p:spPr>
            </p:sp>
            <p:sp>
              <p:nvSpPr>
                <p:cNvPr id="82981" name="Line 19"/>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82982" name="Line 20"/>
                <p:cNvSpPr/>
                <p:nvPr/>
              </p:nvSpPr>
              <p:spPr>
                <a:xfrm>
                  <a:off x="2894" y="849"/>
                  <a:ext cx="52" cy="97"/>
                </a:xfrm>
                <a:prstGeom prst="line">
                  <a:avLst/>
                </a:prstGeom>
                <a:ln w="28575" cap="flat" cmpd="sng">
                  <a:solidFill>
                    <a:schemeClr val="tx1"/>
                  </a:solidFill>
                  <a:prstDash val="solid"/>
                  <a:round/>
                  <a:headEnd type="none" w="med" len="med"/>
                  <a:tailEnd type="none" w="med" len="med"/>
                </a:ln>
              </p:spPr>
            </p:sp>
          </p:grpSp>
        </p:grpSp>
        <p:grpSp>
          <p:nvGrpSpPr>
            <p:cNvPr id="82983" name="Group 21"/>
            <p:cNvGrpSpPr/>
            <p:nvPr/>
          </p:nvGrpSpPr>
          <p:grpSpPr>
            <a:xfrm>
              <a:off x="4391025" y="5376863"/>
              <a:ext cx="501650" cy="233363"/>
              <a:chOff x="3600" y="219"/>
              <a:chExt cx="360" cy="175"/>
            </a:xfrm>
          </p:grpSpPr>
          <p:sp>
            <p:nvSpPr>
              <p:cNvPr id="82984" name="Oval 22"/>
              <p:cNvSpPr/>
              <p:nvPr/>
            </p:nvSpPr>
            <p:spPr>
              <a:xfrm>
                <a:off x="3605" y="298"/>
                <a:ext cx="355" cy="96"/>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2985" name="Line 23"/>
              <p:cNvSpPr/>
              <p:nvPr/>
            </p:nvSpPr>
            <p:spPr>
              <a:xfrm>
                <a:off x="3605" y="289"/>
                <a:ext cx="0" cy="60"/>
              </a:xfrm>
              <a:prstGeom prst="line">
                <a:avLst/>
              </a:prstGeom>
              <a:ln w="12700" cap="flat" cmpd="sng">
                <a:solidFill>
                  <a:schemeClr val="tx1"/>
                </a:solidFill>
                <a:prstDash val="solid"/>
                <a:round/>
                <a:headEnd type="none" w="med" len="med"/>
                <a:tailEnd type="none" w="med" len="med"/>
              </a:ln>
            </p:spPr>
          </p:sp>
          <p:sp>
            <p:nvSpPr>
              <p:cNvPr id="82986" name="Line 24"/>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82987" name="Rectangle 25"/>
              <p:cNvSpPr/>
              <p:nvPr/>
            </p:nvSpPr>
            <p:spPr>
              <a:xfrm>
                <a:off x="3605" y="289"/>
                <a:ext cx="352" cy="58"/>
              </a:xfrm>
              <a:prstGeom prst="rect">
                <a:avLst/>
              </a:prstGeom>
              <a:solidFill>
                <a:schemeClr val="hlink"/>
              </a:solidFill>
              <a:ln w="9525">
                <a:noFill/>
              </a:ln>
            </p:spPr>
            <p:txBody>
              <a:bodyPr wrap="none" anchor="ctr" anchorCtr="0"/>
              <a:p>
                <a:pPr algn="ctr" eaLnBrk="0" hangingPunct="0"/>
                <a:endParaRPr lang="zh-CN" altLang="zh-CN" dirty="0">
                  <a:solidFill>
                    <a:srgbClr val="000000"/>
                  </a:solidFill>
                  <a:latin typeface="Times New Roman" panose="02020603050405020304" charset="0"/>
                </a:endParaRPr>
              </a:p>
            </p:txBody>
          </p:sp>
          <p:sp>
            <p:nvSpPr>
              <p:cNvPr id="82988" name="Oval 26"/>
              <p:cNvSpPr/>
              <p:nvPr/>
            </p:nvSpPr>
            <p:spPr>
              <a:xfrm>
                <a:off x="3600" y="219"/>
                <a:ext cx="355" cy="113"/>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nvGrpSpPr>
              <p:cNvPr id="82989" name="Group 27"/>
              <p:cNvGrpSpPr/>
              <p:nvPr/>
            </p:nvGrpSpPr>
            <p:grpSpPr>
              <a:xfrm>
                <a:off x="3686" y="244"/>
                <a:ext cx="177" cy="66"/>
                <a:chOff x="2848" y="848"/>
                <a:chExt cx="140" cy="98"/>
              </a:xfrm>
            </p:grpSpPr>
            <p:sp>
              <p:nvSpPr>
                <p:cNvPr id="82990" name="Line 28"/>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82991" name="Line 29"/>
                <p:cNvSpPr/>
                <p:nvPr/>
              </p:nvSpPr>
              <p:spPr>
                <a:xfrm>
                  <a:off x="2944" y="942"/>
                  <a:ext cx="44" cy="0"/>
                </a:xfrm>
                <a:prstGeom prst="line">
                  <a:avLst/>
                </a:prstGeom>
                <a:ln w="28575" cap="flat" cmpd="sng">
                  <a:solidFill>
                    <a:schemeClr val="tx1"/>
                  </a:solidFill>
                  <a:prstDash val="solid"/>
                  <a:round/>
                  <a:headEnd type="none" w="med" len="med"/>
                  <a:tailEnd type="none" w="med" len="med"/>
                </a:ln>
              </p:spPr>
            </p:sp>
            <p:sp>
              <p:nvSpPr>
                <p:cNvPr id="82992" name="Line 30"/>
                <p:cNvSpPr/>
                <p:nvPr/>
              </p:nvSpPr>
              <p:spPr>
                <a:xfrm>
                  <a:off x="2894" y="850"/>
                  <a:ext cx="52" cy="94"/>
                </a:xfrm>
                <a:prstGeom prst="line">
                  <a:avLst/>
                </a:prstGeom>
                <a:ln w="28575" cap="flat" cmpd="sng">
                  <a:solidFill>
                    <a:schemeClr val="tx1"/>
                  </a:solidFill>
                  <a:prstDash val="solid"/>
                  <a:round/>
                  <a:headEnd type="none" w="med" len="med"/>
                  <a:tailEnd type="none" w="med" len="med"/>
                </a:ln>
              </p:spPr>
            </p:sp>
          </p:grpSp>
          <p:grpSp>
            <p:nvGrpSpPr>
              <p:cNvPr id="82993" name="Group 31"/>
              <p:cNvGrpSpPr/>
              <p:nvPr/>
            </p:nvGrpSpPr>
            <p:grpSpPr>
              <a:xfrm flipV="1">
                <a:off x="3686" y="243"/>
                <a:ext cx="177" cy="66"/>
                <a:chOff x="2848" y="848"/>
                <a:chExt cx="140" cy="98"/>
              </a:xfrm>
            </p:grpSpPr>
            <p:sp>
              <p:nvSpPr>
                <p:cNvPr id="82994" name="Line 32"/>
                <p:cNvSpPr/>
                <p:nvPr/>
              </p:nvSpPr>
              <p:spPr>
                <a:xfrm flipV="1">
                  <a:off x="2848" y="846"/>
                  <a:ext cx="50" cy="4"/>
                </a:xfrm>
                <a:prstGeom prst="line">
                  <a:avLst/>
                </a:prstGeom>
                <a:ln w="28575" cap="flat" cmpd="sng">
                  <a:solidFill>
                    <a:schemeClr val="tx1"/>
                  </a:solidFill>
                  <a:prstDash val="solid"/>
                  <a:round/>
                  <a:headEnd type="none" w="med" len="med"/>
                  <a:tailEnd type="none" w="med" len="med"/>
                </a:ln>
              </p:spPr>
            </p:sp>
            <p:sp>
              <p:nvSpPr>
                <p:cNvPr id="82995" name="Line 33"/>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82996" name="Line 34"/>
                <p:cNvSpPr/>
                <p:nvPr/>
              </p:nvSpPr>
              <p:spPr>
                <a:xfrm>
                  <a:off x="2894" y="849"/>
                  <a:ext cx="52" cy="97"/>
                </a:xfrm>
                <a:prstGeom prst="line">
                  <a:avLst/>
                </a:prstGeom>
                <a:ln w="28575" cap="flat" cmpd="sng">
                  <a:solidFill>
                    <a:schemeClr val="tx1"/>
                  </a:solidFill>
                  <a:prstDash val="solid"/>
                  <a:round/>
                  <a:headEnd type="none" w="med" len="med"/>
                  <a:tailEnd type="none" w="med" len="med"/>
                </a:ln>
              </p:spPr>
            </p:sp>
          </p:grpSp>
        </p:grpSp>
        <p:grpSp>
          <p:nvGrpSpPr>
            <p:cNvPr id="82997" name="Group 35"/>
            <p:cNvGrpSpPr/>
            <p:nvPr/>
          </p:nvGrpSpPr>
          <p:grpSpPr>
            <a:xfrm>
              <a:off x="5065713" y="4433888"/>
              <a:ext cx="501650" cy="233363"/>
              <a:chOff x="3600" y="219"/>
              <a:chExt cx="360" cy="175"/>
            </a:xfrm>
          </p:grpSpPr>
          <p:sp>
            <p:nvSpPr>
              <p:cNvPr id="82998" name="Oval 36"/>
              <p:cNvSpPr/>
              <p:nvPr/>
            </p:nvSpPr>
            <p:spPr>
              <a:xfrm>
                <a:off x="3605" y="298"/>
                <a:ext cx="355" cy="96"/>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2999" name="Line 37"/>
              <p:cNvSpPr/>
              <p:nvPr/>
            </p:nvSpPr>
            <p:spPr>
              <a:xfrm>
                <a:off x="3605" y="289"/>
                <a:ext cx="0" cy="60"/>
              </a:xfrm>
              <a:prstGeom prst="line">
                <a:avLst/>
              </a:prstGeom>
              <a:ln w="12700" cap="flat" cmpd="sng">
                <a:solidFill>
                  <a:schemeClr val="tx1"/>
                </a:solidFill>
                <a:prstDash val="solid"/>
                <a:round/>
                <a:headEnd type="none" w="med" len="med"/>
                <a:tailEnd type="none" w="med" len="med"/>
              </a:ln>
            </p:spPr>
          </p:sp>
          <p:sp>
            <p:nvSpPr>
              <p:cNvPr id="83000" name="Line 38"/>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83001" name="Rectangle 39"/>
              <p:cNvSpPr/>
              <p:nvPr/>
            </p:nvSpPr>
            <p:spPr>
              <a:xfrm>
                <a:off x="3605" y="289"/>
                <a:ext cx="352" cy="58"/>
              </a:xfrm>
              <a:prstGeom prst="rect">
                <a:avLst/>
              </a:prstGeom>
              <a:solidFill>
                <a:schemeClr val="hlink"/>
              </a:solidFill>
              <a:ln w="9525">
                <a:noFill/>
              </a:ln>
            </p:spPr>
            <p:txBody>
              <a:bodyPr wrap="none" anchor="ctr" anchorCtr="0"/>
              <a:p>
                <a:pPr algn="ctr" eaLnBrk="0" hangingPunct="0"/>
                <a:endParaRPr lang="zh-CN" altLang="zh-CN" dirty="0">
                  <a:solidFill>
                    <a:srgbClr val="000000"/>
                  </a:solidFill>
                  <a:latin typeface="Times New Roman" panose="02020603050405020304" charset="0"/>
                </a:endParaRPr>
              </a:p>
            </p:txBody>
          </p:sp>
          <p:sp>
            <p:nvSpPr>
              <p:cNvPr id="83002" name="Oval 40"/>
              <p:cNvSpPr/>
              <p:nvPr/>
            </p:nvSpPr>
            <p:spPr>
              <a:xfrm>
                <a:off x="3600" y="219"/>
                <a:ext cx="355" cy="113"/>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nvGrpSpPr>
              <p:cNvPr id="83003" name="Group 41"/>
              <p:cNvGrpSpPr/>
              <p:nvPr/>
            </p:nvGrpSpPr>
            <p:grpSpPr>
              <a:xfrm>
                <a:off x="3686" y="244"/>
                <a:ext cx="177" cy="66"/>
                <a:chOff x="2848" y="848"/>
                <a:chExt cx="140" cy="98"/>
              </a:xfrm>
            </p:grpSpPr>
            <p:sp>
              <p:nvSpPr>
                <p:cNvPr id="83004" name="Line 42"/>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83005" name="Line 43"/>
                <p:cNvSpPr/>
                <p:nvPr/>
              </p:nvSpPr>
              <p:spPr>
                <a:xfrm>
                  <a:off x="2944" y="942"/>
                  <a:ext cx="44" cy="0"/>
                </a:xfrm>
                <a:prstGeom prst="line">
                  <a:avLst/>
                </a:prstGeom>
                <a:ln w="28575" cap="flat" cmpd="sng">
                  <a:solidFill>
                    <a:schemeClr val="tx1"/>
                  </a:solidFill>
                  <a:prstDash val="solid"/>
                  <a:round/>
                  <a:headEnd type="none" w="med" len="med"/>
                  <a:tailEnd type="none" w="med" len="med"/>
                </a:ln>
              </p:spPr>
            </p:sp>
            <p:sp>
              <p:nvSpPr>
                <p:cNvPr id="83006" name="Line 44"/>
                <p:cNvSpPr/>
                <p:nvPr/>
              </p:nvSpPr>
              <p:spPr>
                <a:xfrm>
                  <a:off x="2894" y="850"/>
                  <a:ext cx="52" cy="94"/>
                </a:xfrm>
                <a:prstGeom prst="line">
                  <a:avLst/>
                </a:prstGeom>
                <a:ln w="28575" cap="flat" cmpd="sng">
                  <a:solidFill>
                    <a:schemeClr val="tx1"/>
                  </a:solidFill>
                  <a:prstDash val="solid"/>
                  <a:round/>
                  <a:headEnd type="none" w="med" len="med"/>
                  <a:tailEnd type="none" w="med" len="med"/>
                </a:ln>
              </p:spPr>
            </p:sp>
          </p:grpSp>
          <p:grpSp>
            <p:nvGrpSpPr>
              <p:cNvPr id="83007" name="Group 45"/>
              <p:cNvGrpSpPr/>
              <p:nvPr/>
            </p:nvGrpSpPr>
            <p:grpSpPr>
              <a:xfrm flipV="1">
                <a:off x="3686" y="243"/>
                <a:ext cx="177" cy="66"/>
                <a:chOff x="2848" y="848"/>
                <a:chExt cx="140" cy="98"/>
              </a:xfrm>
            </p:grpSpPr>
            <p:sp>
              <p:nvSpPr>
                <p:cNvPr id="83008" name="Line 46"/>
                <p:cNvSpPr/>
                <p:nvPr/>
              </p:nvSpPr>
              <p:spPr>
                <a:xfrm flipV="1">
                  <a:off x="2848" y="846"/>
                  <a:ext cx="50" cy="4"/>
                </a:xfrm>
                <a:prstGeom prst="line">
                  <a:avLst/>
                </a:prstGeom>
                <a:ln w="28575" cap="flat" cmpd="sng">
                  <a:solidFill>
                    <a:schemeClr val="tx1"/>
                  </a:solidFill>
                  <a:prstDash val="solid"/>
                  <a:round/>
                  <a:headEnd type="none" w="med" len="med"/>
                  <a:tailEnd type="none" w="med" len="med"/>
                </a:ln>
              </p:spPr>
            </p:sp>
            <p:sp>
              <p:nvSpPr>
                <p:cNvPr id="83009" name="Line 47"/>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83010" name="Line 48"/>
                <p:cNvSpPr/>
                <p:nvPr/>
              </p:nvSpPr>
              <p:spPr>
                <a:xfrm>
                  <a:off x="2894" y="849"/>
                  <a:ext cx="52" cy="97"/>
                </a:xfrm>
                <a:prstGeom prst="line">
                  <a:avLst/>
                </a:prstGeom>
                <a:ln w="28575" cap="flat" cmpd="sng">
                  <a:solidFill>
                    <a:schemeClr val="tx1"/>
                  </a:solidFill>
                  <a:prstDash val="solid"/>
                  <a:round/>
                  <a:headEnd type="none" w="med" len="med"/>
                  <a:tailEnd type="none" w="med" len="med"/>
                </a:ln>
              </p:spPr>
            </p:sp>
          </p:grpSp>
        </p:grpSp>
        <p:grpSp>
          <p:nvGrpSpPr>
            <p:cNvPr id="83011" name="Group 49"/>
            <p:cNvGrpSpPr/>
            <p:nvPr/>
          </p:nvGrpSpPr>
          <p:grpSpPr>
            <a:xfrm>
              <a:off x="4987925" y="5099051"/>
              <a:ext cx="500063" cy="233363"/>
              <a:chOff x="3600" y="219"/>
              <a:chExt cx="360" cy="175"/>
            </a:xfrm>
          </p:grpSpPr>
          <p:sp>
            <p:nvSpPr>
              <p:cNvPr id="83012" name="Oval 50"/>
              <p:cNvSpPr/>
              <p:nvPr/>
            </p:nvSpPr>
            <p:spPr>
              <a:xfrm>
                <a:off x="3605" y="298"/>
                <a:ext cx="355" cy="96"/>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13" name="Line 51"/>
              <p:cNvSpPr/>
              <p:nvPr/>
            </p:nvSpPr>
            <p:spPr>
              <a:xfrm>
                <a:off x="3605" y="289"/>
                <a:ext cx="0" cy="60"/>
              </a:xfrm>
              <a:prstGeom prst="line">
                <a:avLst/>
              </a:prstGeom>
              <a:ln w="12700" cap="flat" cmpd="sng">
                <a:solidFill>
                  <a:schemeClr val="tx1"/>
                </a:solidFill>
                <a:prstDash val="solid"/>
                <a:round/>
                <a:headEnd type="none" w="med" len="med"/>
                <a:tailEnd type="none" w="med" len="med"/>
              </a:ln>
            </p:spPr>
          </p:sp>
          <p:sp>
            <p:nvSpPr>
              <p:cNvPr id="83014" name="Line 52"/>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83015" name="Rectangle 53"/>
              <p:cNvSpPr/>
              <p:nvPr/>
            </p:nvSpPr>
            <p:spPr>
              <a:xfrm>
                <a:off x="3605" y="289"/>
                <a:ext cx="352" cy="58"/>
              </a:xfrm>
              <a:prstGeom prst="rect">
                <a:avLst/>
              </a:prstGeom>
              <a:solidFill>
                <a:schemeClr val="hlink"/>
              </a:solidFill>
              <a:ln w="9525">
                <a:noFill/>
              </a:ln>
            </p:spPr>
            <p:txBody>
              <a:bodyPr wrap="none" anchor="ctr" anchorCtr="0"/>
              <a:p>
                <a:pPr algn="ctr" eaLnBrk="0" hangingPunct="0"/>
                <a:endParaRPr lang="zh-CN" altLang="zh-CN" dirty="0">
                  <a:solidFill>
                    <a:srgbClr val="000000"/>
                  </a:solidFill>
                  <a:latin typeface="Times New Roman" panose="02020603050405020304" charset="0"/>
                </a:endParaRPr>
              </a:p>
            </p:txBody>
          </p:sp>
          <p:sp>
            <p:nvSpPr>
              <p:cNvPr id="83016" name="Oval 54"/>
              <p:cNvSpPr/>
              <p:nvPr/>
            </p:nvSpPr>
            <p:spPr>
              <a:xfrm>
                <a:off x="3600" y="219"/>
                <a:ext cx="356" cy="113"/>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nvGrpSpPr>
              <p:cNvPr id="83017" name="Group 55"/>
              <p:cNvGrpSpPr/>
              <p:nvPr/>
            </p:nvGrpSpPr>
            <p:grpSpPr>
              <a:xfrm>
                <a:off x="3686" y="244"/>
                <a:ext cx="177" cy="66"/>
                <a:chOff x="2848" y="848"/>
                <a:chExt cx="140" cy="98"/>
              </a:xfrm>
            </p:grpSpPr>
            <p:sp>
              <p:nvSpPr>
                <p:cNvPr id="83018" name="Line 56"/>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83019" name="Line 57"/>
                <p:cNvSpPr/>
                <p:nvPr/>
              </p:nvSpPr>
              <p:spPr>
                <a:xfrm>
                  <a:off x="2944" y="942"/>
                  <a:ext cx="44" cy="0"/>
                </a:xfrm>
                <a:prstGeom prst="line">
                  <a:avLst/>
                </a:prstGeom>
                <a:ln w="28575" cap="flat" cmpd="sng">
                  <a:solidFill>
                    <a:schemeClr val="tx1"/>
                  </a:solidFill>
                  <a:prstDash val="solid"/>
                  <a:round/>
                  <a:headEnd type="none" w="med" len="med"/>
                  <a:tailEnd type="none" w="med" len="med"/>
                </a:ln>
              </p:spPr>
            </p:sp>
            <p:sp>
              <p:nvSpPr>
                <p:cNvPr id="83020" name="Line 58"/>
                <p:cNvSpPr/>
                <p:nvPr/>
              </p:nvSpPr>
              <p:spPr>
                <a:xfrm>
                  <a:off x="2894" y="850"/>
                  <a:ext cx="52" cy="94"/>
                </a:xfrm>
                <a:prstGeom prst="line">
                  <a:avLst/>
                </a:prstGeom>
                <a:ln w="28575" cap="flat" cmpd="sng">
                  <a:solidFill>
                    <a:schemeClr val="tx1"/>
                  </a:solidFill>
                  <a:prstDash val="solid"/>
                  <a:round/>
                  <a:headEnd type="none" w="med" len="med"/>
                  <a:tailEnd type="none" w="med" len="med"/>
                </a:ln>
              </p:spPr>
            </p:sp>
          </p:grpSp>
          <p:grpSp>
            <p:nvGrpSpPr>
              <p:cNvPr id="83021" name="Group 59"/>
              <p:cNvGrpSpPr/>
              <p:nvPr/>
            </p:nvGrpSpPr>
            <p:grpSpPr>
              <a:xfrm flipV="1">
                <a:off x="3686" y="243"/>
                <a:ext cx="177" cy="66"/>
                <a:chOff x="2848" y="848"/>
                <a:chExt cx="140" cy="98"/>
              </a:xfrm>
            </p:grpSpPr>
            <p:sp>
              <p:nvSpPr>
                <p:cNvPr id="83022" name="Line 60"/>
                <p:cNvSpPr/>
                <p:nvPr/>
              </p:nvSpPr>
              <p:spPr>
                <a:xfrm flipV="1">
                  <a:off x="2848" y="846"/>
                  <a:ext cx="50" cy="4"/>
                </a:xfrm>
                <a:prstGeom prst="line">
                  <a:avLst/>
                </a:prstGeom>
                <a:ln w="28575" cap="flat" cmpd="sng">
                  <a:solidFill>
                    <a:schemeClr val="tx1"/>
                  </a:solidFill>
                  <a:prstDash val="solid"/>
                  <a:round/>
                  <a:headEnd type="none" w="med" len="med"/>
                  <a:tailEnd type="none" w="med" len="med"/>
                </a:ln>
              </p:spPr>
            </p:sp>
            <p:sp>
              <p:nvSpPr>
                <p:cNvPr id="83023" name="Line 61"/>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83024" name="Line 62"/>
                <p:cNvSpPr/>
                <p:nvPr/>
              </p:nvSpPr>
              <p:spPr>
                <a:xfrm>
                  <a:off x="2894" y="849"/>
                  <a:ext cx="52" cy="97"/>
                </a:xfrm>
                <a:prstGeom prst="line">
                  <a:avLst/>
                </a:prstGeom>
                <a:ln w="28575" cap="flat" cmpd="sng">
                  <a:solidFill>
                    <a:schemeClr val="tx1"/>
                  </a:solidFill>
                  <a:prstDash val="solid"/>
                  <a:round/>
                  <a:headEnd type="none" w="med" len="med"/>
                  <a:tailEnd type="none" w="med" len="med"/>
                </a:ln>
              </p:spPr>
            </p:sp>
          </p:grpSp>
        </p:grpSp>
        <p:grpSp>
          <p:nvGrpSpPr>
            <p:cNvPr id="83025" name="Group 63"/>
            <p:cNvGrpSpPr/>
            <p:nvPr/>
          </p:nvGrpSpPr>
          <p:grpSpPr>
            <a:xfrm>
              <a:off x="5622925" y="5395913"/>
              <a:ext cx="501650" cy="233363"/>
              <a:chOff x="3600" y="219"/>
              <a:chExt cx="360" cy="175"/>
            </a:xfrm>
          </p:grpSpPr>
          <p:sp>
            <p:nvSpPr>
              <p:cNvPr id="83026" name="Oval 64"/>
              <p:cNvSpPr/>
              <p:nvPr/>
            </p:nvSpPr>
            <p:spPr>
              <a:xfrm>
                <a:off x="3605" y="298"/>
                <a:ext cx="355" cy="96"/>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27" name="Line 65"/>
              <p:cNvSpPr/>
              <p:nvPr/>
            </p:nvSpPr>
            <p:spPr>
              <a:xfrm>
                <a:off x="3605" y="289"/>
                <a:ext cx="0" cy="60"/>
              </a:xfrm>
              <a:prstGeom prst="line">
                <a:avLst/>
              </a:prstGeom>
              <a:ln w="12700" cap="flat" cmpd="sng">
                <a:solidFill>
                  <a:schemeClr val="tx1"/>
                </a:solidFill>
                <a:prstDash val="solid"/>
                <a:round/>
                <a:headEnd type="none" w="med" len="med"/>
                <a:tailEnd type="none" w="med" len="med"/>
              </a:ln>
            </p:spPr>
          </p:sp>
          <p:sp>
            <p:nvSpPr>
              <p:cNvPr id="83028" name="Line 66"/>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83029" name="Rectangle 67"/>
              <p:cNvSpPr/>
              <p:nvPr/>
            </p:nvSpPr>
            <p:spPr>
              <a:xfrm>
                <a:off x="3605" y="289"/>
                <a:ext cx="352" cy="58"/>
              </a:xfrm>
              <a:prstGeom prst="rect">
                <a:avLst/>
              </a:prstGeom>
              <a:solidFill>
                <a:schemeClr val="hlink"/>
              </a:solidFill>
              <a:ln w="9525">
                <a:noFill/>
              </a:ln>
            </p:spPr>
            <p:txBody>
              <a:bodyPr wrap="none" anchor="ctr" anchorCtr="0"/>
              <a:p>
                <a:pPr algn="ctr" eaLnBrk="0" hangingPunct="0"/>
                <a:endParaRPr lang="zh-CN" altLang="zh-CN" dirty="0">
                  <a:solidFill>
                    <a:srgbClr val="000000"/>
                  </a:solidFill>
                  <a:latin typeface="Times New Roman" panose="02020603050405020304" charset="0"/>
                </a:endParaRPr>
              </a:p>
            </p:txBody>
          </p:sp>
          <p:sp>
            <p:nvSpPr>
              <p:cNvPr id="83030" name="Oval 68"/>
              <p:cNvSpPr/>
              <p:nvPr/>
            </p:nvSpPr>
            <p:spPr>
              <a:xfrm>
                <a:off x="3600" y="219"/>
                <a:ext cx="355" cy="113"/>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nvGrpSpPr>
              <p:cNvPr id="83031" name="Group 69"/>
              <p:cNvGrpSpPr/>
              <p:nvPr/>
            </p:nvGrpSpPr>
            <p:grpSpPr>
              <a:xfrm>
                <a:off x="3686" y="244"/>
                <a:ext cx="177" cy="66"/>
                <a:chOff x="2848" y="848"/>
                <a:chExt cx="140" cy="98"/>
              </a:xfrm>
            </p:grpSpPr>
            <p:sp>
              <p:nvSpPr>
                <p:cNvPr id="83032" name="Line 70"/>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83033" name="Line 71"/>
                <p:cNvSpPr/>
                <p:nvPr/>
              </p:nvSpPr>
              <p:spPr>
                <a:xfrm>
                  <a:off x="2944" y="942"/>
                  <a:ext cx="44" cy="0"/>
                </a:xfrm>
                <a:prstGeom prst="line">
                  <a:avLst/>
                </a:prstGeom>
                <a:ln w="28575" cap="flat" cmpd="sng">
                  <a:solidFill>
                    <a:schemeClr val="tx1"/>
                  </a:solidFill>
                  <a:prstDash val="solid"/>
                  <a:round/>
                  <a:headEnd type="none" w="med" len="med"/>
                  <a:tailEnd type="none" w="med" len="med"/>
                </a:ln>
              </p:spPr>
            </p:sp>
            <p:sp>
              <p:nvSpPr>
                <p:cNvPr id="83034" name="Line 72"/>
                <p:cNvSpPr/>
                <p:nvPr/>
              </p:nvSpPr>
              <p:spPr>
                <a:xfrm>
                  <a:off x="2894" y="850"/>
                  <a:ext cx="52" cy="94"/>
                </a:xfrm>
                <a:prstGeom prst="line">
                  <a:avLst/>
                </a:prstGeom>
                <a:ln w="28575" cap="flat" cmpd="sng">
                  <a:solidFill>
                    <a:schemeClr val="tx1"/>
                  </a:solidFill>
                  <a:prstDash val="solid"/>
                  <a:round/>
                  <a:headEnd type="none" w="med" len="med"/>
                  <a:tailEnd type="none" w="med" len="med"/>
                </a:ln>
              </p:spPr>
            </p:sp>
          </p:grpSp>
          <p:grpSp>
            <p:nvGrpSpPr>
              <p:cNvPr id="83035" name="Group 73"/>
              <p:cNvGrpSpPr/>
              <p:nvPr/>
            </p:nvGrpSpPr>
            <p:grpSpPr>
              <a:xfrm flipV="1">
                <a:off x="3686" y="243"/>
                <a:ext cx="177" cy="66"/>
                <a:chOff x="2848" y="848"/>
                <a:chExt cx="140" cy="98"/>
              </a:xfrm>
            </p:grpSpPr>
            <p:sp>
              <p:nvSpPr>
                <p:cNvPr id="83036" name="Line 74"/>
                <p:cNvSpPr/>
                <p:nvPr/>
              </p:nvSpPr>
              <p:spPr>
                <a:xfrm flipV="1">
                  <a:off x="2848" y="846"/>
                  <a:ext cx="50" cy="4"/>
                </a:xfrm>
                <a:prstGeom prst="line">
                  <a:avLst/>
                </a:prstGeom>
                <a:ln w="28575" cap="flat" cmpd="sng">
                  <a:solidFill>
                    <a:schemeClr val="tx1"/>
                  </a:solidFill>
                  <a:prstDash val="solid"/>
                  <a:round/>
                  <a:headEnd type="none" w="med" len="med"/>
                  <a:tailEnd type="none" w="med" len="med"/>
                </a:ln>
              </p:spPr>
            </p:sp>
            <p:sp>
              <p:nvSpPr>
                <p:cNvPr id="83037" name="Line 75"/>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83038" name="Line 76"/>
                <p:cNvSpPr/>
                <p:nvPr/>
              </p:nvSpPr>
              <p:spPr>
                <a:xfrm>
                  <a:off x="2894" y="849"/>
                  <a:ext cx="52" cy="97"/>
                </a:xfrm>
                <a:prstGeom prst="line">
                  <a:avLst/>
                </a:prstGeom>
                <a:ln w="28575" cap="flat" cmpd="sng">
                  <a:solidFill>
                    <a:schemeClr val="tx1"/>
                  </a:solidFill>
                  <a:prstDash val="solid"/>
                  <a:round/>
                  <a:headEnd type="none" w="med" len="med"/>
                  <a:tailEnd type="none" w="med" len="med"/>
                </a:ln>
              </p:spPr>
            </p:sp>
          </p:grpSp>
        </p:grpSp>
        <p:grpSp>
          <p:nvGrpSpPr>
            <p:cNvPr id="83039" name="Group 77"/>
            <p:cNvGrpSpPr/>
            <p:nvPr/>
          </p:nvGrpSpPr>
          <p:grpSpPr>
            <a:xfrm>
              <a:off x="6067425" y="4740276"/>
              <a:ext cx="501650" cy="233363"/>
              <a:chOff x="3600" y="219"/>
              <a:chExt cx="360" cy="175"/>
            </a:xfrm>
          </p:grpSpPr>
          <p:sp>
            <p:nvSpPr>
              <p:cNvPr id="83040" name="Oval 78"/>
              <p:cNvSpPr/>
              <p:nvPr/>
            </p:nvSpPr>
            <p:spPr>
              <a:xfrm>
                <a:off x="3605" y="298"/>
                <a:ext cx="355" cy="96"/>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41" name="Line 79"/>
              <p:cNvSpPr/>
              <p:nvPr/>
            </p:nvSpPr>
            <p:spPr>
              <a:xfrm>
                <a:off x="3605" y="289"/>
                <a:ext cx="0" cy="60"/>
              </a:xfrm>
              <a:prstGeom prst="line">
                <a:avLst/>
              </a:prstGeom>
              <a:ln w="12700" cap="flat" cmpd="sng">
                <a:solidFill>
                  <a:schemeClr val="tx1"/>
                </a:solidFill>
                <a:prstDash val="solid"/>
                <a:round/>
                <a:headEnd type="none" w="med" len="med"/>
                <a:tailEnd type="none" w="med" len="med"/>
              </a:ln>
            </p:spPr>
          </p:sp>
          <p:sp>
            <p:nvSpPr>
              <p:cNvPr id="83042" name="Line 80"/>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83043" name="Rectangle 81"/>
              <p:cNvSpPr/>
              <p:nvPr/>
            </p:nvSpPr>
            <p:spPr>
              <a:xfrm>
                <a:off x="3605" y="289"/>
                <a:ext cx="352" cy="58"/>
              </a:xfrm>
              <a:prstGeom prst="rect">
                <a:avLst/>
              </a:prstGeom>
              <a:solidFill>
                <a:schemeClr val="hlink"/>
              </a:solidFill>
              <a:ln w="9525">
                <a:noFill/>
              </a:ln>
            </p:spPr>
            <p:txBody>
              <a:bodyPr wrap="none" anchor="ctr" anchorCtr="0"/>
              <a:p>
                <a:pPr algn="ctr" eaLnBrk="0" hangingPunct="0"/>
                <a:endParaRPr lang="zh-CN" altLang="zh-CN" dirty="0">
                  <a:solidFill>
                    <a:srgbClr val="000000"/>
                  </a:solidFill>
                  <a:latin typeface="Times New Roman" panose="02020603050405020304" charset="0"/>
                </a:endParaRPr>
              </a:p>
            </p:txBody>
          </p:sp>
          <p:sp>
            <p:nvSpPr>
              <p:cNvPr id="83044" name="Oval 82"/>
              <p:cNvSpPr/>
              <p:nvPr/>
            </p:nvSpPr>
            <p:spPr>
              <a:xfrm>
                <a:off x="3600" y="219"/>
                <a:ext cx="355" cy="113"/>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nvGrpSpPr>
              <p:cNvPr id="83045" name="Group 83"/>
              <p:cNvGrpSpPr/>
              <p:nvPr/>
            </p:nvGrpSpPr>
            <p:grpSpPr>
              <a:xfrm>
                <a:off x="3686" y="244"/>
                <a:ext cx="177" cy="66"/>
                <a:chOff x="2848" y="848"/>
                <a:chExt cx="140" cy="98"/>
              </a:xfrm>
            </p:grpSpPr>
            <p:sp>
              <p:nvSpPr>
                <p:cNvPr id="83046" name="Line 84"/>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83047" name="Line 85"/>
                <p:cNvSpPr/>
                <p:nvPr/>
              </p:nvSpPr>
              <p:spPr>
                <a:xfrm>
                  <a:off x="2944" y="942"/>
                  <a:ext cx="44" cy="0"/>
                </a:xfrm>
                <a:prstGeom prst="line">
                  <a:avLst/>
                </a:prstGeom>
                <a:ln w="28575" cap="flat" cmpd="sng">
                  <a:solidFill>
                    <a:schemeClr val="tx1"/>
                  </a:solidFill>
                  <a:prstDash val="solid"/>
                  <a:round/>
                  <a:headEnd type="none" w="med" len="med"/>
                  <a:tailEnd type="none" w="med" len="med"/>
                </a:ln>
              </p:spPr>
            </p:sp>
            <p:sp>
              <p:nvSpPr>
                <p:cNvPr id="83048" name="Line 86"/>
                <p:cNvSpPr/>
                <p:nvPr/>
              </p:nvSpPr>
              <p:spPr>
                <a:xfrm>
                  <a:off x="2894" y="850"/>
                  <a:ext cx="52" cy="94"/>
                </a:xfrm>
                <a:prstGeom prst="line">
                  <a:avLst/>
                </a:prstGeom>
                <a:ln w="28575" cap="flat" cmpd="sng">
                  <a:solidFill>
                    <a:schemeClr val="tx1"/>
                  </a:solidFill>
                  <a:prstDash val="solid"/>
                  <a:round/>
                  <a:headEnd type="none" w="med" len="med"/>
                  <a:tailEnd type="none" w="med" len="med"/>
                </a:ln>
              </p:spPr>
            </p:sp>
          </p:grpSp>
          <p:grpSp>
            <p:nvGrpSpPr>
              <p:cNvPr id="83049" name="Group 87"/>
              <p:cNvGrpSpPr/>
              <p:nvPr/>
            </p:nvGrpSpPr>
            <p:grpSpPr>
              <a:xfrm flipV="1">
                <a:off x="3686" y="243"/>
                <a:ext cx="177" cy="66"/>
                <a:chOff x="2848" y="848"/>
                <a:chExt cx="140" cy="98"/>
              </a:xfrm>
            </p:grpSpPr>
            <p:sp>
              <p:nvSpPr>
                <p:cNvPr id="83050" name="Line 88"/>
                <p:cNvSpPr/>
                <p:nvPr/>
              </p:nvSpPr>
              <p:spPr>
                <a:xfrm flipV="1">
                  <a:off x="2848" y="846"/>
                  <a:ext cx="50" cy="4"/>
                </a:xfrm>
                <a:prstGeom prst="line">
                  <a:avLst/>
                </a:prstGeom>
                <a:ln w="28575" cap="flat" cmpd="sng">
                  <a:solidFill>
                    <a:schemeClr val="tx1"/>
                  </a:solidFill>
                  <a:prstDash val="solid"/>
                  <a:round/>
                  <a:headEnd type="none" w="med" len="med"/>
                  <a:tailEnd type="none" w="med" len="med"/>
                </a:ln>
              </p:spPr>
            </p:sp>
            <p:sp>
              <p:nvSpPr>
                <p:cNvPr id="83051" name="Line 89"/>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83052" name="Line 90"/>
                <p:cNvSpPr/>
                <p:nvPr/>
              </p:nvSpPr>
              <p:spPr>
                <a:xfrm>
                  <a:off x="2894" y="849"/>
                  <a:ext cx="52" cy="97"/>
                </a:xfrm>
                <a:prstGeom prst="line">
                  <a:avLst/>
                </a:prstGeom>
                <a:ln w="28575" cap="flat" cmpd="sng">
                  <a:solidFill>
                    <a:schemeClr val="tx1"/>
                  </a:solidFill>
                  <a:prstDash val="solid"/>
                  <a:round/>
                  <a:headEnd type="none" w="med" len="med"/>
                  <a:tailEnd type="none" w="med" len="med"/>
                </a:ln>
              </p:spPr>
            </p:sp>
          </p:grpSp>
        </p:grpSp>
        <p:sp>
          <p:nvSpPr>
            <p:cNvPr id="83053" name="Freeform 91"/>
            <p:cNvSpPr/>
            <p:nvPr/>
          </p:nvSpPr>
          <p:spPr>
            <a:xfrm>
              <a:off x="5573713" y="4557713"/>
              <a:ext cx="504825" cy="307975"/>
            </a:xfrm>
            <a:custGeom>
              <a:avLst/>
              <a:gdLst/>
              <a:ahLst/>
              <a:cxnLst>
                <a:cxn ang="0">
                  <a:pos x="0" y="0"/>
                </a:cxn>
                <a:cxn ang="0">
                  <a:pos x="2147483647" y="2147483647"/>
                </a:cxn>
              </a:cxnLst>
              <a:pathLst>
                <a:path w="318" h="194">
                  <a:moveTo>
                    <a:pt x="0" y="0"/>
                  </a:moveTo>
                  <a:lnTo>
                    <a:pt x="318" y="194"/>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83054" name="Freeform 92"/>
            <p:cNvSpPr/>
            <p:nvPr/>
          </p:nvSpPr>
          <p:spPr>
            <a:xfrm>
              <a:off x="4508500" y="4949826"/>
              <a:ext cx="481013" cy="238125"/>
            </a:xfrm>
            <a:custGeom>
              <a:avLst/>
              <a:gdLst/>
              <a:ahLst/>
              <a:cxnLst>
                <a:cxn ang="0">
                  <a:pos x="0" y="0"/>
                </a:cxn>
                <a:cxn ang="0">
                  <a:pos x="2147483647" y="2147483647"/>
                </a:cxn>
              </a:cxnLst>
              <a:pathLst>
                <a:path w="294" h="174">
                  <a:moveTo>
                    <a:pt x="0" y="0"/>
                  </a:moveTo>
                  <a:lnTo>
                    <a:pt x="294" y="174"/>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83055" name="Freeform 93"/>
            <p:cNvSpPr/>
            <p:nvPr/>
          </p:nvSpPr>
          <p:spPr>
            <a:xfrm>
              <a:off x="5456238" y="4926013"/>
              <a:ext cx="628650" cy="247650"/>
            </a:xfrm>
            <a:custGeom>
              <a:avLst/>
              <a:gdLst/>
              <a:ahLst/>
              <a:cxnLst>
                <a:cxn ang="0">
                  <a:pos x="0" y="2147483647"/>
                </a:cxn>
                <a:cxn ang="0">
                  <a:pos x="2147483647" y="0"/>
                </a:cxn>
              </a:cxnLst>
              <a:pathLst>
                <a:path w="378" h="174">
                  <a:moveTo>
                    <a:pt x="0" y="174"/>
                  </a:moveTo>
                  <a:lnTo>
                    <a:pt x="378"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83056" name="Freeform 94"/>
            <p:cNvSpPr/>
            <p:nvPr/>
          </p:nvSpPr>
          <p:spPr>
            <a:xfrm>
              <a:off x="6122988" y="4979988"/>
              <a:ext cx="206375" cy="508000"/>
            </a:xfrm>
            <a:custGeom>
              <a:avLst/>
              <a:gdLst/>
              <a:ahLst/>
              <a:cxnLst>
                <a:cxn ang="0">
                  <a:pos x="0" y="2147483647"/>
                </a:cxn>
                <a:cxn ang="0">
                  <a:pos x="2147483647" y="0"/>
                </a:cxn>
              </a:cxnLst>
              <a:pathLst>
                <a:path w="118" h="500">
                  <a:moveTo>
                    <a:pt x="0" y="500"/>
                  </a:moveTo>
                  <a:lnTo>
                    <a:pt x="118"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83057" name="Freeform 95"/>
            <p:cNvSpPr/>
            <p:nvPr/>
          </p:nvSpPr>
          <p:spPr>
            <a:xfrm>
              <a:off x="4887913" y="5513388"/>
              <a:ext cx="736600" cy="74613"/>
            </a:xfrm>
            <a:custGeom>
              <a:avLst/>
              <a:gdLst/>
              <a:ahLst/>
              <a:cxnLst>
                <a:cxn ang="0">
                  <a:pos x="2147483647" y="2147483647"/>
                </a:cxn>
                <a:cxn ang="0">
                  <a:pos x="0" y="0"/>
                </a:cxn>
              </a:cxnLst>
              <a:pathLst>
                <a:path w="370" h="32">
                  <a:moveTo>
                    <a:pt x="370" y="32"/>
                  </a:moveTo>
                  <a:lnTo>
                    <a:pt x="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83058" name="Freeform 96"/>
            <p:cNvSpPr/>
            <p:nvPr/>
          </p:nvSpPr>
          <p:spPr>
            <a:xfrm>
              <a:off x="4351338" y="4973638"/>
              <a:ext cx="193675" cy="425450"/>
            </a:xfrm>
            <a:custGeom>
              <a:avLst/>
              <a:gdLst/>
              <a:ahLst/>
              <a:cxnLst>
                <a:cxn ang="0">
                  <a:pos x="2147483647" y="2147483647"/>
                </a:cxn>
                <a:cxn ang="0">
                  <a:pos x="2147483647" y="2147483647"/>
                </a:cxn>
                <a:cxn ang="0">
                  <a:pos x="0" y="0"/>
                </a:cxn>
              </a:cxnLst>
              <a:pathLst>
                <a:path w="176" h="412">
                  <a:moveTo>
                    <a:pt x="162" y="408"/>
                  </a:moveTo>
                  <a:lnTo>
                    <a:pt x="176" y="412"/>
                  </a:lnTo>
                  <a:lnTo>
                    <a:pt x="0" y="0"/>
                  </a:lnTo>
                </a:path>
              </a:pathLst>
            </a:custGeom>
            <a:noFill/>
            <a:ln w="12700" cap="flat" cmpd="sng">
              <a:solidFill>
                <a:schemeClr val="tx1"/>
              </a:solidFill>
              <a:prstDash val="solid"/>
              <a:round/>
              <a:headEnd type="none" w="med" len="med"/>
              <a:tailEnd type="none" w="med" len="med"/>
            </a:ln>
          </p:spPr>
          <p:txBody>
            <a:bodyPr/>
            <a:p>
              <a:endParaRPr lang="zh-CN" altLang="en-US"/>
            </a:p>
          </p:txBody>
        </p:sp>
        <p:sp>
          <p:nvSpPr>
            <p:cNvPr id="83059" name="Text Box 100"/>
            <p:cNvSpPr txBox="1"/>
            <p:nvPr/>
          </p:nvSpPr>
          <p:spPr>
            <a:xfrm>
              <a:off x="4440876" y="4483071"/>
              <a:ext cx="311067" cy="366700"/>
            </a:xfrm>
            <a:prstGeom prst="rect">
              <a:avLst/>
            </a:prstGeom>
            <a:noFill/>
            <a:ln w="9525">
              <a:noFill/>
            </a:ln>
          </p:spPr>
          <p:txBody>
            <a:bodyPr wrap="none" anchor="t" anchorCtr="0">
              <a:spAutoFit/>
            </a:bodyPr>
            <a:p>
              <a:r>
                <a:rPr lang="en-US" altLang="zh-CN" sz="1800" dirty="0">
                  <a:solidFill>
                    <a:srgbClr val="000000"/>
                  </a:solidFill>
                  <a:latin typeface="Arial" panose="020B0604020202020204" pitchFamily="34" charset="0"/>
                </a:rPr>
                <a:t>1</a:t>
              </a:r>
              <a:endParaRPr lang="en-US" altLang="zh-CN" sz="1800" dirty="0">
                <a:solidFill>
                  <a:srgbClr val="000000"/>
                </a:solidFill>
                <a:latin typeface="Arial" panose="020B0604020202020204" pitchFamily="34" charset="0"/>
              </a:endParaRPr>
            </a:p>
          </p:txBody>
        </p:sp>
        <p:sp>
          <p:nvSpPr>
            <p:cNvPr id="83060" name="Text Box 101"/>
            <p:cNvSpPr txBox="1"/>
            <p:nvPr/>
          </p:nvSpPr>
          <p:spPr>
            <a:xfrm>
              <a:off x="4378980" y="4897394"/>
              <a:ext cx="296783" cy="336538"/>
            </a:xfrm>
            <a:prstGeom prst="rect">
              <a:avLst/>
            </a:prstGeom>
            <a:noFill/>
            <a:ln w="9525">
              <a:noFill/>
            </a:ln>
          </p:spPr>
          <p:txBody>
            <a:bodyPr wrap="none" anchor="t" anchorCtr="0">
              <a:spAutoFit/>
            </a:bodyPr>
            <a:p>
              <a:r>
                <a:rPr lang="en-US" altLang="zh-CN" sz="1600" dirty="0">
                  <a:solidFill>
                    <a:srgbClr val="000000"/>
                  </a:solidFill>
                  <a:latin typeface="Arial" panose="020B0604020202020204" pitchFamily="34" charset="0"/>
                </a:rPr>
                <a:t>2</a:t>
              </a:r>
              <a:endParaRPr lang="en-US" altLang="zh-CN" sz="1600" dirty="0">
                <a:solidFill>
                  <a:srgbClr val="000000"/>
                </a:solidFill>
                <a:latin typeface="Arial" panose="020B0604020202020204" pitchFamily="34" charset="0"/>
              </a:endParaRPr>
            </a:p>
          </p:txBody>
        </p:sp>
        <p:sp>
          <p:nvSpPr>
            <p:cNvPr id="83061" name="Text Box 102"/>
            <p:cNvSpPr txBox="1"/>
            <p:nvPr/>
          </p:nvSpPr>
          <p:spPr>
            <a:xfrm>
              <a:off x="4128222" y="4970416"/>
              <a:ext cx="296783" cy="336538"/>
            </a:xfrm>
            <a:prstGeom prst="rect">
              <a:avLst/>
            </a:prstGeom>
            <a:noFill/>
            <a:ln w="9525">
              <a:noFill/>
            </a:ln>
          </p:spPr>
          <p:txBody>
            <a:bodyPr wrap="none" anchor="t" anchorCtr="0">
              <a:spAutoFit/>
            </a:bodyPr>
            <a:p>
              <a:r>
                <a:rPr lang="en-US" altLang="zh-CN" sz="1600" dirty="0">
                  <a:solidFill>
                    <a:srgbClr val="000000"/>
                  </a:solidFill>
                  <a:latin typeface="Arial" panose="020B0604020202020204" pitchFamily="34" charset="0"/>
                </a:rPr>
                <a:t>3</a:t>
              </a:r>
              <a:endParaRPr lang="en-US" altLang="zh-CN" sz="1600" dirty="0">
                <a:solidFill>
                  <a:srgbClr val="000000"/>
                </a:solidFill>
                <a:latin typeface="Arial" panose="020B0604020202020204" pitchFamily="34" charset="0"/>
              </a:endParaRPr>
            </a:p>
          </p:txBody>
        </p:sp>
        <p:grpSp>
          <p:nvGrpSpPr>
            <p:cNvPr id="83062" name="Group 1"/>
            <p:cNvGrpSpPr/>
            <p:nvPr/>
          </p:nvGrpSpPr>
          <p:grpSpPr>
            <a:xfrm rot="-2012368">
              <a:off x="2645158" y="5398104"/>
              <a:ext cx="1447800" cy="274638"/>
              <a:chOff x="2436813" y="4587876"/>
              <a:chExt cx="1447800" cy="274638"/>
            </a:xfrm>
          </p:grpSpPr>
          <p:sp>
            <p:nvSpPr>
              <p:cNvPr id="83063" name="Rectangle 97"/>
              <p:cNvSpPr/>
              <p:nvPr/>
            </p:nvSpPr>
            <p:spPr>
              <a:xfrm>
                <a:off x="2461850" y="4583083"/>
                <a:ext cx="1155391" cy="238116"/>
              </a:xfrm>
              <a:prstGeom prst="rect">
                <a:avLst/>
              </a:prstGeom>
              <a:solidFill>
                <a:schemeClr val="bg2"/>
              </a:solidFill>
              <a:ln w="9525">
                <a:noFill/>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64" name="Rectangle 98"/>
              <p:cNvSpPr/>
              <p:nvPr/>
            </p:nvSpPr>
            <p:spPr>
              <a:xfrm>
                <a:off x="2437928" y="4606491"/>
                <a:ext cx="1147455" cy="23811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65" name="Line 99"/>
              <p:cNvSpPr/>
              <p:nvPr/>
            </p:nvSpPr>
            <p:spPr>
              <a:xfrm>
                <a:off x="3462418" y="4739659"/>
                <a:ext cx="422162" cy="0"/>
              </a:xfrm>
              <a:prstGeom prst="line">
                <a:avLst/>
              </a:prstGeom>
              <a:ln w="9525" cap="flat" cmpd="sng">
                <a:solidFill>
                  <a:schemeClr val="accent2"/>
                </a:solidFill>
                <a:prstDash val="solid"/>
                <a:round/>
                <a:headEnd type="none" w="med" len="med"/>
                <a:tailEnd type="triangle" w="med" len="med"/>
              </a:ln>
            </p:spPr>
          </p:sp>
          <p:sp>
            <p:nvSpPr>
              <p:cNvPr id="83066" name="Rectangle 104"/>
              <p:cNvSpPr/>
              <p:nvPr/>
            </p:nvSpPr>
            <p:spPr>
              <a:xfrm>
                <a:off x="3067594" y="4610052"/>
                <a:ext cx="426923" cy="23970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67" name="Text Box 105"/>
              <p:cNvSpPr txBox="1"/>
              <p:nvPr/>
            </p:nvSpPr>
            <p:spPr>
              <a:xfrm rot="289934">
                <a:off x="3019653" y="4584228"/>
                <a:ext cx="520561" cy="274627"/>
              </a:xfrm>
              <a:prstGeom prst="rect">
                <a:avLst/>
              </a:prstGeom>
              <a:noFill/>
              <a:ln w="9525">
                <a:noFill/>
              </a:ln>
            </p:spPr>
            <p:txBody>
              <a:bodyPr wrap="none" anchor="t" anchorCtr="0">
                <a:spAutoFit/>
              </a:bodyPr>
              <a:p>
                <a:r>
                  <a:rPr lang="en-US" altLang="zh-CN" sz="1200" dirty="0">
                    <a:solidFill>
                      <a:srgbClr val="000000"/>
                    </a:solidFill>
                    <a:latin typeface="Arial" panose="020B0604020202020204" pitchFamily="34" charset="0"/>
                  </a:rPr>
                  <a:t>0111</a:t>
                </a:r>
                <a:endParaRPr lang="en-US" altLang="zh-CN" sz="1200" dirty="0">
                  <a:solidFill>
                    <a:srgbClr val="000000"/>
                  </a:solidFill>
                  <a:latin typeface="Arial" panose="020B0604020202020204" pitchFamily="34" charset="0"/>
                </a:endParaRPr>
              </a:p>
            </p:txBody>
          </p:sp>
        </p:grpSp>
        <p:sp>
          <p:nvSpPr>
            <p:cNvPr id="83068" name="Text Box 106"/>
            <p:cNvSpPr txBox="1"/>
            <p:nvPr/>
          </p:nvSpPr>
          <p:spPr>
            <a:xfrm>
              <a:off x="1638346" y="6046702"/>
              <a:ext cx="2909795" cy="584755"/>
            </a:xfrm>
            <a:prstGeom prst="rect">
              <a:avLst/>
            </a:prstGeom>
            <a:noFill/>
            <a:ln w="9525">
              <a:noFill/>
            </a:ln>
          </p:spPr>
          <p:txBody>
            <a:bodyPr wrap="none" anchor="t" anchorCtr="0">
              <a:spAutoFit/>
            </a:bodyPr>
            <a:p>
              <a:r>
                <a:rPr lang="en-US" altLang="zh-CN" sz="1600" dirty="0">
                  <a:solidFill>
                    <a:srgbClr val="000000"/>
                  </a:solidFill>
                  <a:latin typeface="Arial" panose="020B0604020202020204" pitchFamily="34" charset="0"/>
                </a:rPr>
                <a:t>destination address in arriving</a:t>
              </a:r>
              <a:endParaRPr lang="en-US" altLang="zh-CN" sz="1600" dirty="0">
                <a:solidFill>
                  <a:srgbClr val="000000"/>
                </a:solidFill>
                <a:latin typeface="Arial" panose="020B0604020202020204" pitchFamily="34" charset="0"/>
              </a:endParaRPr>
            </a:p>
            <a:p>
              <a:r>
                <a:rPr lang="en-US" altLang="zh-CN" sz="1600" dirty="0">
                  <a:solidFill>
                    <a:srgbClr val="000000"/>
                  </a:solidFill>
                  <a:latin typeface="Arial" panose="020B0604020202020204" pitchFamily="34" charset="0"/>
                </a:rPr>
                <a:t>packet</a:t>
              </a:r>
              <a:r>
                <a:rPr lang="ja-JP" altLang="en-US" sz="1600" dirty="0">
                  <a:solidFill>
                    <a:srgbClr val="000000"/>
                  </a:solidFill>
                  <a:latin typeface="Arial" panose="020B0604020202020204" pitchFamily="34" charset="0"/>
                </a:rPr>
                <a:t>’</a:t>
              </a:r>
              <a:r>
                <a:rPr lang="en-US" altLang="ja-JP" sz="1600" dirty="0">
                  <a:solidFill>
                    <a:srgbClr val="000000"/>
                  </a:solidFill>
                  <a:latin typeface="Arial" panose="020B0604020202020204" pitchFamily="34" charset="0"/>
                </a:rPr>
                <a:t>s header</a:t>
              </a:r>
              <a:endParaRPr lang="en-US" altLang="zh-CN" sz="1600" dirty="0">
                <a:solidFill>
                  <a:srgbClr val="000000"/>
                </a:solidFill>
                <a:latin typeface="Arial" panose="020B0604020202020204" pitchFamily="34" charset="0"/>
              </a:endParaRPr>
            </a:p>
          </p:txBody>
        </p:sp>
        <p:sp>
          <p:nvSpPr>
            <p:cNvPr id="83069" name="Line 107"/>
            <p:cNvSpPr/>
            <p:nvPr/>
          </p:nvSpPr>
          <p:spPr>
            <a:xfrm flipH="1">
              <a:off x="2626848" y="4873581"/>
              <a:ext cx="1407736" cy="914367"/>
            </a:xfrm>
            <a:prstGeom prst="line">
              <a:avLst/>
            </a:prstGeom>
            <a:ln w="9525" cap="flat" cmpd="sng">
              <a:solidFill>
                <a:schemeClr val="tx1"/>
              </a:solidFill>
              <a:prstDash val="solid"/>
              <a:round/>
              <a:headEnd type="none" w="med" len="med"/>
              <a:tailEnd type="none" w="med" len="med"/>
            </a:ln>
          </p:spPr>
        </p:sp>
        <p:sp>
          <p:nvSpPr>
            <p:cNvPr id="83070" name="Line 119"/>
            <p:cNvSpPr/>
            <p:nvPr/>
          </p:nvSpPr>
          <p:spPr>
            <a:xfrm flipH="1" flipV="1">
              <a:off x="3588616" y="5648254"/>
              <a:ext cx="22219" cy="450834"/>
            </a:xfrm>
            <a:prstGeom prst="line">
              <a:avLst/>
            </a:prstGeom>
            <a:ln w="9525" cap="flat" cmpd="sng">
              <a:solidFill>
                <a:schemeClr val="tx1"/>
              </a:solidFill>
              <a:prstDash val="solid"/>
              <a:round/>
              <a:headEnd type="none" w="med" len="med"/>
              <a:tailEnd type="triangle" w="med" len="med"/>
            </a:ln>
          </p:spPr>
        </p:sp>
        <p:sp>
          <p:nvSpPr>
            <p:cNvPr id="83071" name="Freeform 121"/>
            <p:cNvSpPr/>
            <p:nvPr/>
          </p:nvSpPr>
          <p:spPr>
            <a:xfrm flipH="1">
              <a:off x="6254750" y="4370388"/>
              <a:ext cx="577850" cy="371475"/>
            </a:xfrm>
            <a:custGeom>
              <a:avLst/>
              <a:gdLst/>
              <a:ahLst/>
              <a:cxnLst>
                <a:cxn ang="0">
                  <a:pos x="0" y="0"/>
                </a:cxn>
                <a:cxn ang="0">
                  <a:pos x="2147483647" y="2147483647"/>
                </a:cxn>
                <a:cxn ang="0">
                  <a:pos x="2147483647" y="2147483647"/>
                </a:cxn>
                <a:cxn ang="0">
                  <a:pos x="2147483647" y="2147483647"/>
                </a:cxn>
                <a:cxn ang="0">
                  <a:pos x="0" y="0"/>
                </a:cxn>
              </a:cxnLst>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tileRect/>
            </a:gradFill>
            <a:ln w="9525">
              <a:noFill/>
            </a:ln>
          </p:spPr>
          <p:txBody>
            <a:bodyPr/>
            <a:p>
              <a:endParaRPr lang="zh-CN" altLang="en-US"/>
            </a:p>
          </p:txBody>
        </p:sp>
        <p:sp>
          <p:nvSpPr>
            <p:cNvPr id="83072" name="Freeform 122"/>
            <p:cNvSpPr/>
            <p:nvPr/>
          </p:nvSpPr>
          <p:spPr>
            <a:xfrm flipH="1">
              <a:off x="5243513" y="4086226"/>
              <a:ext cx="577850" cy="371475"/>
            </a:xfrm>
            <a:custGeom>
              <a:avLst/>
              <a:gdLst/>
              <a:ahLst/>
              <a:cxnLst>
                <a:cxn ang="0">
                  <a:pos x="0" y="0"/>
                </a:cxn>
                <a:cxn ang="0">
                  <a:pos x="2147483647" y="2147483647"/>
                </a:cxn>
                <a:cxn ang="0">
                  <a:pos x="2147483647" y="2147483647"/>
                </a:cxn>
                <a:cxn ang="0">
                  <a:pos x="2147483647" y="2147483647"/>
                </a:cxn>
                <a:cxn ang="0">
                  <a:pos x="0" y="0"/>
                </a:cxn>
              </a:cxnLst>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tileRect/>
            </a:gradFill>
            <a:ln w="9525">
              <a:noFill/>
            </a:ln>
          </p:spPr>
          <p:txBody>
            <a:bodyPr/>
            <a:p>
              <a:endParaRPr lang="zh-CN" altLang="en-US"/>
            </a:p>
          </p:txBody>
        </p:sp>
        <p:sp>
          <p:nvSpPr>
            <p:cNvPr id="83073" name="Freeform 123"/>
            <p:cNvSpPr/>
            <p:nvPr/>
          </p:nvSpPr>
          <p:spPr>
            <a:xfrm flipH="1" flipV="1">
              <a:off x="5911850" y="5632451"/>
              <a:ext cx="542925" cy="371475"/>
            </a:xfrm>
            <a:custGeom>
              <a:avLst/>
              <a:gdLst/>
              <a:ahLst/>
              <a:cxnLst>
                <a:cxn ang="0">
                  <a:pos x="0" y="0"/>
                </a:cxn>
                <a:cxn ang="0">
                  <a:pos x="2147483647" y="2147483647"/>
                </a:cxn>
                <a:cxn ang="0">
                  <a:pos x="2147483647" y="2147483647"/>
                </a:cxn>
                <a:cxn ang="0">
                  <a:pos x="2147483647" y="2147483647"/>
                </a:cxn>
                <a:cxn ang="0">
                  <a:pos x="0" y="0"/>
                </a:cxn>
              </a:cxnLst>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tileRect/>
            </a:gradFill>
            <a:ln w="9525">
              <a:noFill/>
            </a:ln>
          </p:spPr>
          <p:txBody>
            <a:bodyPr/>
            <a:p>
              <a:endParaRPr lang="zh-CN" altLang="en-US"/>
            </a:p>
          </p:txBody>
        </p:sp>
        <p:sp>
          <p:nvSpPr>
            <p:cNvPr id="83074" name="Freeform 124"/>
            <p:cNvSpPr/>
            <p:nvPr/>
          </p:nvSpPr>
          <p:spPr>
            <a:xfrm flipH="1" flipV="1">
              <a:off x="4562475" y="5616576"/>
              <a:ext cx="542925" cy="371475"/>
            </a:xfrm>
            <a:custGeom>
              <a:avLst/>
              <a:gdLst/>
              <a:ahLst/>
              <a:cxnLst>
                <a:cxn ang="0">
                  <a:pos x="0" y="0"/>
                </a:cxn>
                <a:cxn ang="0">
                  <a:pos x="2147483647" y="2147483647"/>
                </a:cxn>
                <a:cxn ang="0">
                  <a:pos x="2147483647" y="2147483647"/>
                </a:cxn>
                <a:cxn ang="0">
                  <a:pos x="2147483647" y="2147483647"/>
                </a:cxn>
                <a:cxn ang="0">
                  <a:pos x="0" y="0"/>
                </a:cxn>
              </a:cxnLst>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tileRect/>
            </a:gradFill>
            <a:ln w="9525">
              <a:noFill/>
            </a:ln>
          </p:spPr>
          <p:txBody>
            <a:bodyPr/>
            <a:p>
              <a:endParaRPr lang="zh-CN" altLang="en-US"/>
            </a:p>
          </p:txBody>
        </p:sp>
        <p:sp>
          <p:nvSpPr>
            <p:cNvPr id="83075" name="Freeform 125"/>
            <p:cNvSpPr/>
            <p:nvPr/>
          </p:nvSpPr>
          <p:spPr>
            <a:xfrm flipH="1" flipV="1">
              <a:off x="5202238" y="5324476"/>
              <a:ext cx="542925" cy="452438"/>
            </a:xfrm>
            <a:custGeom>
              <a:avLst/>
              <a:gdLst/>
              <a:ahLst/>
              <a:cxnLst>
                <a:cxn ang="0">
                  <a:pos x="0" y="0"/>
                </a:cxn>
                <a:cxn ang="0">
                  <a:pos x="2147483647" y="2147483647"/>
                </a:cxn>
                <a:cxn ang="0">
                  <a:pos x="2147483647" y="2147483647"/>
                </a:cxn>
                <a:cxn ang="0">
                  <a:pos x="2147483647" y="2147483647"/>
                </a:cxn>
                <a:cxn ang="0">
                  <a:pos x="0" y="0"/>
                </a:cxn>
              </a:cxnLst>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tileRect/>
            </a:gradFill>
            <a:ln w="9525">
              <a:noFill/>
            </a:ln>
          </p:spPr>
          <p:txBody>
            <a:bodyPr/>
            <a:p>
              <a:endParaRPr lang="zh-CN" altLang="en-US"/>
            </a:p>
          </p:txBody>
        </p:sp>
        <p:grpSp>
          <p:nvGrpSpPr>
            <p:cNvPr id="83076" name="Group 126"/>
            <p:cNvGrpSpPr/>
            <p:nvPr/>
          </p:nvGrpSpPr>
          <p:grpSpPr>
            <a:xfrm>
              <a:off x="5251450" y="3641726"/>
              <a:ext cx="550863" cy="452438"/>
              <a:chOff x="2886" y="1668"/>
              <a:chExt cx="347" cy="285"/>
            </a:xfrm>
          </p:grpSpPr>
          <p:sp>
            <p:nvSpPr>
              <p:cNvPr id="83077" name="Rectangle 127"/>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78" name="Oval 128"/>
              <p:cNvSpPr/>
              <p:nvPr/>
            </p:nvSpPr>
            <p:spPr>
              <a:xfrm>
                <a:off x="2905" y="1674"/>
                <a:ext cx="314" cy="74"/>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79" name="Rectangle 129"/>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80" name="Line 130"/>
              <p:cNvSpPr/>
              <p:nvPr/>
            </p:nvSpPr>
            <p:spPr>
              <a:xfrm>
                <a:off x="3082" y="1811"/>
                <a:ext cx="1" cy="130"/>
              </a:xfrm>
              <a:prstGeom prst="line">
                <a:avLst/>
              </a:prstGeom>
              <a:ln w="9525" cap="flat" cmpd="sng">
                <a:solidFill>
                  <a:schemeClr val="tx1"/>
                </a:solidFill>
                <a:prstDash val="solid"/>
                <a:round/>
                <a:headEnd type="none" w="med" len="med"/>
                <a:tailEnd type="none" w="med" len="med"/>
              </a:ln>
            </p:spPr>
          </p:sp>
          <p:sp>
            <p:nvSpPr>
              <p:cNvPr id="83081" name="Line 131"/>
              <p:cNvSpPr/>
              <p:nvPr/>
            </p:nvSpPr>
            <p:spPr>
              <a:xfrm>
                <a:off x="2913" y="1842"/>
                <a:ext cx="300" cy="0"/>
              </a:xfrm>
              <a:prstGeom prst="line">
                <a:avLst/>
              </a:prstGeom>
              <a:ln w="9525" cap="flat" cmpd="sng">
                <a:solidFill>
                  <a:schemeClr val="tx1"/>
                </a:solidFill>
                <a:prstDash val="solid"/>
                <a:round/>
                <a:headEnd type="none" w="med" len="med"/>
                <a:tailEnd type="none" w="med" len="med"/>
              </a:ln>
            </p:spPr>
          </p:sp>
          <p:sp>
            <p:nvSpPr>
              <p:cNvPr id="83082" name="Line 132"/>
              <p:cNvSpPr/>
              <p:nvPr/>
            </p:nvSpPr>
            <p:spPr>
              <a:xfrm>
                <a:off x="2912" y="1812"/>
                <a:ext cx="300" cy="0"/>
              </a:xfrm>
              <a:prstGeom prst="line">
                <a:avLst/>
              </a:prstGeom>
              <a:ln w="9525" cap="flat" cmpd="sng">
                <a:solidFill>
                  <a:schemeClr val="tx1"/>
                </a:solidFill>
                <a:prstDash val="solid"/>
                <a:round/>
                <a:headEnd type="none" w="med" len="med"/>
                <a:tailEnd type="none" w="med" len="med"/>
              </a:ln>
            </p:spPr>
          </p:sp>
          <p:sp>
            <p:nvSpPr>
              <p:cNvPr id="83083" name="AutoShape 133"/>
              <p:cNvSpPr/>
              <p:nvPr/>
            </p:nvSpPr>
            <p:spPr>
              <a:xfrm rot="5400000">
                <a:off x="3036" y="1730"/>
                <a:ext cx="29" cy="41"/>
              </a:xfrm>
              <a:prstGeom prst="rightArrow">
                <a:avLst>
                  <a:gd name="adj1" fmla="val 51166"/>
                  <a:gd name="adj2" fmla="val 39666"/>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grpSp>
          <p:nvGrpSpPr>
            <p:cNvPr id="83084" name="Group 134"/>
            <p:cNvGrpSpPr/>
            <p:nvPr/>
          </p:nvGrpSpPr>
          <p:grpSpPr>
            <a:xfrm>
              <a:off x="6264275" y="3914776"/>
              <a:ext cx="550863" cy="452438"/>
              <a:chOff x="2886" y="1668"/>
              <a:chExt cx="347" cy="285"/>
            </a:xfrm>
          </p:grpSpPr>
          <p:sp>
            <p:nvSpPr>
              <p:cNvPr id="83085" name="Rectangle 135"/>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86" name="Oval 136"/>
              <p:cNvSpPr/>
              <p:nvPr/>
            </p:nvSpPr>
            <p:spPr>
              <a:xfrm>
                <a:off x="2905" y="1674"/>
                <a:ext cx="314" cy="74"/>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87" name="Rectangle 137"/>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88" name="Line 138"/>
              <p:cNvSpPr/>
              <p:nvPr/>
            </p:nvSpPr>
            <p:spPr>
              <a:xfrm>
                <a:off x="3082" y="1811"/>
                <a:ext cx="1" cy="130"/>
              </a:xfrm>
              <a:prstGeom prst="line">
                <a:avLst/>
              </a:prstGeom>
              <a:ln w="9525" cap="flat" cmpd="sng">
                <a:solidFill>
                  <a:schemeClr val="tx1"/>
                </a:solidFill>
                <a:prstDash val="solid"/>
                <a:round/>
                <a:headEnd type="none" w="med" len="med"/>
                <a:tailEnd type="none" w="med" len="med"/>
              </a:ln>
            </p:spPr>
          </p:sp>
          <p:sp>
            <p:nvSpPr>
              <p:cNvPr id="83089" name="Line 139"/>
              <p:cNvSpPr/>
              <p:nvPr/>
            </p:nvSpPr>
            <p:spPr>
              <a:xfrm>
                <a:off x="2913" y="1842"/>
                <a:ext cx="300" cy="0"/>
              </a:xfrm>
              <a:prstGeom prst="line">
                <a:avLst/>
              </a:prstGeom>
              <a:ln w="9525" cap="flat" cmpd="sng">
                <a:solidFill>
                  <a:schemeClr val="tx1"/>
                </a:solidFill>
                <a:prstDash val="solid"/>
                <a:round/>
                <a:headEnd type="none" w="med" len="med"/>
                <a:tailEnd type="none" w="med" len="med"/>
              </a:ln>
            </p:spPr>
          </p:sp>
          <p:sp>
            <p:nvSpPr>
              <p:cNvPr id="83090" name="Line 140"/>
              <p:cNvSpPr/>
              <p:nvPr/>
            </p:nvSpPr>
            <p:spPr>
              <a:xfrm>
                <a:off x="2912" y="1812"/>
                <a:ext cx="300" cy="0"/>
              </a:xfrm>
              <a:prstGeom prst="line">
                <a:avLst/>
              </a:prstGeom>
              <a:ln w="9525" cap="flat" cmpd="sng">
                <a:solidFill>
                  <a:schemeClr val="tx1"/>
                </a:solidFill>
                <a:prstDash val="solid"/>
                <a:round/>
                <a:headEnd type="none" w="med" len="med"/>
                <a:tailEnd type="none" w="med" len="med"/>
              </a:ln>
            </p:spPr>
          </p:sp>
          <p:sp>
            <p:nvSpPr>
              <p:cNvPr id="83091" name="AutoShape 141"/>
              <p:cNvSpPr/>
              <p:nvPr/>
            </p:nvSpPr>
            <p:spPr>
              <a:xfrm rot="5400000">
                <a:off x="3036" y="1730"/>
                <a:ext cx="29" cy="41"/>
              </a:xfrm>
              <a:prstGeom prst="rightArrow">
                <a:avLst>
                  <a:gd name="adj1" fmla="val 51166"/>
                  <a:gd name="adj2" fmla="val 39666"/>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grpSp>
          <p:nvGrpSpPr>
            <p:cNvPr id="83092" name="Group 142"/>
            <p:cNvGrpSpPr/>
            <p:nvPr/>
          </p:nvGrpSpPr>
          <p:grpSpPr>
            <a:xfrm>
              <a:off x="5894388" y="5991226"/>
              <a:ext cx="550863" cy="452438"/>
              <a:chOff x="2886" y="1668"/>
              <a:chExt cx="347" cy="285"/>
            </a:xfrm>
          </p:grpSpPr>
          <p:sp>
            <p:nvSpPr>
              <p:cNvPr id="83093" name="Rectangle 143"/>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94" name="Oval 144"/>
              <p:cNvSpPr/>
              <p:nvPr/>
            </p:nvSpPr>
            <p:spPr>
              <a:xfrm>
                <a:off x="2905" y="1674"/>
                <a:ext cx="314" cy="74"/>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95" name="Rectangle 145"/>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096" name="Line 146"/>
              <p:cNvSpPr/>
              <p:nvPr/>
            </p:nvSpPr>
            <p:spPr>
              <a:xfrm>
                <a:off x="3082" y="1811"/>
                <a:ext cx="1" cy="130"/>
              </a:xfrm>
              <a:prstGeom prst="line">
                <a:avLst/>
              </a:prstGeom>
              <a:ln w="9525" cap="flat" cmpd="sng">
                <a:solidFill>
                  <a:schemeClr val="tx1"/>
                </a:solidFill>
                <a:prstDash val="solid"/>
                <a:round/>
                <a:headEnd type="none" w="med" len="med"/>
                <a:tailEnd type="none" w="med" len="med"/>
              </a:ln>
            </p:spPr>
          </p:sp>
          <p:sp>
            <p:nvSpPr>
              <p:cNvPr id="83097" name="Line 147"/>
              <p:cNvSpPr/>
              <p:nvPr/>
            </p:nvSpPr>
            <p:spPr>
              <a:xfrm>
                <a:off x="2913" y="1842"/>
                <a:ext cx="300" cy="0"/>
              </a:xfrm>
              <a:prstGeom prst="line">
                <a:avLst/>
              </a:prstGeom>
              <a:ln w="9525" cap="flat" cmpd="sng">
                <a:solidFill>
                  <a:schemeClr val="tx1"/>
                </a:solidFill>
                <a:prstDash val="solid"/>
                <a:round/>
                <a:headEnd type="none" w="med" len="med"/>
                <a:tailEnd type="none" w="med" len="med"/>
              </a:ln>
            </p:spPr>
          </p:sp>
          <p:sp>
            <p:nvSpPr>
              <p:cNvPr id="83098" name="Line 148"/>
              <p:cNvSpPr/>
              <p:nvPr/>
            </p:nvSpPr>
            <p:spPr>
              <a:xfrm>
                <a:off x="2912" y="1812"/>
                <a:ext cx="300" cy="0"/>
              </a:xfrm>
              <a:prstGeom prst="line">
                <a:avLst/>
              </a:prstGeom>
              <a:ln w="9525" cap="flat" cmpd="sng">
                <a:solidFill>
                  <a:schemeClr val="tx1"/>
                </a:solidFill>
                <a:prstDash val="solid"/>
                <a:round/>
                <a:headEnd type="none" w="med" len="med"/>
                <a:tailEnd type="none" w="med" len="med"/>
              </a:ln>
            </p:spPr>
          </p:sp>
          <p:sp>
            <p:nvSpPr>
              <p:cNvPr id="83099" name="AutoShape 149"/>
              <p:cNvSpPr/>
              <p:nvPr/>
            </p:nvSpPr>
            <p:spPr>
              <a:xfrm rot="5400000">
                <a:off x="3036" y="1730"/>
                <a:ext cx="29" cy="41"/>
              </a:xfrm>
              <a:prstGeom prst="rightArrow">
                <a:avLst>
                  <a:gd name="adj1" fmla="val 51166"/>
                  <a:gd name="adj2" fmla="val 39666"/>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grpSp>
          <p:nvGrpSpPr>
            <p:cNvPr id="83100" name="Group 150"/>
            <p:cNvGrpSpPr/>
            <p:nvPr/>
          </p:nvGrpSpPr>
          <p:grpSpPr>
            <a:xfrm>
              <a:off x="5199063" y="5772151"/>
              <a:ext cx="550863" cy="452438"/>
              <a:chOff x="2886" y="1668"/>
              <a:chExt cx="347" cy="285"/>
            </a:xfrm>
          </p:grpSpPr>
          <p:sp>
            <p:nvSpPr>
              <p:cNvPr id="83101" name="Rectangle 151"/>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102" name="Oval 152"/>
              <p:cNvSpPr/>
              <p:nvPr/>
            </p:nvSpPr>
            <p:spPr>
              <a:xfrm>
                <a:off x="2905" y="1674"/>
                <a:ext cx="314" cy="74"/>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103" name="Rectangle 153"/>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104" name="Line 154"/>
              <p:cNvSpPr/>
              <p:nvPr/>
            </p:nvSpPr>
            <p:spPr>
              <a:xfrm>
                <a:off x="3082" y="1811"/>
                <a:ext cx="1" cy="130"/>
              </a:xfrm>
              <a:prstGeom prst="line">
                <a:avLst/>
              </a:prstGeom>
              <a:ln w="9525" cap="flat" cmpd="sng">
                <a:solidFill>
                  <a:schemeClr val="tx1"/>
                </a:solidFill>
                <a:prstDash val="solid"/>
                <a:round/>
                <a:headEnd type="none" w="med" len="med"/>
                <a:tailEnd type="none" w="med" len="med"/>
              </a:ln>
            </p:spPr>
          </p:sp>
          <p:sp>
            <p:nvSpPr>
              <p:cNvPr id="83105" name="Line 155"/>
              <p:cNvSpPr/>
              <p:nvPr/>
            </p:nvSpPr>
            <p:spPr>
              <a:xfrm>
                <a:off x="2913" y="1842"/>
                <a:ext cx="300" cy="0"/>
              </a:xfrm>
              <a:prstGeom prst="line">
                <a:avLst/>
              </a:prstGeom>
              <a:ln w="9525" cap="flat" cmpd="sng">
                <a:solidFill>
                  <a:schemeClr val="tx1"/>
                </a:solidFill>
                <a:prstDash val="solid"/>
                <a:round/>
                <a:headEnd type="none" w="med" len="med"/>
                <a:tailEnd type="none" w="med" len="med"/>
              </a:ln>
            </p:spPr>
          </p:sp>
          <p:sp>
            <p:nvSpPr>
              <p:cNvPr id="83106" name="Line 156"/>
              <p:cNvSpPr/>
              <p:nvPr/>
            </p:nvSpPr>
            <p:spPr>
              <a:xfrm>
                <a:off x="2912" y="1812"/>
                <a:ext cx="300" cy="0"/>
              </a:xfrm>
              <a:prstGeom prst="line">
                <a:avLst/>
              </a:prstGeom>
              <a:ln w="9525" cap="flat" cmpd="sng">
                <a:solidFill>
                  <a:schemeClr val="tx1"/>
                </a:solidFill>
                <a:prstDash val="solid"/>
                <a:round/>
                <a:headEnd type="none" w="med" len="med"/>
                <a:tailEnd type="none" w="med" len="med"/>
              </a:ln>
            </p:spPr>
          </p:sp>
          <p:sp>
            <p:nvSpPr>
              <p:cNvPr id="83107" name="AutoShape 157"/>
              <p:cNvSpPr/>
              <p:nvPr/>
            </p:nvSpPr>
            <p:spPr>
              <a:xfrm rot="5400000">
                <a:off x="3036" y="1730"/>
                <a:ext cx="29" cy="41"/>
              </a:xfrm>
              <a:prstGeom prst="rightArrow">
                <a:avLst>
                  <a:gd name="adj1" fmla="val 51166"/>
                  <a:gd name="adj2" fmla="val 39666"/>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grpSp>
          <p:nvGrpSpPr>
            <p:cNvPr id="83108" name="Group 158"/>
            <p:cNvGrpSpPr/>
            <p:nvPr/>
          </p:nvGrpSpPr>
          <p:grpSpPr>
            <a:xfrm>
              <a:off x="4543425" y="5964238"/>
              <a:ext cx="550863" cy="452438"/>
              <a:chOff x="2886" y="1668"/>
              <a:chExt cx="347" cy="285"/>
            </a:xfrm>
          </p:grpSpPr>
          <p:sp>
            <p:nvSpPr>
              <p:cNvPr id="83109" name="Rectangle 159"/>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110" name="Oval 160"/>
              <p:cNvSpPr/>
              <p:nvPr/>
            </p:nvSpPr>
            <p:spPr>
              <a:xfrm>
                <a:off x="2905" y="1674"/>
                <a:ext cx="314" cy="74"/>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111" name="Rectangle 161"/>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sp>
            <p:nvSpPr>
              <p:cNvPr id="83112" name="Line 162"/>
              <p:cNvSpPr/>
              <p:nvPr/>
            </p:nvSpPr>
            <p:spPr>
              <a:xfrm>
                <a:off x="3082" y="1811"/>
                <a:ext cx="1" cy="130"/>
              </a:xfrm>
              <a:prstGeom prst="line">
                <a:avLst/>
              </a:prstGeom>
              <a:ln w="9525" cap="flat" cmpd="sng">
                <a:solidFill>
                  <a:schemeClr val="tx1"/>
                </a:solidFill>
                <a:prstDash val="solid"/>
                <a:round/>
                <a:headEnd type="none" w="med" len="med"/>
                <a:tailEnd type="none" w="med" len="med"/>
              </a:ln>
            </p:spPr>
          </p:sp>
          <p:sp>
            <p:nvSpPr>
              <p:cNvPr id="83113" name="Line 163"/>
              <p:cNvSpPr/>
              <p:nvPr/>
            </p:nvSpPr>
            <p:spPr>
              <a:xfrm>
                <a:off x="2913" y="1842"/>
                <a:ext cx="300" cy="0"/>
              </a:xfrm>
              <a:prstGeom prst="line">
                <a:avLst/>
              </a:prstGeom>
              <a:ln w="9525" cap="flat" cmpd="sng">
                <a:solidFill>
                  <a:schemeClr val="tx1"/>
                </a:solidFill>
                <a:prstDash val="solid"/>
                <a:round/>
                <a:headEnd type="none" w="med" len="med"/>
                <a:tailEnd type="none" w="med" len="med"/>
              </a:ln>
            </p:spPr>
          </p:sp>
          <p:sp>
            <p:nvSpPr>
              <p:cNvPr id="83114" name="Line 164"/>
              <p:cNvSpPr/>
              <p:nvPr/>
            </p:nvSpPr>
            <p:spPr>
              <a:xfrm>
                <a:off x="2912" y="1812"/>
                <a:ext cx="300" cy="0"/>
              </a:xfrm>
              <a:prstGeom prst="line">
                <a:avLst/>
              </a:prstGeom>
              <a:ln w="9525" cap="flat" cmpd="sng">
                <a:solidFill>
                  <a:schemeClr val="tx1"/>
                </a:solidFill>
                <a:prstDash val="solid"/>
                <a:round/>
                <a:headEnd type="none" w="med" len="med"/>
                <a:tailEnd type="none" w="med" len="med"/>
              </a:ln>
            </p:spPr>
          </p:sp>
          <p:sp>
            <p:nvSpPr>
              <p:cNvPr id="83115" name="AutoShape 165"/>
              <p:cNvSpPr/>
              <p:nvPr/>
            </p:nvSpPr>
            <p:spPr>
              <a:xfrm rot="5400000">
                <a:off x="3036" y="1730"/>
                <a:ext cx="29" cy="41"/>
              </a:xfrm>
              <a:prstGeom prst="rightArrow">
                <a:avLst>
                  <a:gd name="adj1" fmla="val 51166"/>
                  <a:gd name="adj2" fmla="val 39666"/>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sz="1800" dirty="0">
                  <a:solidFill>
                    <a:srgbClr val="000000"/>
                  </a:solidFill>
                  <a:latin typeface="Arial" panose="020B0604020202020204" pitchFamily="34" charset="0"/>
                </a:endParaRPr>
              </a:p>
            </p:txBody>
          </p:sp>
        </p:grpSp>
        <p:sp>
          <p:nvSpPr>
            <p:cNvPr id="83116" name="Freeform 120"/>
            <p:cNvSpPr/>
            <p:nvPr/>
          </p:nvSpPr>
          <p:spPr>
            <a:xfrm>
              <a:off x="3757473" y="4834039"/>
              <a:ext cx="1041539" cy="336504"/>
            </a:xfrm>
            <a:custGeom>
              <a:avLst/>
              <a:gdLst/>
              <a:ahLst/>
              <a:cxnLst>
                <a:cxn ang="0">
                  <a:pos x="0" y="2147483647"/>
                </a:cxn>
                <a:cxn ang="0">
                  <a:pos x="2147483647" y="2147483647"/>
                </a:cxn>
                <a:cxn ang="0">
                  <a:pos x="2147483647" y="2147483647"/>
                </a:cxn>
              </a:cxnLst>
              <a:pathLst>
                <a:path w="10844" h="14797">
                  <a:moveTo>
                    <a:pt x="0" y="14797"/>
                  </a:moveTo>
                  <a:cubicBezTo>
                    <a:pt x="2168" y="9517"/>
                    <a:pt x="5654" y="-1331"/>
                    <a:pt x="7042" y="135"/>
                  </a:cubicBezTo>
                  <a:cubicBezTo>
                    <a:pt x="8563" y="1950"/>
                    <a:pt x="9984" y="6698"/>
                    <a:pt x="10844" y="9978"/>
                  </a:cubicBezTo>
                </a:path>
              </a:pathLst>
            </a:custGeom>
            <a:noFill/>
            <a:ln w="57150" cap="flat" cmpd="sng">
              <a:solidFill>
                <a:srgbClr val="FF3300"/>
              </a:solidFill>
              <a:prstDash val="solid"/>
              <a:round/>
              <a:headEnd type="none" w="med" len="med"/>
              <a:tailEnd type="triangle" w="med" len="med"/>
            </a:ln>
          </p:spPr>
          <p:txBody>
            <a:bodyPr/>
            <a:p>
              <a:endParaRPr lang="zh-CN" altLang="en-US"/>
            </a:p>
          </p:txBody>
        </p:sp>
      </p:grpSp>
      <p:cxnSp>
        <p:nvCxnSpPr>
          <p:cNvPr id="83117" name="Straight Connector 421888"/>
          <p:cNvCxnSpPr/>
          <p:nvPr/>
        </p:nvCxnSpPr>
        <p:spPr>
          <a:xfrm>
            <a:off x="2197100" y="2743200"/>
            <a:ext cx="209550" cy="574675"/>
          </a:xfrm>
          <a:prstGeom prst="line">
            <a:avLst/>
          </a:prstGeom>
          <a:ln w="9525" cap="flat" cmpd="sng">
            <a:solidFill>
              <a:schemeClr val="tx1"/>
            </a:solidFill>
            <a:prstDash val="solid"/>
            <a:round/>
            <a:headEnd type="none" w="med" len="med"/>
            <a:tailEnd type="none" w="med" len="med"/>
          </a:ln>
        </p:spPr>
      </p:cxnSp>
      <p:cxnSp>
        <p:nvCxnSpPr>
          <p:cNvPr id="83118" name="Straight Connector 421894"/>
          <p:cNvCxnSpPr/>
          <p:nvPr/>
        </p:nvCxnSpPr>
        <p:spPr>
          <a:xfrm flipH="1">
            <a:off x="3552825" y="2822575"/>
            <a:ext cx="2393950" cy="1325563"/>
          </a:xfrm>
          <a:prstGeom prst="line">
            <a:avLst/>
          </a:prstGeom>
          <a:ln w="9525" cap="flat" cmpd="sng">
            <a:solidFill>
              <a:schemeClr val="tx1"/>
            </a:solidFill>
            <a:prstDash val="solid"/>
            <a:round/>
            <a:headEnd type="none" w="med" len="med"/>
            <a:tailEnd type="none" w="med" len="med"/>
          </a:ln>
        </p:spPr>
      </p:cxnSp>
      <p:grpSp>
        <p:nvGrpSpPr>
          <p:cNvPr id="83119" name="Group 347"/>
          <p:cNvGrpSpPr/>
          <p:nvPr/>
        </p:nvGrpSpPr>
        <p:grpSpPr>
          <a:xfrm>
            <a:off x="6099175" y="5089525"/>
            <a:ext cx="523875" cy="261938"/>
            <a:chOff x="1871277" y="1576300"/>
            <a:chExt cx="1128371" cy="437861"/>
          </a:xfrm>
        </p:grpSpPr>
        <p:sp>
          <p:nvSpPr>
            <p:cNvPr id="83120" name="Oval 17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78" name="Rectangle 17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22" name="Oval 17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80" name="Freeform 17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24" name="Freeform 18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25" name="Freeform 18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26" name="Freeform 18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3127" name="Straight Connector 183"/>
            <p:cNvCxnSpPr>
              <a:endCxn id="8312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3128" name="Straight Connector 184"/>
            <p:cNvCxnSpPr>
              <a:endCxn id="8312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83129" name="Group 347"/>
          <p:cNvGrpSpPr/>
          <p:nvPr/>
        </p:nvGrpSpPr>
        <p:grpSpPr>
          <a:xfrm>
            <a:off x="5481638" y="5353050"/>
            <a:ext cx="523875" cy="263525"/>
            <a:chOff x="1871277" y="1576300"/>
            <a:chExt cx="1128371" cy="437861"/>
          </a:xfrm>
        </p:grpSpPr>
        <p:sp>
          <p:nvSpPr>
            <p:cNvPr id="83130" name="Oval 18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88" name="Rectangle 18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32" name="Oval 18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90" name="Freeform 18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34" name="Freeform 19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35" name="Freeform 19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36" name="Freeform 19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3137" name="Straight Connector 193"/>
            <p:cNvCxnSpPr>
              <a:endCxn id="8313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3138" name="Straight Connector 194"/>
            <p:cNvCxnSpPr>
              <a:endCxn id="8313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83139" name="Group 347"/>
          <p:cNvGrpSpPr/>
          <p:nvPr/>
        </p:nvGrpSpPr>
        <p:grpSpPr>
          <a:xfrm>
            <a:off x="6723063" y="5376863"/>
            <a:ext cx="523875" cy="261937"/>
            <a:chOff x="1871277" y="1576300"/>
            <a:chExt cx="1128371" cy="437861"/>
          </a:xfrm>
        </p:grpSpPr>
        <p:sp>
          <p:nvSpPr>
            <p:cNvPr id="83140" name="Oval 19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98" name="Rectangle 19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42" name="Oval 19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00" name="Freeform 19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44" name="Freeform 20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45" name="Freeform 20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46" name="Freeform 20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3147" name="Straight Connector 203"/>
            <p:cNvCxnSpPr>
              <a:endCxn id="8314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3148" name="Straight Connector 204"/>
            <p:cNvCxnSpPr>
              <a:endCxn id="8314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83149" name="Group 347"/>
          <p:cNvGrpSpPr/>
          <p:nvPr/>
        </p:nvGrpSpPr>
        <p:grpSpPr>
          <a:xfrm>
            <a:off x="7165975" y="4721225"/>
            <a:ext cx="522288" cy="263525"/>
            <a:chOff x="1871277" y="1576300"/>
            <a:chExt cx="1128371" cy="437861"/>
          </a:xfrm>
        </p:grpSpPr>
        <p:sp>
          <p:nvSpPr>
            <p:cNvPr id="83150" name="Oval 20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08" name="Rectangle 20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52" name="Oval 20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10" name="Freeform 20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54" name="Freeform 21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55" name="Freeform 21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56" name="Freeform 21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3157" name="Straight Connector 213"/>
            <p:cNvCxnSpPr>
              <a:endCxn id="8315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3158" name="Straight Connector 214"/>
            <p:cNvCxnSpPr>
              <a:endCxn id="8315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83159" name="Group 347"/>
          <p:cNvGrpSpPr/>
          <p:nvPr/>
        </p:nvGrpSpPr>
        <p:grpSpPr>
          <a:xfrm>
            <a:off x="6169025" y="4416425"/>
            <a:ext cx="522288" cy="261938"/>
            <a:chOff x="1871277" y="1576300"/>
            <a:chExt cx="1128371" cy="437861"/>
          </a:xfrm>
        </p:grpSpPr>
        <p:sp>
          <p:nvSpPr>
            <p:cNvPr id="83160" name="Oval 21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18" name="Rectangle 21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62" name="Oval 21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20" name="Freeform 21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64" name="Freeform 22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65" name="Freeform 22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66" name="Freeform 22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3167" name="Straight Connector 223"/>
            <p:cNvCxnSpPr>
              <a:endCxn id="8316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3168" name="Straight Connector 224"/>
            <p:cNvCxnSpPr>
              <a:endCxn id="8316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83169" name="Group 347"/>
          <p:cNvGrpSpPr/>
          <p:nvPr/>
        </p:nvGrpSpPr>
        <p:grpSpPr>
          <a:xfrm>
            <a:off x="5149850" y="4714875"/>
            <a:ext cx="523875" cy="263525"/>
            <a:chOff x="1871277" y="1576300"/>
            <a:chExt cx="1128371" cy="437861"/>
          </a:xfrm>
        </p:grpSpPr>
        <p:sp>
          <p:nvSpPr>
            <p:cNvPr id="83170" name="Oval 22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28" name="Rectangle 22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72" name="Oval 22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30" name="Freeform 22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3174" name="Freeform 23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75" name="Freeform 23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3176" name="Freeform 23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3177" name="Straight Connector 233"/>
            <p:cNvCxnSpPr>
              <a:endCxn id="8317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3178" name="Straight Connector 234"/>
            <p:cNvCxnSpPr>
              <a:endCxn id="8317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80" name="Straight Connector 379"/>
          <p:cNvCxnSpPr/>
          <p:nvPr/>
        </p:nvCxnSpPr>
        <p:spPr bwMode="auto">
          <a:xfrm rot="16200000" flipH="1">
            <a:off x="5373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5768181" y="1988344"/>
            <a:ext cx="444500" cy="35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5043488" y="2374900"/>
            <a:ext cx="4683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4996" name="Group 347"/>
          <p:cNvGrpSpPr/>
          <p:nvPr/>
        </p:nvGrpSpPr>
        <p:grpSpPr>
          <a:xfrm>
            <a:off x="5443538" y="2192338"/>
            <a:ext cx="815975" cy="449262"/>
            <a:chOff x="1871277" y="1576300"/>
            <a:chExt cx="1128371" cy="437861"/>
          </a:xfrm>
        </p:grpSpPr>
        <p:sp>
          <p:nvSpPr>
            <p:cNvPr id="84997" name="Oval 12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0" name="Rectangle 12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4999" name="Oval 13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2" name="Freeform 13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5001" name="Freeform 13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5002" name="Freeform 133"/>
            <p:cNvSpPr/>
            <p:nvPr/>
          </p:nvSpPr>
          <p:spPr>
            <a:xfrm>
              <a:off x="2553833"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5003" name="Freeform 13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5004" name="Straight Connector 135"/>
            <p:cNvCxnSpPr>
              <a:endCxn id="8499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5005" name="Straight Connector 136"/>
            <p:cNvCxnSpPr>
              <a:endCxn id="8499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85006" name="Group 347"/>
          <p:cNvGrpSpPr/>
          <p:nvPr/>
        </p:nvGrpSpPr>
        <p:grpSpPr>
          <a:xfrm>
            <a:off x="7618413" y="2201863"/>
            <a:ext cx="815975" cy="449262"/>
            <a:chOff x="1871277" y="1576300"/>
            <a:chExt cx="1128371" cy="437861"/>
          </a:xfrm>
        </p:grpSpPr>
        <p:sp>
          <p:nvSpPr>
            <p:cNvPr id="85007" name="Oval 11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0" name="Rectangle 11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5009" name="Oval 12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2" name="Freeform 12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5011" name="Freeform 12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5012" name="Freeform 123"/>
            <p:cNvSpPr/>
            <p:nvPr/>
          </p:nvSpPr>
          <p:spPr>
            <a:xfrm>
              <a:off x="2553833"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5013" name="Freeform 12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5014" name="Straight Connector 125"/>
            <p:cNvCxnSpPr>
              <a:endCxn id="8500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5015" name="Straight Connector 126"/>
            <p:cNvCxnSpPr>
              <a:endCxn id="8500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388" name="Straight Connector 387"/>
          <p:cNvCxnSpPr>
            <a:endCxn id="85009" idx="2"/>
          </p:cNvCxnSpPr>
          <p:nvPr/>
        </p:nvCxnSpPr>
        <p:spPr bwMode="auto">
          <a:xfrm rot="16200000" flipV="1">
            <a:off x="7853363" y="4473575"/>
            <a:ext cx="557213"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a:endCxn id="85009" idx="2"/>
          </p:cNvCxnSpPr>
          <p:nvPr/>
        </p:nvCxnSpPr>
        <p:spPr bwMode="auto">
          <a:xfrm rot="5400000" flipH="1" flipV="1">
            <a:off x="7604125" y="4460875"/>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85018" name="Group 347"/>
          <p:cNvGrpSpPr/>
          <p:nvPr/>
        </p:nvGrpSpPr>
        <p:grpSpPr>
          <a:xfrm>
            <a:off x="7667625" y="3878263"/>
            <a:ext cx="815975" cy="449262"/>
            <a:chOff x="1871277" y="1576300"/>
            <a:chExt cx="1128371" cy="437861"/>
          </a:xfrm>
        </p:grpSpPr>
        <p:sp>
          <p:nvSpPr>
            <p:cNvPr id="85019" name="Oval 10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0" name="Rectangle 10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5021" name="Oval 11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2" name="Freeform 11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5023" name="Freeform 11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5024" name="Freeform 113"/>
            <p:cNvSpPr/>
            <p:nvPr/>
          </p:nvSpPr>
          <p:spPr>
            <a:xfrm>
              <a:off x="2553833"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5025" name="Freeform 11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5026" name="Straight Connector 115"/>
            <p:cNvCxnSpPr>
              <a:endCxn id="8502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5027" name="Straight Connector 116"/>
            <p:cNvCxnSpPr>
              <a:endCxn id="8502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85028"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85029" name="Rectangle 1026"/>
          <p:cNvSpPr>
            <a:spLocks noGrp="1"/>
          </p:cNvSpPr>
          <p:nvPr>
            <p:ph type="title" idx="4294967295"/>
          </p:nvPr>
        </p:nvSpPr>
        <p:spPr>
          <a:xfrm>
            <a:off x="465138" y="274638"/>
            <a:ext cx="7772400" cy="719137"/>
          </a:xfrm>
        </p:spPr>
        <p:txBody>
          <a:bodyPr vert="horz" wrap="square" lIns="91440" tIns="45720" rIns="91440" bIns="45720" anchor="ctr" anchorCtr="0"/>
          <a:p>
            <a:pPr eaLnBrk="1" hangingPunct="1"/>
            <a:r>
              <a:rPr lang="en-US" altLang="zh-CN" sz="4000" dirty="0"/>
              <a:t>Alternative core: circuit switching</a:t>
            </a:r>
            <a:r>
              <a:rPr lang="zh-CN" altLang="en-US" sz="3200" dirty="0">
                <a:ea typeface="宋体" panose="02010600030101010101" pitchFamily="2" charset="-122"/>
              </a:rPr>
              <a:t>（电路交换）</a:t>
            </a:r>
            <a:endParaRPr lang="zh-CN" altLang="en-US" sz="3200" dirty="0">
              <a:ea typeface="宋体" panose="02010600030101010101" pitchFamily="2" charset="-122"/>
            </a:endParaRPr>
          </a:p>
        </p:txBody>
      </p:sp>
      <p:sp>
        <p:nvSpPr>
          <p:cNvPr id="85030" name="Rectangle 1027"/>
          <p:cNvSpPr>
            <a:spLocks noGrp="1"/>
          </p:cNvSpPr>
          <p:nvPr>
            <p:ph type="body" sz="half" idx="4294967295"/>
          </p:nvPr>
        </p:nvSpPr>
        <p:spPr>
          <a:xfrm>
            <a:off x="415925" y="1236663"/>
            <a:ext cx="4465638"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buNone/>
            </a:pPr>
            <a:r>
              <a:rPr lang="ja-JP" altLang="en-US" sz="2800">
                <a:solidFill>
                  <a:srgbClr val="CC0000"/>
                </a:solidFill>
              </a:rPr>
              <a:t>end-end resources allocated to, reserved for “</a:t>
            </a:r>
            <a:r>
              <a:rPr lang="en-US" altLang="ja-JP" sz="2800">
                <a:solidFill>
                  <a:srgbClr val="CC0000"/>
                </a:solidFill>
              </a:rPr>
              <a:t>call</a:t>
            </a:r>
            <a:r>
              <a:rPr lang="ja-JP" altLang="en-US" sz="2800">
                <a:solidFill>
                  <a:srgbClr val="CC0000"/>
                </a:solidFill>
              </a:rPr>
              <a:t>”</a:t>
            </a:r>
            <a:r>
              <a:rPr lang="en-US" altLang="ja-JP" sz="2800">
                <a:solidFill>
                  <a:srgbClr val="CC0000"/>
                </a:solidFill>
              </a:rPr>
              <a:t> between source &amp; dest:</a:t>
            </a:r>
            <a:endParaRPr lang="en-US" altLang="ja-JP" sz="2800">
              <a:solidFill>
                <a:srgbClr val="CC0000"/>
              </a:solidFill>
            </a:endParaRPr>
          </a:p>
          <a:p>
            <a:pPr lvl="0" eaLnBrk="1" hangingPunct="1">
              <a:buClr>
                <a:srgbClr val="000090"/>
              </a:buClr>
              <a:buFont typeface="Wingdings" panose="05000000000000000000" pitchFamily="2" charset="2"/>
            </a:pPr>
            <a:r>
              <a:rPr lang="en-US" altLang="zh-CN" sz="2400"/>
              <a:t>in diagram, each link has four circuits. </a:t>
            </a:r>
            <a:endParaRPr lang="en-US" altLang="zh-CN" sz="2400"/>
          </a:p>
          <a:p>
            <a:pPr marL="682625" lvl="1" indent="-225425" eaLnBrk="1" hangingPunct="1">
              <a:buClr>
                <a:srgbClr val="000090"/>
              </a:buClr>
              <a:buSzTx/>
              <a:buFont typeface="Wingdings" panose="05000000000000000000" pitchFamily="2" charset="2"/>
              <a:buChar char="•"/>
            </a:pPr>
            <a:r>
              <a:rPr lang="en-US" altLang="zh-CN" sz="2400">
                <a:ea typeface="MS PGothic" panose="020B0600070205080204" charset="-128"/>
              </a:rPr>
              <a:t>call gets 2</a:t>
            </a:r>
            <a:r>
              <a:rPr lang="en-US" altLang="zh-CN" sz="2400" baseline="30000">
                <a:ea typeface="MS PGothic" panose="020B0600070205080204" charset="-128"/>
              </a:rPr>
              <a:t>nd</a:t>
            </a:r>
            <a:r>
              <a:rPr lang="en-US" altLang="zh-CN" sz="2400">
                <a:ea typeface="MS PGothic" panose="020B0600070205080204" charset="-128"/>
              </a:rPr>
              <a:t> circuit in top link and 1</a:t>
            </a:r>
            <a:r>
              <a:rPr lang="en-US" altLang="zh-CN" sz="2400" baseline="30000">
                <a:ea typeface="MS PGothic" panose="020B0600070205080204" charset="-128"/>
              </a:rPr>
              <a:t>st</a:t>
            </a:r>
            <a:r>
              <a:rPr lang="en-US" altLang="zh-CN" sz="2400">
                <a:ea typeface="MS PGothic" panose="020B0600070205080204" charset="-128"/>
              </a:rPr>
              <a:t> circuit in right link.</a:t>
            </a:r>
            <a:endParaRPr lang="en-US" altLang="zh-CN" sz="2400">
              <a:ea typeface="MS PGothic" panose="020B0600070205080204" charset="-128"/>
            </a:endParaRPr>
          </a:p>
          <a:p>
            <a:pPr lvl="0" eaLnBrk="1" hangingPunct="1">
              <a:buClr>
                <a:srgbClr val="000090"/>
              </a:buClr>
              <a:buFont typeface="Wingdings" panose="05000000000000000000" pitchFamily="2" charset="2"/>
            </a:pPr>
            <a:r>
              <a:rPr lang="en-US" altLang="zh-CN" sz="2400"/>
              <a:t>dedicated resources: no sharing</a:t>
            </a:r>
            <a:endParaRPr lang="en-US" altLang="zh-CN" sz="2400"/>
          </a:p>
          <a:p>
            <a:pPr marL="682625" lvl="1" indent="-225425" eaLnBrk="1" hangingPunct="1">
              <a:buClr>
                <a:srgbClr val="000090"/>
              </a:buClr>
              <a:buSzTx/>
              <a:buFont typeface="Wingdings" panose="05000000000000000000" pitchFamily="2" charset="2"/>
              <a:buChar char="•"/>
            </a:pPr>
            <a:r>
              <a:rPr lang="en-US" altLang="zh-CN" sz="2400"/>
              <a:t>circuit-like (guaranteed) performance</a:t>
            </a:r>
            <a:endParaRPr lang="en-US" altLang="zh-CN" sz="2400"/>
          </a:p>
          <a:p>
            <a:pPr lvl="0" eaLnBrk="1" hangingPunct="1">
              <a:buClr>
                <a:srgbClr val="000090"/>
              </a:buClr>
              <a:buFont typeface="Wingdings" panose="05000000000000000000" pitchFamily="2" charset="2"/>
            </a:pPr>
            <a:r>
              <a:rPr lang="en-US" altLang="zh-CN" sz="2400"/>
              <a:t>circuit segment idle if not used by call </a:t>
            </a:r>
            <a:r>
              <a:rPr lang="en-US" altLang="zh-CN" sz="2400" i="1">
                <a:solidFill>
                  <a:srgbClr val="000099"/>
                </a:solidFill>
              </a:rPr>
              <a:t>(no sharing)</a:t>
            </a:r>
            <a:endParaRPr lang="en-US" altLang="zh-CN" sz="2400" i="1">
              <a:solidFill>
                <a:srgbClr val="000099"/>
              </a:solidFill>
            </a:endParaRPr>
          </a:p>
          <a:p>
            <a:pPr lvl="0" eaLnBrk="1" hangingPunct="1">
              <a:buClr>
                <a:srgbClr val="000090"/>
              </a:buClr>
              <a:buFont typeface="Wingdings" panose="05000000000000000000" pitchFamily="2" charset="2"/>
            </a:pPr>
            <a:r>
              <a:rPr lang="en-US" altLang="zh-CN" sz="2400"/>
              <a:t>commonly used in traditional telephone networks</a:t>
            </a:r>
            <a:endParaRPr lang="en-US" altLang="zh-CN" sz="2400"/>
          </a:p>
        </p:txBody>
      </p:sp>
      <p:pic>
        <p:nvPicPr>
          <p:cNvPr id="85031" name="Picture 691" descr="underline_base"/>
          <p:cNvPicPr/>
          <p:nvPr/>
        </p:nvPicPr>
        <p:blipFill>
          <a:blip r:embed="rId1"/>
          <a:stretch>
            <a:fillRect/>
          </a:stretch>
        </p:blipFill>
        <p:spPr>
          <a:xfrm>
            <a:off x="465138" y="993775"/>
            <a:ext cx="6856412" cy="173038"/>
          </a:xfrm>
          <a:prstGeom prst="rect">
            <a:avLst/>
          </a:prstGeom>
          <a:noFill/>
          <a:ln w="9525">
            <a:noFill/>
          </a:ln>
        </p:spPr>
      </p:pic>
      <p:sp>
        <p:nvSpPr>
          <p:cNvPr id="85032"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85033" name="Group 100"/>
          <p:cNvGrpSpPr/>
          <p:nvPr/>
        </p:nvGrpSpPr>
        <p:grpSpPr>
          <a:xfrm>
            <a:off x="4749800" y="1371600"/>
            <a:ext cx="631825" cy="503238"/>
            <a:chOff x="-44" y="1473"/>
            <a:chExt cx="981" cy="1105"/>
          </a:xfrm>
        </p:grpSpPr>
        <p:pic>
          <p:nvPicPr>
            <p:cNvPr id="85034" name="Picture 10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85035" name="Freeform 102"/>
            <p:cNvSpPr/>
            <p:nvPr/>
          </p:nvSpPr>
          <p:spPr>
            <a:xfrm flipH="1">
              <a:off x="374" y="1579"/>
              <a:ext cx="477" cy="506"/>
            </a:xfrm>
            <a:custGeom>
              <a:avLst/>
              <a:gdLst/>
              <a:ahLst/>
              <a:cxnLst>
                <a:cxn ang="0">
                  <a:pos x="0" y="0"/>
                </a:cxn>
                <a:cxn ang="0">
                  <a:pos x="3117" y="180"/>
                </a:cxn>
                <a:cxn ang="0">
                  <a:pos x="3697" y="3750"/>
                </a:cxn>
                <a:cxn ang="0">
                  <a:pos x="815" y="4705"/>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85036" name="Group 100"/>
          <p:cNvGrpSpPr/>
          <p:nvPr/>
        </p:nvGrpSpPr>
        <p:grpSpPr>
          <a:xfrm>
            <a:off x="8499475" y="4603750"/>
            <a:ext cx="631825" cy="503238"/>
            <a:chOff x="-44" y="1473"/>
            <a:chExt cx="981" cy="1105"/>
          </a:xfrm>
        </p:grpSpPr>
        <p:pic>
          <p:nvPicPr>
            <p:cNvPr id="85037" name="Picture 10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85038" name="Freeform 102"/>
            <p:cNvSpPr/>
            <p:nvPr/>
          </p:nvSpPr>
          <p:spPr>
            <a:xfrm flipH="1">
              <a:off x="374" y="1579"/>
              <a:ext cx="477" cy="506"/>
            </a:xfrm>
            <a:custGeom>
              <a:avLst/>
              <a:gdLst/>
              <a:ahLst/>
              <a:cxnLst>
                <a:cxn ang="0">
                  <a:pos x="0" y="0"/>
                </a:cxn>
                <a:cxn ang="0">
                  <a:pos x="3117" y="180"/>
                </a:cxn>
                <a:cxn ang="0">
                  <a:pos x="3697" y="3750"/>
                </a:cxn>
                <a:cxn ang="0">
                  <a:pos x="815" y="4705"/>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365" name="Rectangle 364"/>
          <p:cNvSpPr/>
          <p:nvPr/>
        </p:nvSpPr>
        <p:spPr bwMode="auto">
          <a:xfrm>
            <a:off x="6273800" y="2319338"/>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66" name="Rectangle 365"/>
          <p:cNvSpPr/>
          <p:nvPr/>
        </p:nvSpPr>
        <p:spPr bwMode="auto">
          <a:xfrm>
            <a:off x="6273800" y="2374900"/>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67" name="Rectangle 366"/>
          <p:cNvSpPr/>
          <p:nvPr/>
        </p:nvSpPr>
        <p:spPr bwMode="auto">
          <a:xfrm>
            <a:off x="6273800" y="2430463"/>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68" name="Rectangle 367"/>
          <p:cNvSpPr/>
          <p:nvPr/>
        </p:nvSpPr>
        <p:spPr bwMode="auto">
          <a:xfrm>
            <a:off x="6273800" y="2486025"/>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grpSp>
        <p:nvGrpSpPr>
          <p:cNvPr id="85043" name="Group 142"/>
          <p:cNvGrpSpPr/>
          <p:nvPr/>
        </p:nvGrpSpPr>
        <p:grpSpPr>
          <a:xfrm>
            <a:off x="5570538" y="3878263"/>
            <a:ext cx="760412" cy="390525"/>
            <a:chOff x="2356" y="1300"/>
            <a:chExt cx="555" cy="194"/>
          </a:xfrm>
        </p:grpSpPr>
        <p:sp>
          <p:nvSpPr>
            <p:cNvPr id="8504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504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8504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85047" name="Group 146"/>
            <p:cNvGrpSpPr/>
            <p:nvPr/>
          </p:nvGrpSpPr>
          <p:grpSpPr>
            <a:xfrm>
              <a:off x="2468" y="1332"/>
              <a:ext cx="310" cy="60"/>
              <a:chOff x="2468" y="1332"/>
              <a:chExt cx="310" cy="60"/>
            </a:xfrm>
          </p:grpSpPr>
          <p:sp>
            <p:nvSpPr>
              <p:cNvPr id="85048" name="Freeform 14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85049" name="Freeform 14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85050" name="Line 149"/>
            <p:cNvSpPr/>
            <p:nvPr/>
          </p:nvSpPr>
          <p:spPr>
            <a:xfrm>
              <a:off x="2357" y="1361"/>
              <a:ext cx="0" cy="84"/>
            </a:xfrm>
            <a:prstGeom prst="line">
              <a:avLst/>
            </a:prstGeom>
            <a:ln w="9525" cap="flat" cmpd="sng">
              <a:solidFill>
                <a:schemeClr val="tx1"/>
              </a:solidFill>
              <a:prstDash val="solid"/>
              <a:round/>
              <a:headEnd type="none" w="med" len="med"/>
              <a:tailEnd type="none" w="med" len="med"/>
            </a:ln>
          </p:spPr>
        </p:sp>
        <p:sp>
          <p:nvSpPr>
            <p:cNvPr id="85051" name="Line 150"/>
            <p:cNvSpPr/>
            <p:nvPr/>
          </p:nvSpPr>
          <p:spPr>
            <a:xfrm>
              <a:off x="2907" y="1363"/>
              <a:ext cx="0" cy="84"/>
            </a:xfrm>
            <a:prstGeom prst="line">
              <a:avLst/>
            </a:prstGeom>
            <a:ln w="9525" cap="flat" cmpd="sng">
              <a:solidFill>
                <a:schemeClr val="tx1"/>
              </a:solidFill>
              <a:prstDash val="solid"/>
              <a:round/>
              <a:headEnd type="none" w="med" len="med"/>
              <a:tailEnd type="none" w="med" len="med"/>
            </a:ln>
          </p:spPr>
        </p:sp>
      </p:grpSp>
      <p:grpSp>
        <p:nvGrpSpPr>
          <p:cNvPr id="85052" name="Group 75"/>
          <p:cNvGrpSpPr/>
          <p:nvPr/>
        </p:nvGrpSpPr>
        <p:grpSpPr>
          <a:xfrm rot="5400000">
            <a:off x="5278438" y="3119438"/>
            <a:ext cx="1282700" cy="234950"/>
            <a:chOff x="4876800" y="1143000"/>
            <a:chExt cx="1752600" cy="304800"/>
          </a:xfrm>
        </p:grpSpPr>
        <p:sp>
          <p:nvSpPr>
            <p:cNvPr id="402" name="Rectangle 401"/>
            <p:cNvSpPr/>
            <p:nvPr/>
          </p:nvSpPr>
          <p:spPr>
            <a:xfrm>
              <a:off x="4865625" y="1167664"/>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403" name="Rectangle 402"/>
            <p:cNvSpPr/>
            <p:nvPr/>
          </p:nvSpPr>
          <p:spPr>
            <a:xfrm>
              <a:off x="4865626" y="1244057"/>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404" name="Rectangle 403"/>
            <p:cNvSpPr/>
            <p:nvPr/>
          </p:nvSpPr>
          <p:spPr>
            <a:xfrm>
              <a:off x="4865625" y="1320450"/>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405" name="Rectangle 404"/>
            <p:cNvSpPr/>
            <p:nvPr/>
          </p:nvSpPr>
          <p:spPr>
            <a:xfrm>
              <a:off x="4865626" y="1396843"/>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grpSp>
      <p:grpSp>
        <p:nvGrpSpPr>
          <p:cNvPr id="85057" name="Group 80"/>
          <p:cNvGrpSpPr/>
          <p:nvPr/>
        </p:nvGrpSpPr>
        <p:grpSpPr>
          <a:xfrm>
            <a:off x="6350000" y="3990975"/>
            <a:ext cx="1328738" cy="222250"/>
            <a:chOff x="4876800" y="1143000"/>
            <a:chExt cx="1752600" cy="304800"/>
          </a:xfrm>
        </p:grpSpPr>
        <p:sp>
          <p:nvSpPr>
            <p:cNvPr id="398" name="Rectangle 397"/>
            <p:cNvSpPr/>
            <p:nvPr/>
          </p:nvSpPr>
          <p:spPr>
            <a:xfrm>
              <a:off x="4875809" y="1143899"/>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99" name="Rectangle 398"/>
            <p:cNvSpPr/>
            <p:nvPr/>
          </p:nvSpPr>
          <p:spPr>
            <a:xfrm>
              <a:off x="4875809" y="1219887"/>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400" name="Rectangle 399"/>
            <p:cNvSpPr/>
            <p:nvPr/>
          </p:nvSpPr>
          <p:spPr>
            <a:xfrm>
              <a:off x="4875809" y="1295875"/>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401" name="Rectangle 400"/>
            <p:cNvSpPr/>
            <p:nvPr/>
          </p:nvSpPr>
          <p:spPr>
            <a:xfrm>
              <a:off x="4875809" y="1371863"/>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grpSp>
      <p:sp>
        <p:nvSpPr>
          <p:cNvPr id="374" name="Rectangle 373"/>
          <p:cNvSpPr/>
          <p:nvPr/>
        </p:nvSpPr>
        <p:spPr bwMode="auto">
          <a:xfrm rot="5400000">
            <a:off x="7478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75" name="Rectangle 374"/>
          <p:cNvSpPr/>
          <p:nvPr/>
        </p:nvSpPr>
        <p:spPr bwMode="auto">
          <a:xfrm rot="5400000">
            <a:off x="7419975"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76" name="Rectangle 375"/>
          <p:cNvSpPr/>
          <p:nvPr/>
        </p:nvSpPr>
        <p:spPr bwMode="auto">
          <a:xfrm rot="5400000">
            <a:off x="7361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77" name="Rectangle 376"/>
          <p:cNvSpPr/>
          <p:nvPr/>
        </p:nvSpPr>
        <p:spPr bwMode="auto">
          <a:xfrm rot="5400000">
            <a:off x="7302500" y="3208338"/>
            <a:ext cx="1281113"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78" name="Rectangle 377"/>
          <p:cNvSpPr/>
          <p:nvPr/>
        </p:nvSpPr>
        <p:spPr bwMode="auto">
          <a:xfrm rot="3198033">
            <a:off x="5179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79" name="Rectangle 378"/>
          <p:cNvSpPr/>
          <p:nvPr/>
        </p:nvSpPr>
        <p:spPr bwMode="auto">
          <a:xfrm rot="3198033">
            <a:off x="8226425" y="4462463"/>
            <a:ext cx="652463"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cxnSp>
        <p:nvCxnSpPr>
          <p:cNvPr id="383" name="Straight Connector 382"/>
          <p:cNvCxnSpPr>
            <a:endCxn id="85050" idx="0"/>
          </p:cNvCxnSpPr>
          <p:nvPr/>
        </p:nvCxnSpPr>
        <p:spPr bwMode="auto">
          <a:xfrm>
            <a:off x="5043488" y="3990975"/>
            <a:ext cx="528638"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85046" idx="1"/>
          </p:cNvCxnSpPr>
          <p:nvPr/>
        </p:nvCxnSpPr>
        <p:spPr bwMode="auto">
          <a:xfrm>
            <a:off x="5218113" y="3600450"/>
            <a:ext cx="461963"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85044" idx="3"/>
          </p:cNvCxnSpPr>
          <p:nvPr/>
        </p:nvCxnSpPr>
        <p:spPr bwMode="auto">
          <a:xfrm flipV="1">
            <a:off x="5159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a:endCxn id="85044" idx="3"/>
          </p:cNvCxnSpPr>
          <p:nvPr/>
        </p:nvCxnSpPr>
        <p:spPr bwMode="auto">
          <a:xfrm rot="5400000" flipH="1" flipV="1">
            <a:off x="5495131" y="4461669"/>
            <a:ext cx="501650" cy="115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a:endCxn id="85044" idx="3"/>
          </p:cNvCxnSpPr>
          <p:nvPr/>
        </p:nvCxnSpPr>
        <p:spPr bwMode="auto">
          <a:xfrm rot="10800000">
            <a:off x="8440738" y="4102100"/>
            <a:ext cx="703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a:endCxn id="85044" idx="3"/>
          </p:cNvCxnSpPr>
          <p:nvPr/>
        </p:nvCxnSpPr>
        <p:spPr bwMode="auto">
          <a:xfrm rot="16200000" flipH="1">
            <a:off x="7707313" y="1914525"/>
            <a:ext cx="557213"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85074" name="Group 100"/>
          <p:cNvGrpSpPr/>
          <p:nvPr/>
        </p:nvGrpSpPr>
        <p:grpSpPr>
          <a:xfrm>
            <a:off x="7972425" y="1371600"/>
            <a:ext cx="630238" cy="503238"/>
            <a:chOff x="-44" y="1473"/>
            <a:chExt cx="981" cy="1105"/>
          </a:xfrm>
        </p:grpSpPr>
        <p:pic>
          <p:nvPicPr>
            <p:cNvPr id="85075" name="Picture 10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85076" name="Freeform 102"/>
            <p:cNvSpPr/>
            <p:nvPr/>
          </p:nvSpPr>
          <p:spPr>
            <a:xfrm flipH="1">
              <a:off x="374" y="1579"/>
              <a:ext cx="477" cy="506"/>
            </a:xfrm>
            <a:custGeom>
              <a:avLst/>
              <a:gdLst/>
              <a:ahLst/>
              <a:cxnLst>
                <a:cxn ang="0">
                  <a:pos x="0" y="0"/>
                </a:cxn>
                <a:cxn ang="0">
                  <a:pos x="3117" y="180"/>
                </a:cxn>
                <a:cxn ang="0">
                  <a:pos x="3697" y="3750"/>
                </a:cxn>
                <a:cxn ang="0">
                  <a:pos x="815" y="4705"/>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cxnSp>
        <p:nvCxnSpPr>
          <p:cNvPr id="392" name="Straight Connector 391"/>
          <p:cNvCxnSpPr>
            <a:endCxn id="85044" idx="3"/>
          </p:cNvCxnSpPr>
          <p:nvPr/>
        </p:nvCxnSpPr>
        <p:spPr bwMode="auto">
          <a:xfrm rot="5400000">
            <a:off x="8161338" y="1751013"/>
            <a:ext cx="500063" cy="411163"/>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5665788" y="2289175"/>
            <a:ext cx="601663"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94" name="Rectangle 393"/>
          <p:cNvSpPr/>
          <p:nvPr/>
        </p:nvSpPr>
        <p:spPr bwMode="auto">
          <a:xfrm rot="2465437" flipV="1">
            <a:off x="7880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sp>
        <p:nvSpPr>
          <p:cNvPr id="395" name="Rectangle 394"/>
          <p:cNvSpPr/>
          <p:nvPr/>
        </p:nvSpPr>
        <p:spPr bwMode="auto">
          <a:xfrm rot="2177866" flipV="1">
            <a:off x="7605713" y="2474913"/>
            <a:ext cx="382588"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Gill Sans MT" panose="020B0502020104020203" charset="0"/>
              <a:ea typeface="MS PGothic" panose="020B0600070205080204" charset="-128"/>
              <a:cs typeface="MS PGothic" panose="020B0600070205080204" charset="-128"/>
            </a:endParaRPr>
          </a:p>
        </p:txBody>
      </p:sp>
      <p:grpSp>
        <p:nvGrpSpPr>
          <p:cNvPr id="85081" name="Group 347"/>
          <p:cNvGrpSpPr/>
          <p:nvPr/>
        </p:nvGrpSpPr>
        <p:grpSpPr>
          <a:xfrm>
            <a:off x="5529263" y="3871913"/>
            <a:ext cx="815975" cy="449262"/>
            <a:chOff x="1871277" y="1576300"/>
            <a:chExt cx="1128371" cy="437861"/>
          </a:xfrm>
        </p:grpSpPr>
        <p:sp>
          <p:nvSpPr>
            <p:cNvPr id="85082" name="Oval 8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0" name="Rectangle 8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5084" name="Oval 9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2" name="Freeform 9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5086" name="Freeform 9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5087" name="Freeform 93"/>
            <p:cNvSpPr/>
            <p:nvPr/>
          </p:nvSpPr>
          <p:spPr>
            <a:xfrm>
              <a:off x="2553833"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5088" name="Freeform 9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5089" name="Straight Connector 95"/>
            <p:cNvCxnSpPr>
              <a:endCxn id="8508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5090" name="Straight Connector 96"/>
            <p:cNvCxnSpPr>
              <a:endCxn id="8508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87042" name="Picture 108" descr="underline_base"/>
          <p:cNvPicPr/>
          <p:nvPr/>
        </p:nvPicPr>
        <p:blipFill>
          <a:blip r:embed="rId1"/>
          <a:stretch>
            <a:fillRect/>
          </a:stretch>
        </p:blipFill>
        <p:spPr>
          <a:xfrm>
            <a:off x="373063" y="760413"/>
            <a:ext cx="7313612" cy="173037"/>
          </a:xfrm>
          <a:prstGeom prst="rect">
            <a:avLst/>
          </a:prstGeom>
          <a:noFill/>
          <a:ln w="9525">
            <a:noFill/>
          </a:ln>
        </p:spPr>
      </p:pic>
      <p:sp>
        <p:nvSpPr>
          <p:cNvPr id="87043" name="Rectangle 2"/>
          <p:cNvSpPr>
            <a:spLocks noGrp="1"/>
          </p:cNvSpPr>
          <p:nvPr>
            <p:ph type="title" idx="4294967295"/>
          </p:nvPr>
        </p:nvSpPr>
        <p:spPr>
          <a:xfrm>
            <a:off x="274638" y="71438"/>
            <a:ext cx="8462962" cy="947737"/>
          </a:xfrm>
        </p:spPr>
        <p:txBody>
          <a:bodyPr vert="horz" wrap="square" lIns="91440" tIns="45720" rIns="91440" bIns="45720" anchor="ctr" anchorCtr="0"/>
          <a:p>
            <a:pPr eaLnBrk="1" hangingPunct="1"/>
            <a:r>
              <a:rPr lang="en-US" altLang="zh-CN" sz="4000" dirty="0"/>
              <a:t>Circuit switching: FDM </a:t>
            </a:r>
            <a:r>
              <a:rPr lang="en-US" altLang="zh-CN" sz="3600" dirty="0"/>
              <a:t>versus</a:t>
            </a:r>
            <a:r>
              <a:rPr lang="en-US" altLang="zh-CN" sz="4000" dirty="0"/>
              <a:t> TDM</a:t>
            </a:r>
            <a:endParaRPr lang="fr-FR" altLang="zh-CN" sz="4000" dirty="0"/>
          </a:p>
        </p:txBody>
      </p:sp>
      <p:grpSp>
        <p:nvGrpSpPr>
          <p:cNvPr id="2" name="Group 3"/>
          <p:cNvGrpSpPr/>
          <p:nvPr/>
        </p:nvGrpSpPr>
        <p:grpSpPr>
          <a:xfrm>
            <a:off x="393700" y="1585913"/>
            <a:ext cx="7239000" cy="2438400"/>
            <a:chOff x="288" y="1007"/>
            <a:chExt cx="4560" cy="1536"/>
          </a:xfrm>
        </p:grpSpPr>
        <p:sp>
          <p:nvSpPr>
            <p:cNvPr id="87045" name="Text Box 4"/>
            <p:cNvSpPr txBox="1"/>
            <p:nvPr/>
          </p:nvSpPr>
          <p:spPr>
            <a:xfrm>
              <a:off x="288" y="1007"/>
              <a:ext cx="1683" cy="290"/>
            </a:xfrm>
            <a:prstGeom prst="rect">
              <a:avLst/>
            </a:prstGeom>
            <a:noFill/>
            <a:ln w="9525">
              <a:noFill/>
            </a:ln>
          </p:spPr>
          <p:txBody>
            <a:bodyPr wrap="none" anchor="t" anchorCtr="0">
              <a:spAutoFit/>
            </a:bodyPr>
            <a:p>
              <a:r>
                <a:rPr lang="en-US" altLang="zh-CN" dirty="0">
                  <a:latin typeface="Arial" panose="020B0604020202020204" pitchFamily="34" charset="0"/>
                </a:rPr>
                <a:t>FDM</a:t>
              </a:r>
              <a:r>
                <a:rPr lang="zh-CN" altLang="en-US" dirty="0">
                  <a:latin typeface="Arial" panose="020B0604020202020204" pitchFamily="34" charset="0"/>
                  <a:ea typeface="宋体" panose="02010600030101010101" pitchFamily="2" charset="-122"/>
                </a:rPr>
                <a:t>（频分复用）</a:t>
              </a:r>
              <a:endParaRPr lang="zh-CN" altLang="en-US" dirty="0">
                <a:latin typeface="Arial" panose="020B0604020202020204" pitchFamily="34" charset="0"/>
                <a:ea typeface="宋体" panose="02010600030101010101" pitchFamily="2" charset="-122"/>
              </a:endParaRPr>
            </a:p>
          </p:txBody>
        </p:sp>
        <p:grpSp>
          <p:nvGrpSpPr>
            <p:cNvPr id="87046" name="Group 5"/>
            <p:cNvGrpSpPr/>
            <p:nvPr/>
          </p:nvGrpSpPr>
          <p:grpSpPr>
            <a:xfrm>
              <a:off x="720" y="1392"/>
              <a:ext cx="4128" cy="1151"/>
              <a:chOff x="720" y="1392"/>
              <a:chExt cx="4128" cy="1151"/>
            </a:xfrm>
          </p:grpSpPr>
          <p:sp>
            <p:nvSpPr>
              <p:cNvPr id="87047" name="Line 6"/>
              <p:cNvSpPr/>
              <p:nvPr/>
            </p:nvSpPr>
            <p:spPr>
              <a:xfrm flipV="1">
                <a:off x="1728" y="1392"/>
                <a:ext cx="0" cy="816"/>
              </a:xfrm>
              <a:prstGeom prst="line">
                <a:avLst/>
              </a:prstGeom>
              <a:ln w="38100" cap="flat" cmpd="sng">
                <a:solidFill>
                  <a:schemeClr val="tx1"/>
                </a:solidFill>
                <a:prstDash val="solid"/>
                <a:round/>
                <a:headEnd type="none" w="med" len="med"/>
                <a:tailEnd type="triangle" w="med" len="med"/>
              </a:ln>
            </p:spPr>
          </p:sp>
          <p:sp>
            <p:nvSpPr>
              <p:cNvPr id="87048" name="Text Box 7"/>
              <p:cNvSpPr txBox="1"/>
              <p:nvPr/>
            </p:nvSpPr>
            <p:spPr>
              <a:xfrm>
                <a:off x="720" y="1680"/>
                <a:ext cx="960" cy="288"/>
              </a:xfrm>
              <a:prstGeom prst="rect">
                <a:avLst/>
              </a:prstGeom>
              <a:noFill/>
              <a:ln w="9525">
                <a:noFill/>
              </a:ln>
            </p:spPr>
            <p:txBody>
              <a:bodyPr wrap="none" anchor="t" anchorCtr="0">
                <a:spAutoFit/>
              </a:bodyPr>
              <a:p>
                <a:r>
                  <a:rPr lang="en-US" altLang="zh-CN" dirty="0">
                    <a:latin typeface="Arial" panose="020B0604020202020204" pitchFamily="34" charset="0"/>
                  </a:rPr>
                  <a:t>frequency</a:t>
                </a:r>
                <a:endParaRPr lang="fr-FR" altLang="zh-CN" dirty="0">
                  <a:latin typeface="Arial" panose="020B0604020202020204" pitchFamily="34" charset="0"/>
                </a:endParaRPr>
              </a:p>
            </p:txBody>
          </p:sp>
          <p:sp>
            <p:nvSpPr>
              <p:cNvPr id="87049" name="Line 8"/>
              <p:cNvSpPr/>
              <p:nvPr/>
            </p:nvSpPr>
            <p:spPr>
              <a:xfrm>
                <a:off x="1728" y="2208"/>
                <a:ext cx="3120" cy="0"/>
              </a:xfrm>
              <a:prstGeom prst="line">
                <a:avLst/>
              </a:prstGeom>
              <a:ln w="38100" cap="flat" cmpd="sng">
                <a:solidFill>
                  <a:schemeClr val="tx1"/>
                </a:solidFill>
                <a:prstDash val="solid"/>
                <a:round/>
                <a:headEnd type="none" w="med" len="med"/>
                <a:tailEnd type="triangle" w="med" len="med"/>
              </a:ln>
            </p:spPr>
          </p:sp>
          <p:sp>
            <p:nvSpPr>
              <p:cNvPr id="87050" name="Text Box 9"/>
              <p:cNvSpPr txBox="1"/>
              <p:nvPr/>
            </p:nvSpPr>
            <p:spPr>
              <a:xfrm>
                <a:off x="3048" y="2255"/>
                <a:ext cx="479" cy="288"/>
              </a:xfrm>
              <a:prstGeom prst="rect">
                <a:avLst/>
              </a:prstGeom>
              <a:noFill/>
              <a:ln w="9525">
                <a:noFill/>
              </a:ln>
            </p:spPr>
            <p:txBody>
              <a:bodyPr wrap="none" anchor="t" anchorCtr="0">
                <a:spAutoFit/>
              </a:bodyPr>
              <a:p>
                <a:r>
                  <a:rPr lang="en-US" altLang="zh-CN" dirty="0">
                    <a:latin typeface="Arial" panose="020B0604020202020204" pitchFamily="34" charset="0"/>
                  </a:rPr>
                  <a:t>time</a:t>
                </a:r>
                <a:endParaRPr lang="fr-FR" altLang="zh-CN" dirty="0">
                  <a:latin typeface="Arial" panose="020B0604020202020204" pitchFamily="34" charset="0"/>
                </a:endParaRPr>
              </a:p>
            </p:txBody>
          </p:sp>
          <p:sp>
            <p:nvSpPr>
              <p:cNvPr id="87051" name="Rectangle 10"/>
              <p:cNvSpPr/>
              <p:nvPr/>
            </p:nvSpPr>
            <p:spPr>
              <a:xfrm>
                <a:off x="1776" y="1584"/>
                <a:ext cx="2880" cy="57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grpSp>
      <p:sp>
        <p:nvSpPr>
          <p:cNvPr id="55307" name="Rectangle 11"/>
          <p:cNvSpPr/>
          <p:nvPr/>
        </p:nvSpPr>
        <p:spPr>
          <a:xfrm>
            <a:off x="2743200" y="2514600"/>
            <a:ext cx="4572000" cy="228600"/>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5308" name="Rectangle 12"/>
          <p:cNvSpPr/>
          <p:nvPr/>
        </p:nvSpPr>
        <p:spPr>
          <a:xfrm>
            <a:off x="2743200" y="2743200"/>
            <a:ext cx="4572000" cy="228600"/>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5309" name="Rectangle 13"/>
          <p:cNvSpPr/>
          <p:nvPr/>
        </p:nvSpPr>
        <p:spPr>
          <a:xfrm>
            <a:off x="2743200" y="2971800"/>
            <a:ext cx="4572000" cy="2286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55310" name="Rectangle 14"/>
          <p:cNvSpPr/>
          <p:nvPr/>
        </p:nvSpPr>
        <p:spPr>
          <a:xfrm>
            <a:off x="2743200" y="3200400"/>
            <a:ext cx="4572000" cy="228600"/>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4" name="Group 15"/>
          <p:cNvGrpSpPr/>
          <p:nvPr/>
        </p:nvGrpSpPr>
        <p:grpSpPr>
          <a:xfrm>
            <a:off x="381000" y="3748088"/>
            <a:ext cx="7239000" cy="2516187"/>
            <a:chOff x="288" y="2543"/>
            <a:chExt cx="4560" cy="1585"/>
          </a:xfrm>
        </p:grpSpPr>
        <p:sp>
          <p:nvSpPr>
            <p:cNvPr id="87057" name="Text Box 16"/>
            <p:cNvSpPr txBox="1"/>
            <p:nvPr/>
          </p:nvSpPr>
          <p:spPr>
            <a:xfrm>
              <a:off x="288" y="2543"/>
              <a:ext cx="1683" cy="290"/>
            </a:xfrm>
            <a:prstGeom prst="rect">
              <a:avLst/>
            </a:prstGeom>
            <a:noFill/>
            <a:ln w="9525">
              <a:noFill/>
            </a:ln>
          </p:spPr>
          <p:txBody>
            <a:bodyPr wrap="none" anchor="t" anchorCtr="0">
              <a:spAutoFit/>
            </a:bodyPr>
            <a:p>
              <a:r>
                <a:rPr lang="en-US" altLang="zh-CN" dirty="0">
                  <a:latin typeface="Arial" panose="020B0604020202020204" pitchFamily="34" charset="0"/>
                </a:rPr>
                <a:t>TDM</a:t>
              </a:r>
              <a:r>
                <a:rPr lang="zh-CN" altLang="en-US" dirty="0">
                  <a:latin typeface="Arial" panose="020B0604020202020204" pitchFamily="34" charset="0"/>
                  <a:ea typeface="宋体" panose="02010600030101010101" pitchFamily="2" charset="-122"/>
                </a:rPr>
                <a:t>（时分复用）</a:t>
              </a:r>
              <a:endParaRPr lang="zh-CN" altLang="en-US" dirty="0">
                <a:latin typeface="Arial" panose="020B0604020202020204" pitchFamily="34" charset="0"/>
                <a:ea typeface="宋体" panose="02010600030101010101" pitchFamily="2" charset="-122"/>
              </a:endParaRPr>
            </a:p>
          </p:txBody>
        </p:sp>
        <p:sp>
          <p:nvSpPr>
            <p:cNvPr id="87058" name="Line 17"/>
            <p:cNvSpPr/>
            <p:nvPr/>
          </p:nvSpPr>
          <p:spPr>
            <a:xfrm flipV="1">
              <a:off x="1728" y="2977"/>
              <a:ext cx="0" cy="816"/>
            </a:xfrm>
            <a:prstGeom prst="line">
              <a:avLst/>
            </a:prstGeom>
            <a:ln w="38100" cap="flat" cmpd="sng">
              <a:solidFill>
                <a:schemeClr val="tx1"/>
              </a:solidFill>
              <a:prstDash val="solid"/>
              <a:round/>
              <a:headEnd type="none" w="med" len="med"/>
              <a:tailEnd type="triangle" w="med" len="med"/>
            </a:ln>
          </p:spPr>
        </p:sp>
        <p:sp>
          <p:nvSpPr>
            <p:cNvPr id="87059" name="Text Box 18"/>
            <p:cNvSpPr txBox="1"/>
            <p:nvPr/>
          </p:nvSpPr>
          <p:spPr>
            <a:xfrm>
              <a:off x="720" y="3265"/>
              <a:ext cx="960" cy="288"/>
            </a:xfrm>
            <a:prstGeom prst="rect">
              <a:avLst/>
            </a:prstGeom>
            <a:noFill/>
            <a:ln w="9525">
              <a:noFill/>
            </a:ln>
          </p:spPr>
          <p:txBody>
            <a:bodyPr wrap="none" anchor="t" anchorCtr="0">
              <a:spAutoFit/>
            </a:bodyPr>
            <a:p>
              <a:r>
                <a:rPr lang="en-US" altLang="zh-CN" dirty="0">
                  <a:latin typeface="Arial" panose="020B0604020202020204" pitchFamily="34" charset="0"/>
                </a:rPr>
                <a:t>frequency</a:t>
              </a:r>
              <a:endParaRPr lang="fr-FR" altLang="zh-CN" dirty="0">
                <a:latin typeface="Arial" panose="020B0604020202020204" pitchFamily="34" charset="0"/>
              </a:endParaRPr>
            </a:p>
          </p:txBody>
        </p:sp>
        <p:sp>
          <p:nvSpPr>
            <p:cNvPr id="87060" name="Line 19"/>
            <p:cNvSpPr/>
            <p:nvPr/>
          </p:nvSpPr>
          <p:spPr>
            <a:xfrm>
              <a:off x="1728" y="3793"/>
              <a:ext cx="3120" cy="0"/>
            </a:xfrm>
            <a:prstGeom prst="line">
              <a:avLst/>
            </a:prstGeom>
            <a:ln w="38100" cap="flat" cmpd="sng">
              <a:solidFill>
                <a:schemeClr val="tx1"/>
              </a:solidFill>
              <a:prstDash val="solid"/>
              <a:round/>
              <a:headEnd type="none" w="med" len="med"/>
              <a:tailEnd type="triangle" w="med" len="med"/>
            </a:ln>
          </p:spPr>
        </p:sp>
        <p:sp>
          <p:nvSpPr>
            <p:cNvPr id="87061" name="Text Box 20"/>
            <p:cNvSpPr txBox="1"/>
            <p:nvPr/>
          </p:nvSpPr>
          <p:spPr>
            <a:xfrm>
              <a:off x="3048" y="3840"/>
              <a:ext cx="479" cy="288"/>
            </a:xfrm>
            <a:prstGeom prst="rect">
              <a:avLst/>
            </a:prstGeom>
            <a:noFill/>
            <a:ln w="9525">
              <a:noFill/>
            </a:ln>
          </p:spPr>
          <p:txBody>
            <a:bodyPr wrap="none" anchor="t" anchorCtr="0">
              <a:spAutoFit/>
            </a:bodyPr>
            <a:p>
              <a:r>
                <a:rPr lang="en-US" altLang="zh-CN" dirty="0">
                  <a:latin typeface="Arial" panose="020B0604020202020204" pitchFamily="34" charset="0"/>
                </a:rPr>
                <a:t>time</a:t>
              </a:r>
              <a:endParaRPr lang="fr-FR" altLang="zh-CN" dirty="0">
                <a:latin typeface="Arial" panose="020B0604020202020204" pitchFamily="34" charset="0"/>
              </a:endParaRPr>
            </a:p>
          </p:txBody>
        </p:sp>
        <p:sp>
          <p:nvSpPr>
            <p:cNvPr id="87062" name="Rectangle 21"/>
            <p:cNvSpPr/>
            <p:nvPr/>
          </p:nvSpPr>
          <p:spPr>
            <a:xfrm>
              <a:off x="1776" y="3168"/>
              <a:ext cx="2880" cy="57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grpSp>
        <p:nvGrpSpPr>
          <p:cNvPr id="5" name="Group 22"/>
          <p:cNvGrpSpPr/>
          <p:nvPr/>
        </p:nvGrpSpPr>
        <p:grpSpPr>
          <a:xfrm>
            <a:off x="2743200" y="4740275"/>
            <a:ext cx="3886200" cy="914400"/>
            <a:chOff x="1776" y="3168"/>
            <a:chExt cx="2448" cy="576"/>
          </a:xfrm>
        </p:grpSpPr>
        <p:sp>
          <p:nvSpPr>
            <p:cNvPr id="87064" name="Rectangle 23"/>
            <p:cNvSpPr/>
            <p:nvPr/>
          </p:nvSpPr>
          <p:spPr>
            <a:xfrm>
              <a:off x="1776"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65" name="Rectangle 24"/>
            <p:cNvSpPr/>
            <p:nvPr/>
          </p:nvSpPr>
          <p:spPr>
            <a:xfrm>
              <a:off x="2352"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66" name="Rectangle 25"/>
            <p:cNvSpPr/>
            <p:nvPr/>
          </p:nvSpPr>
          <p:spPr>
            <a:xfrm>
              <a:off x="2928"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67" name="Rectangle 26"/>
            <p:cNvSpPr/>
            <p:nvPr/>
          </p:nvSpPr>
          <p:spPr>
            <a:xfrm>
              <a:off x="3504"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68" name="Rectangle 27"/>
            <p:cNvSpPr/>
            <p:nvPr/>
          </p:nvSpPr>
          <p:spPr>
            <a:xfrm>
              <a:off x="4080"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grpSp>
        <p:nvGrpSpPr>
          <p:cNvPr id="6" name="Group 28"/>
          <p:cNvGrpSpPr/>
          <p:nvPr/>
        </p:nvGrpSpPr>
        <p:grpSpPr>
          <a:xfrm>
            <a:off x="2971800" y="4740275"/>
            <a:ext cx="3886200" cy="914400"/>
            <a:chOff x="1920" y="3168"/>
            <a:chExt cx="2448" cy="576"/>
          </a:xfrm>
        </p:grpSpPr>
        <p:sp>
          <p:nvSpPr>
            <p:cNvPr id="87070" name="Rectangle 29"/>
            <p:cNvSpPr/>
            <p:nvPr/>
          </p:nvSpPr>
          <p:spPr>
            <a:xfrm>
              <a:off x="1920"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71" name="Rectangle 30"/>
            <p:cNvSpPr/>
            <p:nvPr/>
          </p:nvSpPr>
          <p:spPr>
            <a:xfrm>
              <a:off x="2496"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72" name="Rectangle 31"/>
            <p:cNvSpPr/>
            <p:nvPr/>
          </p:nvSpPr>
          <p:spPr>
            <a:xfrm>
              <a:off x="3072"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73" name="Rectangle 32"/>
            <p:cNvSpPr/>
            <p:nvPr/>
          </p:nvSpPr>
          <p:spPr>
            <a:xfrm>
              <a:off x="3648"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74" name="Rectangle 33"/>
            <p:cNvSpPr/>
            <p:nvPr/>
          </p:nvSpPr>
          <p:spPr>
            <a:xfrm>
              <a:off x="4224"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grpSp>
        <p:nvGrpSpPr>
          <p:cNvPr id="7" name="Group 34"/>
          <p:cNvGrpSpPr/>
          <p:nvPr/>
        </p:nvGrpSpPr>
        <p:grpSpPr>
          <a:xfrm>
            <a:off x="3200400" y="4740275"/>
            <a:ext cx="3886200" cy="914400"/>
            <a:chOff x="2064" y="3168"/>
            <a:chExt cx="2448" cy="576"/>
          </a:xfrm>
        </p:grpSpPr>
        <p:sp>
          <p:nvSpPr>
            <p:cNvPr id="87076" name="Rectangle 35"/>
            <p:cNvSpPr/>
            <p:nvPr/>
          </p:nvSpPr>
          <p:spPr>
            <a:xfrm>
              <a:off x="2064"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77" name="Rectangle 36"/>
            <p:cNvSpPr/>
            <p:nvPr/>
          </p:nvSpPr>
          <p:spPr>
            <a:xfrm>
              <a:off x="2640"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78" name="Rectangle 37"/>
            <p:cNvSpPr/>
            <p:nvPr/>
          </p:nvSpPr>
          <p:spPr>
            <a:xfrm>
              <a:off x="3216"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79" name="Rectangle 38"/>
            <p:cNvSpPr/>
            <p:nvPr/>
          </p:nvSpPr>
          <p:spPr>
            <a:xfrm>
              <a:off x="3792"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80" name="Rectangle 39"/>
            <p:cNvSpPr/>
            <p:nvPr/>
          </p:nvSpPr>
          <p:spPr>
            <a:xfrm>
              <a:off x="4368"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grpSp>
        <p:nvGrpSpPr>
          <p:cNvPr id="8" name="Group 40"/>
          <p:cNvGrpSpPr/>
          <p:nvPr/>
        </p:nvGrpSpPr>
        <p:grpSpPr>
          <a:xfrm>
            <a:off x="3429000" y="4740275"/>
            <a:ext cx="3886200" cy="914400"/>
            <a:chOff x="2208" y="3168"/>
            <a:chExt cx="2448" cy="576"/>
          </a:xfrm>
        </p:grpSpPr>
        <p:sp>
          <p:nvSpPr>
            <p:cNvPr id="87082" name="Rectangle 41"/>
            <p:cNvSpPr/>
            <p:nvPr/>
          </p:nvSpPr>
          <p:spPr>
            <a:xfrm>
              <a:off x="2208"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83" name="Rectangle 42"/>
            <p:cNvSpPr/>
            <p:nvPr/>
          </p:nvSpPr>
          <p:spPr>
            <a:xfrm>
              <a:off x="2784"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84" name="Rectangle 43"/>
            <p:cNvSpPr/>
            <p:nvPr/>
          </p:nvSpPr>
          <p:spPr>
            <a:xfrm>
              <a:off x="3360"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85" name="Rectangle 44"/>
            <p:cNvSpPr/>
            <p:nvPr/>
          </p:nvSpPr>
          <p:spPr>
            <a:xfrm>
              <a:off x="3936"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086" name="Rectangle 45"/>
            <p:cNvSpPr/>
            <p:nvPr/>
          </p:nvSpPr>
          <p:spPr>
            <a:xfrm>
              <a:off x="4512"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grpSp>
        <p:nvGrpSpPr>
          <p:cNvPr id="9" name="Group 46"/>
          <p:cNvGrpSpPr/>
          <p:nvPr/>
        </p:nvGrpSpPr>
        <p:grpSpPr>
          <a:xfrm>
            <a:off x="2743200" y="2743200"/>
            <a:ext cx="4572000" cy="457200"/>
            <a:chOff x="1776" y="1728"/>
            <a:chExt cx="2880" cy="288"/>
          </a:xfrm>
        </p:grpSpPr>
        <p:sp>
          <p:nvSpPr>
            <p:cNvPr id="87088" name="Line 47"/>
            <p:cNvSpPr/>
            <p:nvPr/>
          </p:nvSpPr>
          <p:spPr>
            <a:xfrm flipV="1">
              <a:off x="1776" y="1728"/>
              <a:ext cx="2880" cy="0"/>
            </a:xfrm>
            <a:prstGeom prst="line">
              <a:avLst/>
            </a:prstGeom>
            <a:ln w="9525" cap="flat" cmpd="sng">
              <a:solidFill>
                <a:schemeClr val="tx1"/>
              </a:solidFill>
              <a:prstDash val="solid"/>
              <a:round/>
              <a:headEnd type="none" w="med" len="med"/>
              <a:tailEnd type="none" w="med" len="med"/>
            </a:ln>
          </p:spPr>
        </p:sp>
        <p:sp>
          <p:nvSpPr>
            <p:cNvPr id="87089" name="Line 48"/>
            <p:cNvSpPr/>
            <p:nvPr/>
          </p:nvSpPr>
          <p:spPr>
            <a:xfrm flipV="1">
              <a:off x="1776" y="1872"/>
              <a:ext cx="2880" cy="0"/>
            </a:xfrm>
            <a:prstGeom prst="line">
              <a:avLst/>
            </a:prstGeom>
            <a:ln w="9525" cap="flat" cmpd="sng">
              <a:solidFill>
                <a:schemeClr val="tx1"/>
              </a:solidFill>
              <a:prstDash val="solid"/>
              <a:round/>
              <a:headEnd type="none" w="med" len="med"/>
              <a:tailEnd type="none" w="med" len="med"/>
            </a:ln>
          </p:spPr>
        </p:sp>
        <p:sp>
          <p:nvSpPr>
            <p:cNvPr id="87090" name="Line 49"/>
            <p:cNvSpPr/>
            <p:nvPr/>
          </p:nvSpPr>
          <p:spPr>
            <a:xfrm flipV="1">
              <a:off x="1776" y="2016"/>
              <a:ext cx="2880" cy="0"/>
            </a:xfrm>
            <a:prstGeom prst="line">
              <a:avLst/>
            </a:prstGeom>
            <a:ln w="9525" cap="flat" cmpd="sng">
              <a:solidFill>
                <a:schemeClr val="tx1"/>
              </a:solidFill>
              <a:prstDash val="solid"/>
              <a:round/>
              <a:headEnd type="none" w="med" len="med"/>
              <a:tailEnd type="none" w="med" len="med"/>
            </a:ln>
          </p:spPr>
        </p:sp>
      </p:grpSp>
      <p:grpSp>
        <p:nvGrpSpPr>
          <p:cNvPr id="10" name="Group 50"/>
          <p:cNvGrpSpPr/>
          <p:nvPr/>
        </p:nvGrpSpPr>
        <p:grpSpPr>
          <a:xfrm>
            <a:off x="2971800" y="4740275"/>
            <a:ext cx="4114800" cy="914400"/>
            <a:chOff x="1920" y="3168"/>
            <a:chExt cx="2592" cy="576"/>
          </a:xfrm>
        </p:grpSpPr>
        <p:sp>
          <p:nvSpPr>
            <p:cNvPr id="87092" name="Line 51"/>
            <p:cNvSpPr/>
            <p:nvPr/>
          </p:nvSpPr>
          <p:spPr>
            <a:xfrm>
              <a:off x="1920" y="3168"/>
              <a:ext cx="0" cy="576"/>
            </a:xfrm>
            <a:prstGeom prst="line">
              <a:avLst/>
            </a:prstGeom>
            <a:ln w="9525" cap="flat" cmpd="sng">
              <a:solidFill>
                <a:schemeClr val="tx1"/>
              </a:solidFill>
              <a:prstDash val="solid"/>
              <a:round/>
              <a:headEnd type="none" w="med" len="med"/>
              <a:tailEnd type="none" w="med" len="med"/>
            </a:ln>
          </p:spPr>
        </p:sp>
        <p:sp>
          <p:nvSpPr>
            <p:cNvPr id="87093" name="Line 52"/>
            <p:cNvSpPr/>
            <p:nvPr/>
          </p:nvSpPr>
          <p:spPr>
            <a:xfrm>
              <a:off x="2064" y="3168"/>
              <a:ext cx="0" cy="576"/>
            </a:xfrm>
            <a:prstGeom prst="line">
              <a:avLst/>
            </a:prstGeom>
            <a:ln w="9525" cap="flat" cmpd="sng">
              <a:solidFill>
                <a:schemeClr val="tx1"/>
              </a:solidFill>
              <a:prstDash val="solid"/>
              <a:round/>
              <a:headEnd type="none" w="med" len="med"/>
              <a:tailEnd type="none" w="med" len="med"/>
            </a:ln>
          </p:spPr>
        </p:sp>
        <p:sp>
          <p:nvSpPr>
            <p:cNvPr id="87094" name="Line 53"/>
            <p:cNvSpPr/>
            <p:nvPr/>
          </p:nvSpPr>
          <p:spPr>
            <a:xfrm>
              <a:off x="2208" y="3168"/>
              <a:ext cx="0" cy="576"/>
            </a:xfrm>
            <a:prstGeom prst="line">
              <a:avLst/>
            </a:prstGeom>
            <a:ln w="9525" cap="flat" cmpd="sng">
              <a:solidFill>
                <a:schemeClr val="tx1"/>
              </a:solidFill>
              <a:prstDash val="solid"/>
              <a:round/>
              <a:headEnd type="none" w="med" len="med"/>
              <a:tailEnd type="none" w="med" len="med"/>
            </a:ln>
          </p:spPr>
        </p:sp>
        <p:sp>
          <p:nvSpPr>
            <p:cNvPr id="87095" name="Line 54"/>
            <p:cNvSpPr/>
            <p:nvPr/>
          </p:nvSpPr>
          <p:spPr>
            <a:xfrm>
              <a:off x="2352" y="3168"/>
              <a:ext cx="0" cy="576"/>
            </a:xfrm>
            <a:prstGeom prst="line">
              <a:avLst/>
            </a:prstGeom>
            <a:ln w="9525" cap="flat" cmpd="sng">
              <a:solidFill>
                <a:schemeClr val="tx1"/>
              </a:solidFill>
              <a:prstDash val="solid"/>
              <a:round/>
              <a:headEnd type="none" w="med" len="med"/>
              <a:tailEnd type="none" w="med" len="med"/>
            </a:ln>
          </p:spPr>
        </p:sp>
        <p:sp>
          <p:nvSpPr>
            <p:cNvPr id="87096" name="Line 55"/>
            <p:cNvSpPr/>
            <p:nvPr/>
          </p:nvSpPr>
          <p:spPr>
            <a:xfrm>
              <a:off x="2496" y="3168"/>
              <a:ext cx="0" cy="576"/>
            </a:xfrm>
            <a:prstGeom prst="line">
              <a:avLst/>
            </a:prstGeom>
            <a:ln w="9525" cap="flat" cmpd="sng">
              <a:solidFill>
                <a:schemeClr val="tx1"/>
              </a:solidFill>
              <a:prstDash val="solid"/>
              <a:round/>
              <a:headEnd type="none" w="med" len="med"/>
              <a:tailEnd type="none" w="med" len="med"/>
            </a:ln>
          </p:spPr>
        </p:sp>
        <p:sp>
          <p:nvSpPr>
            <p:cNvPr id="87097" name="Line 56"/>
            <p:cNvSpPr/>
            <p:nvPr/>
          </p:nvSpPr>
          <p:spPr>
            <a:xfrm>
              <a:off x="2640" y="3168"/>
              <a:ext cx="0" cy="576"/>
            </a:xfrm>
            <a:prstGeom prst="line">
              <a:avLst/>
            </a:prstGeom>
            <a:ln w="9525" cap="flat" cmpd="sng">
              <a:solidFill>
                <a:schemeClr val="tx1"/>
              </a:solidFill>
              <a:prstDash val="solid"/>
              <a:round/>
              <a:headEnd type="none" w="med" len="med"/>
              <a:tailEnd type="none" w="med" len="med"/>
            </a:ln>
          </p:spPr>
        </p:sp>
        <p:sp>
          <p:nvSpPr>
            <p:cNvPr id="87098" name="Line 57"/>
            <p:cNvSpPr/>
            <p:nvPr/>
          </p:nvSpPr>
          <p:spPr>
            <a:xfrm>
              <a:off x="2784" y="3168"/>
              <a:ext cx="0" cy="576"/>
            </a:xfrm>
            <a:prstGeom prst="line">
              <a:avLst/>
            </a:prstGeom>
            <a:ln w="9525" cap="flat" cmpd="sng">
              <a:solidFill>
                <a:schemeClr val="tx1"/>
              </a:solidFill>
              <a:prstDash val="solid"/>
              <a:round/>
              <a:headEnd type="none" w="med" len="med"/>
              <a:tailEnd type="none" w="med" len="med"/>
            </a:ln>
          </p:spPr>
        </p:sp>
        <p:sp>
          <p:nvSpPr>
            <p:cNvPr id="87099" name="Line 58"/>
            <p:cNvSpPr/>
            <p:nvPr/>
          </p:nvSpPr>
          <p:spPr>
            <a:xfrm>
              <a:off x="2928" y="3168"/>
              <a:ext cx="0" cy="576"/>
            </a:xfrm>
            <a:prstGeom prst="line">
              <a:avLst/>
            </a:prstGeom>
            <a:ln w="9525" cap="flat" cmpd="sng">
              <a:solidFill>
                <a:schemeClr val="tx1"/>
              </a:solidFill>
              <a:prstDash val="solid"/>
              <a:round/>
              <a:headEnd type="none" w="med" len="med"/>
              <a:tailEnd type="none" w="med" len="med"/>
            </a:ln>
          </p:spPr>
        </p:sp>
        <p:sp>
          <p:nvSpPr>
            <p:cNvPr id="87100" name="Line 59"/>
            <p:cNvSpPr/>
            <p:nvPr/>
          </p:nvSpPr>
          <p:spPr>
            <a:xfrm>
              <a:off x="3072" y="3168"/>
              <a:ext cx="0" cy="576"/>
            </a:xfrm>
            <a:prstGeom prst="line">
              <a:avLst/>
            </a:prstGeom>
            <a:ln w="9525" cap="flat" cmpd="sng">
              <a:solidFill>
                <a:schemeClr val="tx1"/>
              </a:solidFill>
              <a:prstDash val="solid"/>
              <a:round/>
              <a:headEnd type="none" w="med" len="med"/>
              <a:tailEnd type="none" w="med" len="med"/>
            </a:ln>
          </p:spPr>
        </p:sp>
        <p:sp>
          <p:nvSpPr>
            <p:cNvPr id="87101" name="Line 60"/>
            <p:cNvSpPr/>
            <p:nvPr/>
          </p:nvSpPr>
          <p:spPr>
            <a:xfrm>
              <a:off x="3216" y="3168"/>
              <a:ext cx="0" cy="576"/>
            </a:xfrm>
            <a:prstGeom prst="line">
              <a:avLst/>
            </a:prstGeom>
            <a:ln w="9525" cap="flat" cmpd="sng">
              <a:solidFill>
                <a:schemeClr val="tx1"/>
              </a:solidFill>
              <a:prstDash val="solid"/>
              <a:round/>
              <a:headEnd type="none" w="med" len="med"/>
              <a:tailEnd type="none" w="med" len="med"/>
            </a:ln>
          </p:spPr>
        </p:sp>
        <p:sp>
          <p:nvSpPr>
            <p:cNvPr id="87102" name="Line 61"/>
            <p:cNvSpPr/>
            <p:nvPr/>
          </p:nvSpPr>
          <p:spPr>
            <a:xfrm>
              <a:off x="3360" y="3168"/>
              <a:ext cx="0" cy="576"/>
            </a:xfrm>
            <a:prstGeom prst="line">
              <a:avLst/>
            </a:prstGeom>
            <a:ln w="9525" cap="flat" cmpd="sng">
              <a:solidFill>
                <a:schemeClr val="tx1"/>
              </a:solidFill>
              <a:prstDash val="solid"/>
              <a:round/>
              <a:headEnd type="none" w="med" len="med"/>
              <a:tailEnd type="none" w="med" len="med"/>
            </a:ln>
          </p:spPr>
        </p:sp>
        <p:sp>
          <p:nvSpPr>
            <p:cNvPr id="87103" name="Line 62"/>
            <p:cNvSpPr/>
            <p:nvPr/>
          </p:nvSpPr>
          <p:spPr>
            <a:xfrm>
              <a:off x="3504" y="3168"/>
              <a:ext cx="0" cy="576"/>
            </a:xfrm>
            <a:prstGeom prst="line">
              <a:avLst/>
            </a:prstGeom>
            <a:ln w="9525" cap="flat" cmpd="sng">
              <a:solidFill>
                <a:schemeClr val="tx1"/>
              </a:solidFill>
              <a:prstDash val="solid"/>
              <a:round/>
              <a:headEnd type="none" w="med" len="med"/>
              <a:tailEnd type="none" w="med" len="med"/>
            </a:ln>
          </p:spPr>
        </p:sp>
        <p:sp>
          <p:nvSpPr>
            <p:cNvPr id="87104" name="Line 63"/>
            <p:cNvSpPr/>
            <p:nvPr/>
          </p:nvSpPr>
          <p:spPr>
            <a:xfrm>
              <a:off x="3648" y="3168"/>
              <a:ext cx="0" cy="576"/>
            </a:xfrm>
            <a:prstGeom prst="line">
              <a:avLst/>
            </a:prstGeom>
            <a:ln w="9525" cap="flat" cmpd="sng">
              <a:solidFill>
                <a:schemeClr val="tx1"/>
              </a:solidFill>
              <a:prstDash val="solid"/>
              <a:round/>
              <a:headEnd type="none" w="med" len="med"/>
              <a:tailEnd type="none" w="med" len="med"/>
            </a:ln>
          </p:spPr>
        </p:sp>
        <p:sp>
          <p:nvSpPr>
            <p:cNvPr id="87105" name="Line 64"/>
            <p:cNvSpPr/>
            <p:nvPr/>
          </p:nvSpPr>
          <p:spPr>
            <a:xfrm>
              <a:off x="3792" y="3168"/>
              <a:ext cx="0" cy="576"/>
            </a:xfrm>
            <a:prstGeom prst="line">
              <a:avLst/>
            </a:prstGeom>
            <a:ln w="9525" cap="flat" cmpd="sng">
              <a:solidFill>
                <a:schemeClr val="tx1"/>
              </a:solidFill>
              <a:prstDash val="solid"/>
              <a:round/>
              <a:headEnd type="none" w="med" len="med"/>
              <a:tailEnd type="none" w="med" len="med"/>
            </a:ln>
          </p:spPr>
        </p:sp>
        <p:sp>
          <p:nvSpPr>
            <p:cNvPr id="87106" name="Line 65"/>
            <p:cNvSpPr/>
            <p:nvPr/>
          </p:nvSpPr>
          <p:spPr>
            <a:xfrm>
              <a:off x="3936" y="3168"/>
              <a:ext cx="0" cy="576"/>
            </a:xfrm>
            <a:prstGeom prst="line">
              <a:avLst/>
            </a:prstGeom>
            <a:ln w="9525" cap="flat" cmpd="sng">
              <a:solidFill>
                <a:schemeClr val="tx1"/>
              </a:solidFill>
              <a:prstDash val="solid"/>
              <a:round/>
              <a:headEnd type="none" w="med" len="med"/>
              <a:tailEnd type="none" w="med" len="med"/>
            </a:ln>
          </p:spPr>
        </p:sp>
        <p:sp>
          <p:nvSpPr>
            <p:cNvPr id="87107" name="Line 66"/>
            <p:cNvSpPr/>
            <p:nvPr/>
          </p:nvSpPr>
          <p:spPr>
            <a:xfrm>
              <a:off x="4080" y="3168"/>
              <a:ext cx="0" cy="576"/>
            </a:xfrm>
            <a:prstGeom prst="line">
              <a:avLst/>
            </a:prstGeom>
            <a:ln w="9525" cap="flat" cmpd="sng">
              <a:solidFill>
                <a:schemeClr val="tx1"/>
              </a:solidFill>
              <a:prstDash val="solid"/>
              <a:round/>
              <a:headEnd type="none" w="med" len="med"/>
              <a:tailEnd type="none" w="med" len="med"/>
            </a:ln>
          </p:spPr>
        </p:sp>
        <p:sp>
          <p:nvSpPr>
            <p:cNvPr id="87108" name="Line 67"/>
            <p:cNvSpPr/>
            <p:nvPr/>
          </p:nvSpPr>
          <p:spPr>
            <a:xfrm>
              <a:off x="4224" y="3168"/>
              <a:ext cx="0" cy="576"/>
            </a:xfrm>
            <a:prstGeom prst="line">
              <a:avLst/>
            </a:prstGeom>
            <a:ln w="9525" cap="flat" cmpd="sng">
              <a:solidFill>
                <a:schemeClr val="tx1"/>
              </a:solidFill>
              <a:prstDash val="solid"/>
              <a:round/>
              <a:headEnd type="none" w="med" len="med"/>
              <a:tailEnd type="none" w="med" len="med"/>
            </a:ln>
          </p:spPr>
        </p:sp>
        <p:sp>
          <p:nvSpPr>
            <p:cNvPr id="87109" name="Line 68"/>
            <p:cNvSpPr/>
            <p:nvPr/>
          </p:nvSpPr>
          <p:spPr>
            <a:xfrm>
              <a:off x="4368" y="3168"/>
              <a:ext cx="0" cy="576"/>
            </a:xfrm>
            <a:prstGeom prst="line">
              <a:avLst/>
            </a:prstGeom>
            <a:ln w="9525" cap="flat" cmpd="sng">
              <a:solidFill>
                <a:schemeClr val="tx1"/>
              </a:solidFill>
              <a:prstDash val="solid"/>
              <a:round/>
              <a:headEnd type="none" w="med" len="med"/>
              <a:tailEnd type="none" w="med" len="med"/>
            </a:ln>
          </p:spPr>
        </p:sp>
        <p:sp>
          <p:nvSpPr>
            <p:cNvPr id="87110" name="Line 69"/>
            <p:cNvSpPr/>
            <p:nvPr/>
          </p:nvSpPr>
          <p:spPr>
            <a:xfrm>
              <a:off x="4512" y="3168"/>
              <a:ext cx="0" cy="576"/>
            </a:xfrm>
            <a:prstGeom prst="line">
              <a:avLst/>
            </a:prstGeom>
            <a:ln w="9525" cap="flat" cmpd="sng">
              <a:solidFill>
                <a:schemeClr val="tx1"/>
              </a:solidFill>
              <a:prstDash val="solid"/>
              <a:round/>
              <a:headEnd type="none" w="med" len="med"/>
              <a:tailEnd type="none" w="med" len="med"/>
            </a:ln>
          </p:spPr>
        </p:sp>
      </p:grpSp>
      <p:grpSp>
        <p:nvGrpSpPr>
          <p:cNvPr id="11" name="Group 70"/>
          <p:cNvGrpSpPr/>
          <p:nvPr/>
        </p:nvGrpSpPr>
        <p:grpSpPr>
          <a:xfrm>
            <a:off x="2743200" y="2628900"/>
            <a:ext cx="4572000" cy="685800"/>
            <a:chOff x="1776" y="1656"/>
            <a:chExt cx="2880" cy="432"/>
          </a:xfrm>
        </p:grpSpPr>
        <p:sp>
          <p:nvSpPr>
            <p:cNvPr id="87112" name="Line 71"/>
            <p:cNvSpPr/>
            <p:nvPr/>
          </p:nvSpPr>
          <p:spPr>
            <a:xfrm>
              <a:off x="1776" y="1656"/>
              <a:ext cx="2880" cy="0"/>
            </a:xfrm>
            <a:prstGeom prst="line">
              <a:avLst/>
            </a:prstGeom>
            <a:ln w="9525" cap="flat" cmpd="sng">
              <a:solidFill>
                <a:schemeClr val="tx1"/>
              </a:solidFill>
              <a:prstDash val="dash"/>
              <a:round/>
              <a:headEnd type="none" w="med" len="med"/>
              <a:tailEnd type="none" w="med" len="med"/>
            </a:ln>
          </p:spPr>
        </p:sp>
        <p:sp>
          <p:nvSpPr>
            <p:cNvPr id="87113" name="Line 72"/>
            <p:cNvSpPr/>
            <p:nvPr/>
          </p:nvSpPr>
          <p:spPr>
            <a:xfrm>
              <a:off x="1776" y="1800"/>
              <a:ext cx="2880" cy="0"/>
            </a:xfrm>
            <a:prstGeom prst="line">
              <a:avLst/>
            </a:prstGeom>
            <a:ln w="9525" cap="flat" cmpd="sng">
              <a:solidFill>
                <a:schemeClr val="tx1"/>
              </a:solidFill>
              <a:prstDash val="dash"/>
              <a:round/>
              <a:headEnd type="none" w="med" len="med"/>
              <a:tailEnd type="none" w="med" len="med"/>
            </a:ln>
          </p:spPr>
        </p:sp>
        <p:sp>
          <p:nvSpPr>
            <p:cNvPr id="87114" name="Line 73"/>
            <p:cNvSpPr/>
            <p:nvPr/>
          </p:nvSpPr>
          <p:spPr>
            <a:xfrm>
              <a:off x="1776" y="1944"/>
              <a:ext cx="2880" cy="0"/>
            </a:xfrm>
            <a:prstGeom prst="line">
              <a:avLst/>
            </a:prstGeom>
            <a:ln w="9525" cap="flat" cmpd="sng">
              <a:solidFill>
                <a:schemeClr val="tx1"/>
              </a:solidFill>
              <a:prstDash val="dash"/>
              <a:round/>
              <a:headEnd type="none" w="med" len="med"/>
              <a:tailEnd type="none" w="med" len="med"/>
            </a:ln>
          </p:spPr>
        </p:sp>
        <p:sp>
          <p:nvSpPr>
            <p:cNvPr id="87115" name="Line 74"/>
            <p:cNvSpPr/>
            <p:nvPr/>
          </p:nvSpPr>
          <p:spPr>
            <a:xfrm>
              <a:off x="1776" y="2088"/>
              <a:ext cx="2880" cy="0"/>
            </a:xfrm>
            <a:prstGeom prst="line">
              <a:avLst/>
            </a:prstGeom>
            <a:ln w="9525" cap="flat" cmpd="sng">
              <a:solidFill>
                <a:schemeClr val="tx1"/>
              </a:solidFill>
              <a:prstDash val="dash"/>
              <a:round/>
              <a:headEnd type="none" w="med" len="med"/>
              <a:tailEnd type="none" w="med" len="med"/>
            </a:ln>
          </p:spPr>
        </p:sp>
      </p:grpSp>
      <p:grpSp>
        <p:nvGrpSpPr>
          <p:cNvPr id="12" name="Group 75"/>
          <p:cNvGrpSpPr/>
          <p:nvPr/>
        </p:nvGrpSpPr>
        <p:grpSpPr>
          <a:xfrm>
            <a:off x="2857500" y="4740275"/>
            <a:ext cx="4343400" cy="914400"/>
            <a:chOff x="1848" y="3168"/>
            <a:chExt cx="2736" cy="576"/>
          </a:xfrm>
        </p:grpSpPr>
        <p:sp>
          <p:nvSpPr>
            <p:cNvPr id="87117" name="Line 76"/>
            <p:cNvSpPr/>
            <p:nvPr/>
          </p:nvSpPr>
          <p:spPr>
            <a:xfrm>
              <a:off x="1848" y="3168"/>
              <a:ext cx="0" cy="576"/>
            </a:xfrm>
            <a:prstGeom prst="line">
              <a:avLst/>
            </a:prstGeom>
            <a:ln w="9525" cap="flat" cmpd="sng">
              <a:solidFill>
                <a:schemeClr val="tx1"/>
              </a:solidFill>
              <a:prstDash val="dash"/>
              <a:round/>
              <a:headEnd type="none" w="med" len="med"/>
              <a:tailEnd type="none" w="med" len="med"/>
            </a:ln>
          </p:spPr>
        </p:sp>
        <p:sp>
          <p:nvSpPr>
            <p:cNvPr id="87118" name="Line 77"/>
            <p:cNvSpPr/>
            <p:nvPr/>
          </p:nvSpPr>
          <p:spPr>
            <a:xfrm>
              <a:off x="1992" y="3168"/>
              <a:ext cx="0" cy="576"/>
            </a:xfrm>
            <a:prstGeom prst="line">
              <a:avLst/>
            </a:prstGeom>
            <a:ln w="9525" cap="flat" cmpd="sng">
              <a:solidFill>
                <a:schemeClr val="tx1"/>
              </a:solidFill>
              <a:prstDash val="dash"/>
              <a:round/>
              <a:headEnd type="none" w="med" len="med"/>
              <a:tailEnd type="none" w="med" len="med"/>
            </a:ln>
          </p:spPr>
        </p:sp>
        <p:sp>
          <p:nvSpPr>
            <p:cNvPr id="87119" name="Line 78"/>
            <p:cNvSpPr/>
            <p:nvPr/>
          </p:nvSpPr>
          <p:spPr>
            <a:xfrm>
              <a:off x="2136" y="3168"/>
              <a:ext cx="0" cy="576"/>
            </a:xfrm>
            <a:prstGeom prst="line">
              <a:avLst/>
            </a:prstGeom>
            <a:ln w="9525" cap="flat" cmpd="sng">
              <a:solidFill>
                <a:schemeClr val="tx1"/>
              </a:solidFill>
              <a:prstDash val="dash"/>
              <a:round/>
              <a:headEnd type="none" w="med" len="med"/>
              <a:tailEnd type="none" w="med" len="med"/>
            </a:ln>
          </p:spPr>
        </p:sp>
        <p:sp>
          <p:nvSpPr>
            <p:cNvPr id="87120" name="Line 79"/>
            <p:cNvSpPr/>
            <p:nvPr/>
          </p:nvSpPr>
          <p:spPr>
            <a:xfrm>
              <a:off x="2280" y="3168"/>
              <a:ext cx="0" cy="576"/>
            </a:xfrm>
            <a:prstGeom prst="line">
              <a:avLst/>
            </a:prstGeom>
            <a:ln w="9525" cap="flat" cmpd="sng">
              <a:solidFill>
                <a:schemeClr val="tx1"/>
              </a:solidFill>
              <a:prstDash val="dash"/>
              <a:round/>
              <a:headEnd type="none" w="med" len="med"/>
              <a:tailEnd type="none" w="med" len="med"/>
            </a:ln>
          </p:spPr>
        </p:sp>
        <p:sp>
          <p:nvSpPr>
            <p:cNvPr id="87121" name="Line 80"/>
            <p:cNvSpPr/>
            <p:nvPr/>
          </p:nvSpPr>
          <p:spPr>
            <a:xfrm>
              <a:off x="2424" y="3168"/>
              <a:ext cx="0" cy="576"/>
            </a:xfrm>
            <a:prstGeom prst="line">
              <a:avLst/>
            </a:prstGeom>
            <a:ln w="9525" cap="flat" cmpd="sng">
              <a:solidFill>
                <a:schemeClr val="tx1"/>
              </a:solidFill>
              <a:prstDash val="dash"/>
              <a:round/>
              <a:headEnd type="none" w="med" len="med"/>
              <a:tailEnd type="none" w="med" len="med"/>
            </a:ln>
          </p:spPr>
        </p:sp>
        <p:sp>
          <p:nvSpPr>
            <p:cNvPr id="87122" name="Line 81"/>
            <p:cNvSpPr/>
            <p:nvPr/>
          </p:nvSpPr>
          <p:spPr>
            <a:xfrm>
              <a:off x="2568" y="3168"/>
              <a:ext cx="0" cy="576"/>
            </a:xfrm>
            <a:prstGeom prst="line">
              <a:avLst/>
            </a:prstGeom>
            <a:ln w="9525" cap="flat" cmpd="sng">
              <a:solidFill>
                <a:schemeClr val="tx1"/>
              </a:solidFill>
              <a:prstDash val="dash"/>
              <a:round/>
              <a:headEnd type="none" w="med" len="med"/>
              <a:tailEnd type="none" w="med" len="med"/>
            </a:ln>
          </p:spPr>
        </p:sp>
        <p:sp>
          <p:nvSpPr>
            <p:cNvPr id="87123" name="Line 82"/>
            <p:cNvSpPr/>
            <p:nvPr/>
          </p:nvSpPr>
          <p:spPr>
            <a:xfrm>
              <a:off x="2712" y="3168"/>
              <a:ext cx="0" cy="576"/>
            </a:xfrm>
            <a:prstGeom prst="line">
              <a:avLst/>
            </a:prstGeom>
            <a:ln w="9525" cap="flat" cmpd="sng">
              <a:solidFill>
                <a:schemeClr val="tx1"/>
              </a:solidFill>
              <a:prstDash val="dash"/>
              <a:round/>
              <a:headEnd type="none" w="med" len="med"/>
              <a:tailEnd type="none" w="med" len="med"/>
            </a:ln>
          </p:spPr>
        </p:sp>
        <p:sp>
          <p:nvSpPr>
            <p:cNvPr id="87124" name="Line 83"/>
            <p:cNvSpPr/>
            <p:nvPr/>
          </p:nvSpPr>
          <p:spPr>
            <a:xfrm>
              <a:off x="2856" y="3168"/>
              <a:ext cx="0" cy="576"/>
            </a:xfrm>
            <a:prstGeom prst="line">
              <a:avLst/>
            </a:prstGeom>
            <a:ln w="9525" cap="flat" cmpd="sng">
              <a:solidFill>
                <a:schemeClr val="tx1"/>
              </a:solidFill>
              <a:prstDash val="dash"/>
              <a:round/>
              <a:headEnd type="none" w="med" len="med"/>
              <a:tailEnd type="none" w="med" len="med"/>
            </a:ln>
          </p:spPr>
        </p:sp>
        <p:sp>
          <p:nvSpPr>
            <p:cNvPr id="87125" name="Line 84"/>
            <p:cNvSpPr/>
            <p:nvPr/>
          </p:nvSpPr>
          <p:spPr>
            <a:xfrm>
              <a:off x="3000" y="3168"/>
              <a:ext cx="0" cy="576"/>
            </a:xfrm>
            <a:prstGeom prst="line">
              <a:avLst/>
            </a:prstGeom>
            <a:ln w="9525" cap="flat" cmpd="sng">
              <a:solidFill>
                <a:schemeClr val="tx1"/>
              </a:solidFill>
              <a:prstDash val="dash"/>
              <a:round/>
              <a:headEnd type="none" w="med" len="med"/>
              <a:tailEnd type="none" w="med" len="med"/>
            </a:ln>
          </p:spPr>
        </p:sp>
        <p:sp>
          <p:nvSpPr>
            <p:cNvPr id="87126" name="Line 85"/>
            <p:cNvSpPr/>
            <p:nvPr/>
          </p:nvSpPr>
          <p:spPr>
            <a:xfrm>
              <a:off x="3144" y="3168"/>
              <a:ext cx="0" cy="576"/>
            </a:xfrm>
            <a:prstGeom prst="line">
              <a:avLst/>
            </a:prstGeom>
            <a:ln w="9525" cap="flat" cmpd="sng">
              <a:solidFill>
                <a:schemeClr val="tx1"/>
              </a:solidFill>
              <a:prstDash val="dash"/>
              <a:round/>
              <a:headEnd type="none" w="med" len="med"/>
              <a:tailEnd type="none" w="med" len="med"/>
            </a:ln>
          </p:spPr>
        </p:sp>
        <p:sp>
          <p:nvSpPr>
            <p:cNvPr id="87127" name="Line 86"/>
            <p:cNvSpPr/>
            <p:nvPr/>
          </p:nvSpPr>
          <p:spPr>
            <a:xfrm>
              <a:off x="3288" y="3168"/>
              <a:ext cx="0" cy="576"/>
            </a:xfrm>
            <a:prstGeom prst="line">
              <a:avLst/>
            </a:prstGeom>
            <a:ln w="9525" cap="flat" cmpd="sng">
              <a:solidFill>
                <a:schemeClr val="tx1"/>
              </a:solidFill>
              <a:prstDash val="dash"/>
              <a:round/>
              <a:headEnd type="none" w="med" len="med"/>
              <a:tailEnd type="none" w="med" len="med"/>
            </a:ln>
          </p:spPr>
        </p:sp>
        <p:sp>
          <p:nvSpPr>
            <p:cNvPr id="87128" name="Line 87"/>
            <p:cNvSpPr/>
            <p:nvPr/>
          </p:nvSpPr>
          <p:spPr>
            <a:xfrm>
              <a:off x="3432" y="3168"/>
              <a:ext cx="0" cy="576"/>
            </a:xfrm>
            <a:prstGeom prst="line">
              <a:avLst/>
            </a:prstGeom>
            <a:ln w="9525" cap="flat" cmpd="sng">
              <a:solidFill>
                <a:schemeClr val="tx1"/>
              </a:solidFill>
              <a:prstDash val="dash"/>
              <a:round/>
              <a:headEnd type="none" w="med" len="med"/>
              <a:tailEnd type="none" w="med" len="med"/>
            </a:ln>
          </p:spPr>
        </p:sp>
        <p:sp>
          <p:nvSpPr>
            <p:cNvPr id="87129" name="Line 88"/>
            <p:cNvSpPr/>
            <p:nvPr/>
          </p:nvSpPr>
          <p:spPr>
            <a:xfrm>
              <a:off x="3576" y="3168"/>
              <a:ext cx="0" cy="576"/>
            </a:xfrm>
            <a:prstGeom prst="line">
              <a:avLst/>
            </a:prstGeom>
            <a:ln w="9525" cap="flat" cmpd="sng">
              <a:solidFill>
                <a:schemeClr val="tx1"/>
              </a:solidFill>
              <a:prstDash val="dash"/>
              <a:round/>
              <a:headEnd type="none" w="med" len="med"/>
              <a:tailEnd type="none" w="med" len="med"/>
            </a:ln>
          </p:spPr>
        </p:sp>
        <p:sp>
          <p:nvSpPr>
            <p:cNvPr id="87130" name="Line 89"/>
            <p:cNvSpPr/>
            <p:nvPr/>
          </p:nvSpPr>
          <p:spPr>
            <a:xfrm>
              <a:off x="3720" y="3168"/>
              <a:ext cx="0" cy="576"/>
            </a:xfrm>
            <a:prstGeom prst="line">
              <a:avLst/>
            </a:prstGeom>
            <a:ln w="9525" cap="flat" cmpd="sng">
              <a:solidFill>
                <a:schemeClr val="tx1"/>
              </a:solidFill>
              <a:prstDash val="dash"/>
              <a:round/>
              <a:headEnd type="none" w="med" len="med"/>
              <a:tailEnd type="none" w="med" len="med"/>
            </a:ln>
          </p:spPr>
        </p:sp>
        <p:sp>
          <p:nvSpPr>
            <p:cNvPr id="87131" name="Line 90"/>
            <p:cNvSpPr/>
            <p:nvPr/>
          </p:nvSpPr>
          <p:spPr>
            <a:xfrm>
              <a:off x="3864" y="3168"/>
              <a:ext cx="0" cy="576"/>
            </a:xfrm>
            <a:prstGeom prst="line">
              <a:avLst/>
            </a:prstGeom>
            <a:ln w="9525" cap="flat" cmpd="sng">
              <a:solidFill>
                <a:schemeClr val="tx1"/>
              </a:solidFill>
              <a:prstDash val="dash"/>
              <a:round/>
              <a:headEnd type="none" w="med" len="med"/>
              <a:tailEnd type="none" w="med" len="med"/>
            </a:ln>
          </p:spPr>
        </p:sp>
        <p:sp>
          <p:nvSpPr>
            <p:cNvPr id="87132" name="Line 91"/>
            <p:cNvSpPr/>
            <p:nvPr/>
          </p:nvSpPr>
          <p:spPr>
            <a:xfrm>
              <a:off x="4008" y="3168"/>
              <a:ext cx="0" cy="576"/>
            </a:xfrm>
            <a:prstGeom prst="line">
              <a:avLst/>
            </a:prstGeom>
            <a:ln w="9525" cap="flat" cmpd="sng">
              <a:solidFill>
                <a:schemeClr val="tx1"/>
              </a:solidFill>
              <a:prstDash val="dash"/>
              <a:round/>
              <a:headEnd type="none" w="med" len="med"/>
              <a:tailEnd type="none" w="med" len="med"/>
            </a:ln>
          </p:spPr>
        </p:sp>
        <p:sp>
          <p:nvSpPr>
            <p:cNvPr id="87133" name="Line 92"/>
            <p:cNvSpPr/>
            <p:nvPr/>
          </p:nvSpPr>
          <p:spPr>
            <a:xfrm>
              <a:off x="4152" y="3168"/>
              <a:ext cx="0" cy="576"/>
            </a:xfrm>
            <a:prstGeom prst="line">
              <a:avLst/>
            </a:prstGeom>
            <a:ln w="9525" cap="flat" cmpd="sng">
              <a:solidFill>
                <a:schemeClr val="tx1"/>
              </a:solidFill>
              <a:prstDash val="dash"/>
              <a:round/>
              <a:headEnd type="none" w="med" len="med"/>
              <a:tailEnd type="none" w="med" len="med"/>
            </a:ln>
          </p:spPr>
        </p:sp>
        <p:sp>
          <p:nvSpPr>
            <p:cNvPr id="87134" name="Line 93"/>
            <p:cNvSpPr/>
            <p:nvPr/>
          </p:nvSpPr>
          <p:spPr>
            <a:xfrm>
              <a:off x="4296" y="3168"/>
              <a:ext cx="0" cy="576"/>
            </a:xfrm>
            <a:prstGeom prst="line">
              <a:avLst/>
            </a:prstGeom>
            <a:ln w="9525" cap="flat" cmpd="sng">
              <a:solidFill>
                <a:schemeClr val="tx1"/>
              </a:solidFill>
              <a:prstDash val="dash"/>
              <a:round/>
              <a:headEnd type="none" w="med" len="med"/>
              <a:tailEnd type="none" w="med" len="med"/>
            </a:ln>
          </p:spPr>
        </p:sp>
        <p:sp>
          <p:nvSpPr>
            <p:cNvPr id="87135" name="Line 94"/>
            <p:cNvSpPr/>
            <p:nvPr/>
          </p:nvSpPr>
          <p:spPr>
            <a:xfrm>
              <a:off x="4440" y="3168"/>
              <a:ext cx="0" cy="576"/>
            </a:xfrm>
            <a:prstGeom prst="line">
              <a:avLst/>
            </a:prstGeom>
            <a:ln w="9525" cap="flat" cmpd="sng">
              <a:solidFill>
                <a:schemeClr val="tx1"/>
              </a:solidFill>
              <a:prstDash val="dash"/>
              <a:round/>
              <a:headEnd type="none" w="med" len="med"/>
              <a:tailEnd type="none" w="med" len="med"/>
            </a:ln>
          </p:spPr>
        </p:sp>
        <p:sp>
          <p:nvSpPr>
            <p:cNvPr id="87136" name="Line 95"/>
            <p:cNvSpPr/>
            <p:nvPr/>
          </p:nvSpPr>
          <p:spPr>
            <a:xfrm>
              <a:off x="4584" y="3168"/>
              <a:ext cx="0" cy="576"/>
            </a:xfrm>
            <a:prstGeom prst="line">
              <a:avLst/>
            </a:prstGeom>
            <a:ln w="9525" cap="flat" cmpd="sng">
              <a:solidFill>
                <a:schemeClr val="tx1"/>
              </a:solidFill>
              <a:prstDash val="dash"/>
              <a:round/>
              <a:headEnd type="none" w="med" len="med"/>
              <a:tailEnd type="none" w="med" len="med"/>
            </a:ln>
          </p:spPr>
        </p:sp>
      </p:grpSp>
      <p:grpSp>
        <p:nvGrpSpPr>
          <p:cNvPr id="13" name="Group 99"/>
          <p:cNvGrpSpPr/>
          <p:nvPr/>
        </p:nvGrpSpPr>
        <p:grpSpPr>
          <a:xfrm>
            <a:off x="5368925" y="1257300"/>
            <a:ext cx="2709863" cy="952500"/>
            <a:chOff x="3477" y="216"/>
            <a:chExt cx="1707" cy="600"/>
          </a:xfrm>
        </p:grpSpPr>
        <p:grpSp>
          <p:nvGrpSpPr>
            <p:cNvPr id="87138" name="Group 100"/>
            <p:cNvGrpSpPr/>
            <p:nvPr/>
          </p:nvGrpSpPr>
          <p:grpSpPr>
            <a:xfrm>
              <a:off x="3477" y="528"/>
              <a:ext cx="1707" cy="288"/>
              <a:chOff x="3477" y="288"/>
              <a:chExt cx="1707" cy="288"/>
            </a:xfrm>
          </p:grpSpPr>
          <p:sp>
            <p:nvSpPr>
              <p:cNvPr id="87139" name="Text Box 101"/>
              <p:cNvSpPr txBox="1"/>
              <p:nvPr/>
            </p:nvSpPr>
            <p:spPr>
              <a:xfrm>
                <a:off x="3477" y="288"/>
                <a:ext cx="746" cy="288"/>
              </a:xfrm>
              <a:prstGeom prst="rect">
                <a:avLst/>
              </a:prstGeom>
              <a:noFill/>
              <a:ln w="9525">
                <a:noFill/>
              </a:ln>
            </p:spPr>
            <p:txBody>
              <a:bodyPr wrap="none" anchor="t" anchorCtr="0">
                <a:spAutoFit/>
              </a:bodyPr>
              <a:p>
                <a:r>
                  <a:rPr lang="en-US" altLang="zh-CN" dirty="0">
                    <a:latin typeface="Arial" panose="020B0604020202020204" pitchFamily="34" charset="0"/>
                  </a:rPr>
                  <a:t>4 users</a:t>
                </a:r>
                <a:endParaRPr lang="fr-FR" altLang="zh-CN" dirty="0">
                  <a:latin typeface="Arial" panose="020B0604020202020204" pitchFamily="34" charset="0"/>
                </a:endParaRPr>
              </a:p>
            </p:txBody>
          </p:sp>
          <p:sp>
            <p:nvSpPr>
              <p:cNvPr id="87140" name="Rectangle 102"/>
              <p:cNvSpPr/>
              <p:nvPr/>
            </p:nvSpPr>
            <p:spPr>
              <a:xfrm>
                <a:off x="4464" y="352"/>
                <a:ext cx="144" cy="144"/>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141" name="Rectangle 103"/>
              <p:cNvSpPr/>
              <p:nvPr/>
            </p:nvSpPr>
            <p:spPr>
              <a:xfrm>
                <a:off x="4656" y="352"/>
                <a:ext cx="144" cy="144"/>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142" name="Rectangle 104"/>
              <p:cNvSpPr/>
              <p:nvPr/>
            </p:nvSpPr>
            <p:spPr>
              <a:xfrm>
                <a:off x="4848" y="352"/>
                <a:ext cx="144" cy="144"/>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87143" name="Rectangle 105"/>
              <p:cNvSpPr/>
              <p:nvPr/>
            </p:nvSpPr>
            <p:spPr>
              <a:xfrm>
                <a:off x="5040" y="352"/>
                <a:ext cx="144" cy="144"/>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sp>
          <p:nvSpPr>
            <p:cNvPr id="87144" name="Text Box 106"/>
            <p:cNvSpPr txBox="1"/>
            <p:nvPr/>
          </p:nvSpPr>
          <p:spPr>
            <a:xfrm>
              <a:off x="3480" y="216"/>
              <a:ext cx="917" cy="288"/>
            </a:xfrm>
            <a:prstGeom prst="rect">
              <a:avLst/>
            </a:prstGeom>
            <a:noFill/>
            <a:ln w="9525">
              <a:noFill/>
            </a:ln>
          </p:spPr>
          <p:txBody>
            <a:bodyPr wrap="none" anchor="t" anchorCtr="0">
              <a:spAutoFit/>
            </a:bodyPr>
            <a:p>
              <a:r>
                <a:rPr lang="en-US" altLang="zh-CN" dirty="0">
                  <a:latin typeface="Arial" panose="020B0604020202020204" pitchFamily="34" charset="0"/>
                </a:rPr>
                <a:t>Example:</a:t>
              </a:r>
              <a:endParaRPr lang="fr-FR" altLang="zh-CN" dirty="0">
                <a:latin typeface="Arial" panose="020B0604020202020204" pitchFamily="34" charset="0"/>
              </a:endParaRPr>
            </a:p>
          </p:txBody>
        </p:sp>
      </p:grpSp>
      <p:sp>
        <p:nvSpPr>
          <p:cNvPr id="87145"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9089" name="Group 347"/>
          <p:cNvGrpSpPr/>
          <p:nvPr/>
        </p:nvGrpSpPr>
        <p:grpSpPr>
          <a:xfrm>
            <a:off x="6327775" y="2809875"/>
            <a:ext cx="1162050" cy="714375"/>
            <a:chOff x="1871277" y="1576300"/>
            <a:chExt cx="1128371" cy="437861"/>
          </a:xfrm>
        </p:grpSpPr>
        <p:sp>
          <p:nvSpPr>
            <p:cNvPr id="89090" name="Oval 4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3" name="Rectangle 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9092" name="Oval 4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5" name="Freeform 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9094" name="Freeform 4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9095" name="Freeform 4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89096" name="Freeform 4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89097" name="Straight Connector 48"/>
            <p:cNvCxnSpPr>
              <a:endCxn id="8909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89098" name="Straight Connector 49"/>
            <p:cNvCxnSpPr>
              <a:endCxn id="8909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8909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89100" name="Picture 36" descr="underline_base"/>
          <p:cNvPicPr/>
          <p:nvPr/>
        </p:nvPicPr>
        <p:blipFill>
          <a:blip r:embed="rId1"/>
          <a:stretch>
            <a:fillRect/>
          </a:stretch>
        </p:blipFill>
        <p:spPr>
          <a:xfrm>
            <a:off x="384175" y="752475"/>
            <a:ext cx="7769225" cy="173038"/>
          </a:xfrm>
          <a:prstGeom prst="rect">
            <a:avLst/>
          </a:prstGeom>
          <a:noFill/>
          <a:ln w="9525">
            <a:noFill/>
          </a:ln>
        </p:spPr>
      </p:pic>
      <p:sp>
        <p:nvSpPr>
          <p:cNvPr id="89101" name="Rectangle 2"/>
          <p:cNvSpPr>
            <a:spLocks noGrp="1"/>
          </p:cNvSpPr>
          <p:nvPr>
            <p:ph type="title" idx="4294967295"/>
          </p:nvPr>
        </p:nvSpPr>
        <p:spPr>
          <a:xfrm>
            <a:off x="325438" y="177800"/>
            <a:ext cx="8001000" cy="768350"/>
          </a:xfrm>
        </p:spPr>
        <p:txBody>
          <a:bodyPr vert="horz" wrap="square" lIns="91440" tIns="45720" rIns="91440" bIns="45720" anchor="ctr" anchorCtr="0"/>
          <a:p>
            <a:pPr eaLnBrk="1" hangingPunct="1"/>
            <a:r>
              <a:rPr lang="en-US" altLang="zh-CN" sz="3600" dirty="0"/>
              <a:t>Packet switching versus circuit switching</a:t>
            </a:r>
            <a:endParaRPr lang="en-US" altLang="zh-CN" dirty="0"/>
          </a:p>
        </p:txBody>
      </p:sp>
      <p:sp>
        <p:nvSpPr>
          <p:cNvPr id="89102" name="Rectangle 3"/>
          <p:cNvSpPr>
            <a:spLocks noGrp="1"/>
          </p:cNvSpPr>
          <p:nvPr>
            <p:ph type="body" sz="half" idx="4294967295"/>
          </p:nvPr>
        </p:nvSpPr>
        <p:spPr>
          <a:xfrm>
            <a:off x="533400" y="1981200"/>
            <a:ext cx="3810000"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31775" lvl="0" indent="-231775" defTabSz="914400" eaLnBrk="1" hangingPunct="1">
              <a:buClr>
                <a:srgbClr val="000090"/>
              </a:buClr>
              <a:buSzPct val="75000"/>
              <a:buFont typeface="Wingdings" panose="05000000000000000000" pitchFamily="2" charset="2"/>
              <a:buNone/>
              <a:tabLst>
                <a:tab pos="567055" algn="l"/>
              </a:tabLst>
            </a:pPr>
            <a:r>
              <a:rPr lang="en-US" altLang="zh-CN" sz="2400" dirty="0">
                <a:solidFill>
                  <a:srgbClr val="000099"/>
                </a:solidFill>
              </a:rPr>
              <a:t>example:</a:t>
            </a:r>
            <a:endParaRPr lang="en-US" altLang="zh-CN" sz="2400" dirty="0">
              <a:solidFill>
                <a:srgbClr val="000099"/>
              </a:solidFill>
            </a:endParaRPr>
          </a:p>
          <a:p>
            <a:pPr marL="231775" lvl="0" indent="-231775" defTabSz="914400" eaLnBrk="1" hangingPunct="1">
              <a:buClr>
                <a:srgbClr val="000090"/>
              </a:buClr>
              <a:buSzTx/>
              <a:buFont typeface="Wingdings" panose="05000000000000000000" pitchFamily="2" charset="2"/>
              <a:tabLst>
                <a:tab pos="567055" algn="l"/>
              </a:tabLst>
            </a:pPr>
            <a:r>
              <a:rPr lang="en-US" altLang="zh-CN" sz="2400" dirty="0"/>
              <a:t>1 Mb/s link</a:t>
            </a:r>
            <a:endParaRPr lang="en-US" altLang="zh-CN" sz="2400" dirty="0"/>
          </a:p>
          <a:p>
            <a:pPr marL="231775" lvl="0" indent="-231775" defTabSz="914400" eaLnBrk="1" hangingPunct="1">
              <a:buClr>
                <a:srgbClr val="000090"/>
              </a:buClr>
              <a:buSzTx/>
              <a:buFont typeface="Wingdings" panose="05000000000000000000" pitchFamily="2" charset="2"/>
              <a:tabLst>
                <a:tab pos="567055" algn="l"/>
              </a:tabLst>
            </a:pPr>
            <a:r>
              <a:rPr lang="en-US" altLang="zh-CN" sz="2400" dirty="0"/>
              <a:t>each user: </a:t>
            </a:r>
            <a:endParaRPr lang="en-US" altLang="zh-CN" sz="2400" dirty="0"/>
          </a:p>
          <a:p>
            <a:pPr marL="567055" lvl="1" indent="-219075" defTabSz="914400" eaLnBrk="1" hangingPunct="1">
              <a:buClr>
                <a:schemeClr val="tx1"/>
              </a:buClr>
              <a:buSzTx/>
              <a:buFontTx/>
              <a:tabLst>
                <a:tab pos="567055" algn="l"/>
              </a:tabLst>
            </a:pPr>
            <a:r>
              <a:rPr lang="en-US" altLang="zh-CN" sz="2000" dirty="0"/>
              <a:t>100 kb/s when </a:t>
            </a:r>
            <a:r>
              <a:rPr lang="ja-JP" altLang="en-US" sz="2000" dirty="0">
                <a:ea typeface="MS PGothic" panose="020B0600070205080204" charset="-128"/>
              </a:rPr>
              <a:t>“</a:t>
            </a:r>
            <a:r>
              <a:rPr lang="en-US" altLang="ja-JP" sz="2000" dirty="0">
                <a:ea typeface="MS PGothic" panose="020B0600070205080204" charset="-128"/>
              </a:rPr>
              <a:t>active</a:t>
            </a:r>
            <a:r>
              <a:rPr lang="ja-JP" altLang="en-US" sz="2000" dirty="0">
                <a:ea typeface="MS PGothic" panose="020B0600070205080204" charset="-128"/>
              </a:rPr>
              <a:t>”</a:t>
            </a:r>
            <a:endParaRPr lang="en-US" altLang="ja-JP" sz="2000" dirty="0">
              <a:ea typeface="MS PGothic" panose="020B0600070205080204" charset="-128"/>
            </a:endParaRPr>
          </a:p>
          <a:p>
            <a:pPr marL="567055" lvl="1" indent="-219075" defTabSz="914400" eaLnBrk="1" hangingPunct="1">
              <a:buClr>
                <a:schemeClr val="tx1"/>
              </a:buClr>
              <a:buSzTx/>
              <a:buFontTx/>
              <a:tabLst>
                <a:tab pos="567055" algn="l"/>
              </a:tabLst>
            </a:pPr>
            <a:r>
              <a:rPr lang="en-US" altLang="zh-CN" sz="2000" dirty="0"/>
              <a:t>active 10% of time</a:t>
            </a:r>
            <a:endParaRPr lang="en-US" altLang="zh-CN" sz="2000" dirty="0"/>
          </a:p>
          <a:p>
            <a:pPr marL="567055" lvl="1" indent="-219075" defTabSz="914400" eaLnBrk="1" hangingPunct="1">
              <a:buClr>
                <a:srgbClr val="000090"/>
              </a:buClr>
              <a:buSzTx/>
              <a:buFont typeface="Wingdings" panose="05000000000000000000" pitchFamily="2" charset="2"/>
              <a:buChar char="•"/>
              <a:tabLst>
                <a:tab pos="567055" algn="l"/>
              </a:tabLst>
            </a:pPr>
            <a:endParaRPr lang="en-US" altLang="zh-CN" sz="2000" dirty="0"/>
          </a:p>
          <a:p>
            <a:pPr marL="231775" lvl="0" indent="-231775" defTabSz="914400" eaLnBrk="1" hangingPunct="1">
              <a:buClr>
                <a:srgbClr val="000090"/>
              </a:buClr>
              <a:buFont typeface="Wingdings" panose="05000000000000000000" pitchFamily="2" charset="2"/>
              <a:tabLst>
                <a:tab pos="567055" algn="l"/>
              </a:tabLst>
            </a:pPr>
            <a:r>
              <a:rPr lang="en-US" altLang="zh-CN" sz="2400" i="1" dirty="0">
                <a:solidFill>
                  <a:srgbClr val="CC0000"/>
                </a:solidFill>
              </a:rPr>
              <a:t>circuit-switching:</a:t>
            </a:r>
            <a:r>
              <a:rPr lang="en-US" altLang="zh-CN" sz="2400" dirty="0"/>
              <a:t> </a:t>
            </a:r>
            <a:endParaRPr lang="en-US" altLang="zh-CN" sz="2400" dirty="0"/>
          </a:p>
          <a:p>
            <a:pPr marL="567055" lvl="1" indent="-219075" defTabSz="914400" eaLnBrk="1" hangingPunct="1">
              <a:buClr>
                <a:srgbClr val="000090"/>
              </a:buClr>
              <a:buSzTx/>
              <a:buFont typeface="Wingdings" panose="05000000000000000000" pitchFamily="2" charset="2"/>
              <a:buChar char="•"/>
              <a:tabLst>
                <a:tab pos="567055" algn="l"/>
              </a:tabLst>
            </a:pPr>
            <a:r>
              <a:rPr lang="en-US" altLang="zh-CN" sz="2000" dirty="0"/>
              <a:t>10 users</a:t>
            </a:r>
            <a:endParaRPr lang="en-US" altLang="zh-CN" sz="2000" dirty="0"/>
          </a:p>
          <a:p>
            <a:pPr marL="231775" lvl="0" indent="-231775" defTabSz="914400" eaLnBrk="1" hangingPunct="1">
              <a:buClr>
                <a:srgbClr val="000090"/>
              </a:buClr>
              <a:buFont typeface="Wingdings" panose="05000000000000000000" pitchFamily="2" charset="2"/>
              <a:tabLst>
                <a:tab pos="567055" algn="l"/>
              </a:tabLst>
            </a:pPr>
            <a:r>
              <a:rPr lang="en-US" altLang="zh-CN" sz="2400" i="1" dirty="0">
                <a:solidFill>
                  <a:srgbClr val="CC0000"/>
                </a:solidFill>
              </a:rPr>
              <a:t>packet switching:</a:t>
            </a:r>
            <a:r>
              <a:rPr lang="en-US" altLang="zh-CN" sz="2400" dirty="0"/>
              <a:t> </a:t>
            </a:r>
            <a:endParaRPr lang="en-US" altLang="zh-CN" sz="2400" dirty="0"/>
          </a:p>
          <a:p>
            <a:pPr marL="567055" lvl="1" indent="-219075" defTabSz="914400" eaLnBrk="1" hangingPunct="1">
              <a:buClr>
                <a:srgbClr val="000090"/>
              </a:buClr>
              <a:buSzTx/>
              <a:buFont typeface="Wingdings" panose="05000000000000000000" pitchFamily="2" charset="2"/>
              <a:buChar char="•"/>
              <a:tabLst>
                <a:tab pos="567055" algn="l"/>
              </a:tabLst>
            </a:pPr>
            <a:r>
              <a:rPr lang="en-US" altLang="zh-CN" sz="2000" dirty="0"/>
              <a:t>with 35 users, probability &gt; 10 active at same time is less than .0004 *</a:t>
            </a:r>
            <a:endParaRPr lang="en-US" altLang="zh-CN" sz="2000" dirty="0"/>
          </a:p>
          <a:p>
            <a:pPr marL="231775" lvl="0" indent="-231775" defTabSz="914400" eaLnBrk="1" hangingPunct="1">
              <a:buClr>
                <a:srgbClr val="000090"/>
              </a:buClr>
              <a:buFont typeface="Wingdings" panose="05000000000000000000" pitchFamily="2" charset="2"/>
              <a:tabLst>
                <a:tab pos="567055" algn="l"/>
              </a:tabLst>
            </a:pPr>
            <a:endParaRPr lang="en-US" altLang="zh-CN" sz="2400" dirty="0"/>
          </a:p>
        </p:txBody>
      </p:sp>
      <p:sp>
        <p:nvSpPr>
          <p:cNvPr id="89103" name="Rectangle 4"/>
          <p:cNvSpPr>
            <a:spLocks noGrp="1"/>
          </p:cNvSpPr>
          <p:nvPr>
            <p:ph type="body" sz="half" idx="4294967295"/>
          </p:nvPr>
        </p:nvSpPr>
        <p:spPr>
          <a:xfrm>
            <a:off x="368300" y="1122363"/>
            <a:ext cx="8715375" cy="6096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buNone/>
            </a:pPr>
            <a:r>
              <a:rPr lang="en-US" altLang="zh-CN" sz="2800" i="1" dirty="0">
                <a:solidFill>
                  <a:srgbClr val="CC0000"/>
                </a:solidFill>
              </a:rPr>
              <a:t>packet switching allows more users to use network!</a:t>
            </a:r>
            <a:endParaRPr lang="en-US" altLang="zh-CN" sz="2800" i="1" dirty="0">
              <a:solidFill>
                <a:srgbClr val="CC0000"/>
              </a:solidFill>
            </a:endParaRPr>
          </a:p>
        </p:txBody>
      </p:sp>
      <p:sp>
        <p:nvSpPr>
          <p:cNvPr id="89104" name="Line 15"/>
          <p:cNvSpPr/>
          <p:nvPr/>
        </p:nvSpPr>
        <p:spPr>
          <a:xfrm>
            <a:off x="5380038" y="2562225"/>
            <a:ext cx="838200" cy="457200"/>
          </a:xfrm>
          <a:prstGeom prst="line">
            <a:avLst/>
          </a:prstGeom>
          <a:ln w="28575" cap="flat" cmpd="sng">
            <a:solidFill>
              <a:srgbClr val="000099"/>
            </a:solidFill>
            <a:prstDash val="solid"/>
            <a:round/>
            <a:headEnd type="none" w="med" len="med"/>
            <a:tailEnd type="none" w="med" len="med"/>
          </a:ln>
        </p:spPr>
      </p:sp>
      <p:sp>
        <p:nvSpPr>
          <p:cNvPr id="89105" name="Line 16"/>
          <p:cNvSpPr/>
          <p:nvPr/>
        </p:nvSpPr>
        <p:spPr>
          <a:xfrm>
            <a:off x="6218238" y="3019425"/>
            <a:ext cx="2038350" cy="0"/>
          </a:xfrm>
          <a:prstGeom prst="line">
            <a:avLst/>
          </a:prstGeom>
          <a:ln w="28575" cap="flat" cmpd="sng">
            <a:solidFill>
              <a:srgbClr val="000099"/>
            </a:solidFill>
            <a:prstDash val="solid"/>
            <a:round/>
            <a:headEnd type="none" w="med" len="med"/>
            <a:tailEnd type="triangle" w="med" len="med"/>
          </a:ln>
        </p:spPr>
      </p:sp>
      <p:sp>
        <p:nvSpPr>
          <p:cNvPr id="89106" name="Line 17"/>
          <p:cNvSpPr/>
          <p:nvPr/>
        </p:nvSpPr>
        <p:spPr>
          <a:xfrm>
            <a:off x="6218238" y="3171825"/>
            <a:ext cx="2038350" cy="0"/>
          </a:xfrm>
          <a:prstGeom prst="line">
            <a:avLst/>
          </a:prstGeom>
          <a:ln w="28575" cap="flat" cmpd="sng">
            <a:solidFill>
              <a:schemeClr val="accent2"/>
            </a:solidFill>
            <a:prstDash val="solid"/>
            <a:round/>
            <a:headEnd type="none" w="med" len="med"/>
            <a:tailEnd type="triangle" w="med" len="med"/>
          </a:ln>
        </p:spPr>
      </p:sp>
      <p:sp>
        <p:nvSpPr>
          <p:cNvPr id="89107" name="Line 18"/>
          <p:cNvSpPr/>
          <p:nvPr/>
        </p:nvSpPr>
        <p:spPr>
          <a:xfrm flipV="1">
            <a:off x="5456238" y="3171825"/>
            <a:ext cx="762000" cy="609600"/>
          </a:xfrm>
          <a:prstGeom prst="line">
            <a:avLst/>
          </a:prstGeom>
          <a:ln w="28575" cap="flat" cmpd="sng">
            <a:solidFill>
              <a:srgbClr val="000099"/>
            </a:solidFill>
            <a:prstDash val="solid"/>
            <a:round/>
            <a:headEnd type="none" w="med" len="med"/>
            <a:tailEnd type="none" w="med" len="med"/>
          </a:ln>
        </p:spPr>
      </p:sp>
      <p:sp>
        <p:nvSpPr>
          <p:cNvPr id="89108" name="Text Box 19"/>
          <p:cNvSpPr txBox="1"/>
          <p:nvPr/>
        </p:nvSpPr>
        <p:spPr>
          <a:xfrm>
            <a:off x="5145088" y="2740025"/>
            <a:ext cx="730250" cy="581025"/>
          </a:xfrm>
          <a:prstGeom prst="rect">
            <a:avLst/>
          </a:prstGeom>
          <a:noFill/>
          <a:ln w="9525">
            <a:noFill/>
          </a:ln>
        </p:spPr>
        <p:txBody>
          <a:bodyPr wrap="none" anchor="t" anchorCtr="0">
            <a:spAutoFit/>
          </a:bodyPr>
          <a:p>
            <a:pPr algn="ctr" eaLnBrk="0" hangingPunct="0">
              <a:lnSpc>
                <a:spcPct val="80000"/>
              </a:lnSpc>
            </a:pPr>
            <a:r>
              <a:rPr lang="en-US" altLang="zh-CN" sz="2000" i="1" dirty="0">
                <a:solidFill>
                  <a:srgbClr val="000099"/>
                </a:solidFill>
                <a:latin typeface="Gill Sans MT" panose="020B0502020104020203" charset="0"/>
              </a:rPr>
              <a:t>N</a:t>
            </a:r>
            <a:r>
              <a:rPr lang="en-US" altLang="zh-CN" sz="2000" dirty="0">
                <a:solidFill>
                  <a:srgbClr val="000099"/>
                </a:solidFill>
                <a:latin typeface="Gill Sans MT" panose="020B0502020104020203" charset="0"/>
              </a:rPr>
              <a:t> </a:t>
            </a:r>
            <a:endParaRPr lang="en-US" altLang="zh-CN" sz="2000" dirty="0">
              <a:solidFill>
                <a:srgbClr val="000099"/>
              </a:solidFill>
              <a:latin typeface="Gill Sans MT" panose="020B0502020104020203" charset="0"/>
            </a:endParaRPr>
          </a:p>
          <a:p>
            <a:pPr algn="ctr" eaLnBrk="0" hangingPunct="0">
              <a:lnSpc>
                <a:spcPct val="80000"/>
              </a:lnSpc>
            </a:pPr>
            <a:r>
              <a:rPr lang="en-US" altLang="zh-CN" sz="2000" dirty="0">
                <a:solidFill>
                  <a:srgbClr val="000099"/>
                </a:solidFill>
                <a:latin typeface="Gill Sans MT" panose="020B0502020104020203" charset="0"/>
              </a:rPr>
              <a:t>users</a:t>
            </a:r>
            <a:endParaRPr lang="en-US" altLang="zh-CN" sz="2000" dirty="0">
              <a:solidFill>
                <a:srgbClr val="000099"/>
              </a:solidFill>
              <a:latin typeface="Gill Sans MT" panose="020B0502020104020203" charset="0"/>
            </a:endParaRPr>
          </a:p>
        </p:txBody>
      </p:sp>
      <p:sp>
        <p:nvSpPr>
          <p:cNvPr id="89109" name="Text Box 20"/>
          <p:cNvSpPr txBox="1"/>
          <p:nvPr/>
        </p:nvSpPr>
        <p:spPr>
          <a:xfrm>
            <a:off x="7542213" y="3303588"/>
            <a:ext cx="1468437" cy="396875"/>
          </a:xfrm>
          <a:prstGeom prst="rect">
            <a:avLst/>
          </a:prstGeom>
          <a:noFill/>
          <a:ln w="9525">
            <a:noFill/>
          </a:ln>
        </p:spPr>
        <p:txBody>
          <a:bodyPr wrap="none" anchor="t" anchorCtr="0">
            <a:spAutoFit/>
          </a:bodyPr>
          <a:p>
            <a:pPr eaLnBrk="0" hangingPunct="0"/>
            <a:r>
              <a:rPr lang="en-US" altLang="zh-CN" sz="2000" dirty="0">
                <a:latin typeface="Arial" panose="020B0604020202020204" pitchFamily="34" charset="0"/>
              </a:rPr>
              <a:t>1 Mbps link</a:t>
            </a:r>
            <a:endParaRPr lang="en-US" altLang="zh-CN" sz="2000" dirty="0">
              <a:latin typeface="Arial" panose="020B0604020202020204" pitchFamily="34" charset="0"/>
            </a:endParaRPr>
          </a:p>
        </p:txBody>
      </p:sp>
      <p:sp>
        <p:nvSpPr>
          <p:cNvPr id="89110" name="Line 47"/>
          <p:cNvSpPr/>
          <p:nvPr/>
        </p:nvSpPr>
        <p:spPr>
          <a:xfrm>
            <a:off x="7491413" y="3100388"/>
            <a:ext cx="1409700" cy="0"/>
          </a:xfrm>
          <a:prstGeom prst="line">
            <a:avLst/>
          </a:prstGeom>
          <a:ln w="28575" cap="flat" cmpd="sng">
            <a:solidFill>
              <a:schemeClr val="tx1"/>
            </a:solidFill>
            <a:prstDash val="solid"/>
            <a:round/>
            <a:headEnd type="none" w="med" len="med"/>
            <a:tailEnd type="none" w="med" len="med"/>
          </a:ln>
        </p:spPr>
      </p:sp>
      <p:grpSp>
        <p:nvGrpSpPr>
          <p:cNvPr id="89111" name="Group 35"/>
          <p:cNvGrpSpPr/>
          <p:nvPr/>
        </p:nvGrpSpPr>
        <p:grpSpPr>
          <a:xfrm>
            <a:off x="4719638" y="4767263"/>
            <a:ext cx="4168775" cy="985837"/>
            <a:chOff x="3016" y="3097"/>
            <a:chExt cx="2626" cy="621"/>
          </a:xfrm>
        </p:grpSpPr>
        <p:sp>
          <p:nvSpPr>
            <p:cNvPr id="89112" name="Text Box 48"/>
            <p:cNvSpPr txBox="1"/>
            <p:nvPr/>
          </p:nvSpPr>
          <p:spPr>
            <a:xfrm>
              <a:off x="3016" y="3097"/>
              <a:ext cx="2626" cy="288"/>
            </a:xfrm>
            <a:prstGeom prst="rect">
              <a:avLst/>
            </a:prstGeom>
            <a:noFill/>
            <a:ln w="9525">
              <a:noFill/>
            </a:ln>
          </p:spPr>
          <p:txBody>
            <a:bodyPr wrap="none" anchor="t" anchorCtr="0">
              <a:spAutoFit/>
            </a:bodyPr>
            <a:p>
              <a:pPr eaLnBrk="0" hangingPunct="0"/>
              <a:r>
                <a:rPr lang="en-US" altLang="zh-CN" i="1" dirty="0">
                  <a:solidFill>
                    <a:srgbClr val="CC0000"/>
                  </a:solidFill>
                  <a:latin typeface="Gill Sans MT" panose="020B0502020104020203" charset="0"/>
                </a:rPr>
                <a:t>Q:</a:t>
              </a:r>
              <a:r>
                <a:rPr lang="en-US" altLang="zh-CN" dirty="0">
                  <a:latin typeface="Gill Sans MT" panose="020B0502020104020203" charset="0"/>
                </a:rPr>
                <a:t> how did we get value 0.0004?</a:t>
              </a:r>
              <a:endParaRPr lang="en-US" altLang="zh-CN" dirty="0">
                <a:latin typeface="Gill Sans MT" panose="020B0502020104020203" charset="0"/>
              </a:endParaRPr>
            </a:p>
          </p:txBody>
        </p:sp>
        <p:sp>
          <p:nvSpPr>
            <p:cNvPr id="89113" name="Text Box 48"/>
            <p:cNvSpPr txBox="1"/>
            <p:nvPr/>
          </p:nvSpPr>
          <p:spPr>
            <a:xfrm>
              <a:off x="3031" y="3430"/>
              <a:ext cx="2533" cy="288"/>
            </a:xfrm>
            <a:prstGeom prst="rect">
              <a:avLst/>
            </a:prstGeom>
            <a:noFill/>
            <a:ln w="9525">
              <a:noFill/>
            </a:ln>
          </p:spPr>
          <p:txBody>
            <a:bodyPr wrap="none" anchor="t" anchorCtr="0">
              <a:spAutoFit/>
            </a:bodyPr>
            <a:p>
              <a:pPr eaLnBrk="0" hangingPunct="0"/>
              <a:r>
                <a:rPr lang="en-US" altLang="zh-CN" i="1" dirty="0">
                  <a:solidFill>
                    <a:srgbClr val="CC0000"/>
                  </a:solidFill>
                  <a:latin typeface="Gill Sans MT" panose="020B0502020104020203" charset="0"/>
                </a:rPr>
                <a:t>Q:</a:t>
              </a:r>
              <a:r>
                <a:rPr lang="en-US" altLang="zh-CN" dirty="0">
                  <a:latin typeface="Gill Sans MT" panose="020B0502020104020203" charset="0"/>
                </a:rPr>
                <a:t> what happens if &gt; 35 users ?</a:t>
              </a:r>
              <a:endParaRPr lang="en-US" altLang="zh-CN" dirty="0">
                <a:latin typeface="Gill Sans MT" panose="020B0502020104020203" charset="0"/>
              </a:endParaRPr>
            </a:p>
          </p:txBody>
        </p:sp>
      </p:grpSp>
      <p:sp>
        <p:nvSpPr>
          <p:cNvPr id="89114" name="Text Box 34"/>
          <p:cNvSpPr txBox="1"/>
          <p:nvPr/>
        </p:nvSpPr>
        <p:spPr>
          <a:xfrm rot="5273514">
            <a:off x="4791075" y="2781300"/>
            <a:ext cx="736600" cy="517525"/>
          </a:xfrm>
          <a:prstGeom prst="rect">
            <a:avLst/>
          </a:prstGeom>
          <a:noFill/>
          <a:ln w="9525">
            <a:noFill/>
          </a:ln>
        </p:spPr>
        <p:txBody>
          <a:bodyPr wrap="none" anchor="t" anchorCtr="0">
            <a:spAutoFit/>
          </a:bodyPr>
          <a:p>
            <a:pPr eaLnBrk="0" hangingPunct="0"/>
            <a:r>
              <a:rPr lang="en-US" altLang="zh-CN" sz="2800" b="1" dirty="0">
                <a:latin typeface="Arial" panose="020B0604020202020204" pitchFamily="34" charset="0"/>
              </a:rPr>
              <a:t>…..</a:t>
            </a:r>
            <a:endParaRPr lang="en-US" altLang="zh-CN" sz="2800" b="1" dirty="0">
              <a:latin typeface="Arial" panose="020B0604020202020204" pitchFamily="34" charset="0"/>
            </a:endParaRPr>
          </a:p>
        </p:txBody>
      </p:sp>
      <p:grpSp>
        <p:nvGrpSpPr>
          <p:cNvPr id="89115" name="Group 37"/>
          <p:cNvGrpSpPr/>
          <p:nvPr/>
        </p:nvGrpSpPr>
        <p:grpSpPr>
          <a:xfrm>
            <a:off x="4646613" y="2066925"/>
            <a:ext cx="779462" cy="679450"/>
            <a:chOff x="-44" y="1473"/>
            <a:chExt cx="981" cy="1105"/>
          </a:xfrm>
        </p:grpSpPr>
        <p:pic>
          <p:nvPicPr>
            <p:cNvPr id="89116" name="Picture 38"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89117" name="Freeform 39"/>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89118" name="Group 40"/>
          <p:cNvGrpSpPr/>
          <p:nvPr/>
        </p:nvGrpSpPr>
        <p:grpSpPr>
          <a:xfrm>
            <a:off x="4651375" y="3392488"/>
            <a:ext cx="779463" cy="679450"/>
            <a:chOff x="-44" y="1473"/>
            <a:chExt cx="981" cy="1105"/>
          </a:xfrm>
        </p:grpSpPr>
        <p:pic>
          <p:nvPicPr>
            <p:cNvPr id="89119" name="Picture 4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89120" name="Freeform 42"/>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8912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
        <p:nvSpPr>
          <p:cNvPr id="89122" name="TextBox 1"/>
          <p:cNvSpPr txBox="1"/>
          <p:nvPr/>
        </p:nvSpPr>
        <p:spPr>
          <a:xfrm>
            <a:off x="422275" y="6127750"/>
            <a:ext cx="9147175" cy="307975"/>
          </a:xfrm>
          <a:prstGeom prst="rect">
            <a:avLst/>
          </a:prstGeom>
          <a:noFill/>
          <a:ln w="9525">
            <a:noFill/>
          </a:ln>
        </p:spPr>
        <p:txBody>
          <a:bodyPr anchor="t" anchorCtr="0">
            <a:spAutoFit/>
          </a:bodyPr>
          <a:p>
            <a:pPr eaLnBrk="0" hangingPunct="0"/>
            <a:r>
              <a:rPr lang="en-US" altLang="zh-CN" sz="1400">
                <a:latin typeface="Arial" panose="020B0604020202020204" pitchFamily="34" charset="0"/>
              </a:rPr>
              <a:t>* Check out the online interactive exercises for more examples: h</a:t>
            </a:r>
            <a:r>
              <a:rPr lang="en-US" altLang="zh-CN" sz="1200">
                <a:latin typeface="Arial" panose="020B0604020202020204" pitchFamily="34" charset="0"/>
              </a:rPr>
              <a:t>ttp://gaia.cs.umass.edu/kurose_ross/interactive/</a:t>
            </a:r>
            <a:endParaRPr lang="en-US" altLang="zh-CN" sz="1200">
              <a:latin typeface="Arial" panose="020B0604020202020204" pitchFamily="34" charset="0"/>
            </a:endParaRPr>
          </a:p>
        </p:txBody>
      </p:sp>
      <p:sp>
        <p:nvSpPr>
          <p:cNvPr id="89123" name="文本框 1"/>
          <p:cNvSpPr txBox="1"/>
          <p:nvPr/>
        </p:nvSpPr>
        <p:spPr>
          <a:xfrm>
            <a:off x="4811713" y="4133850"/>
            <a:ext cx="3359150" cy="460375"/>
          </a:xfrm>
          <a:prstGeom prst="rect">
            <a:avLst/>
          </a:prstGeom>
          <a:noFill/>
          <a:ln w="9525">
            <a:noFill/>
          </a:ln>
        </p:spPr>
        <p:txBody>
          <a:bodyPr wrap="square" anchor="t" anchorCtr="0">
            <a:spAutoFit/>
          </a:bodyPr>
          <a:p>
            <a:r>
              <a:rPr lang="zh-CN" altLang="en-US">
                <a:solidFill>
                  <a:srgbClr val="FF0000"/>
                </a:solidFill>
                <a:latin typeface="Arial" panose="020B0604020202020204" pitchFamily="34" charset="0"/>
                <a:ea typeface="MS PGothic" panose="020B0600070205080204" charset="-128"/>
              </a:rPr>
              <a:t>使用二项式分布计算</a:t>
            </a:r>
            <a:endParaRPr lang="zh-CN" altLang="en-US">
              <a:solidFill>
                <a:srgbClr val="FF0000"/>
              </a:solidFill>
              <a:latin typeface="Arial" panose="020B0604020202020204" pitchFamily="34" charset="0"/>
              <a:ea typeface="MS PGothic" panose="020B060007020508020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91138" name="Rectangle 3"/>
          <p:cNvSpPr>
            <a:spLocks noGrp="1"/>
          </p:cNvSpPr>
          <p:nvPr>
            <p:ph type="body" sz="half" idx="4294967295"/>
          </p:nvPr>
        </p:nvSpPr>
        <p:spPr>
          <a:xfrm>
            <a:off x="431800" y="1720850"/>
            <a:ext cx="8196263"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en-US" altLang="zh-CN" sz="2400" dirty="0"/>
              <a:t>great for bursty data</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resource sharing</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simpler, no call setup</a:t>
            </a:r>
            <a:endParaRPr lang="en-US" altLang="zh-CN" sz="2000" dirty="0"/>
          </a:p>
          <a:p>
            <a:pPr marL="287655" lvl="0" indent="-287655" eaLnBrk="1" hangingPunct="1">
              <a:buClr>
                <a:srgbClr val="000090"/>
              </a:buClr>
              <a:buFont typeface="Wingdings" panose="05000000000000000000" pitchFamily="2" charset="2"/>
            </a:pPr>
            <a:r>
              <a:rPr lang="en-US" altLang="zh-CN" sz="2400" dirty="0">
                <a:solidFill>
                  <a:srgbClr val="CC0000"/>
                </a:solidFill>
              </a:rPr>
              <a:t>excessive congestion</a:t>
            </a:r>
            <a:r>
              <a:rPr lang="zh-CN" altLang="en-US" sz="2400" dirty="0">
                <a:solidFill>
                  <a:srgbClr val="CC0000"/>
                </a:solidFill>
                <a:ea typeface="宋体" panose="02010600030101010101" pitchFamily="2" charset="-122"/>
              </a:rPr>
              <a:t>（拥塞</a:t>
            </a:r>
            <a:r>
              <a:rPr lang="zh-CN" altLang="en-US" sz="2400" dirty="0">
                <a:solidFill>
                  <a:srgbClr val="CC0000"/>
                </a:solidFill>
                <a:ea typeface="宋体" panose="02010600030101010101" pitchFamily="2" charset="-122"/>
              </a:rPr>
              <a:t>）</a:t>
            </a:r>
            <a:r>
              <a:rPr lang="en-US" altLang="zh-CN" sz="2400" dirty="0">
                <a:solidFill>
                  <a:srgbClr val="CC0000"/>
                </a:solidFill>
              </a:rPr>
              <a:t> possible:</a:t>
            </a:r>
            <a:r>
              <a:rPr lang="en-US" altLang="zh-CN" sz="2400" dirty="0"/>
              <a:t> packet delay and loss</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protocols needed for reliable data transfer, congestion control</a:t>
            </a:r>
            <a:endParaRPr lang="en-US" altLang="zh-CN" sz="2000" dirty="0"/>
          </a:p>
          <a:p>
            <a:pPr marL="287655" lvl="0" indent="-287655" eaLnBrk="1" hangingPunct="1">
              <a:buClr>
                <a:srgbClr val="000090"/>
              </a:buClr>
              <a:buFont typeface="Wingdings" panose="05000000000000000000" pitchFamily="2" charset="2"/>
            </a:pPr>
            <a:r>
              <a:rPr lang="en-US" altLang="zh-CN" sz="2400" i="1" dirty="0">
                <a:solidFill>
                  <a:srgbClr val="CC0000"/>
                </a:solidFill>
              </a:rPr>
              <a:t>Q:</a:t>
            </a:r>
            <a:r>
              <a:rPr lang="en-US" altLang="zh-CN" sz="2400" dirty="0">
                <a:solidFill>
                  <a:srgbClr val="CC0000"/>
                </a:solidFill>
              </a:rPr>
              <a:t> How to provide circuit-like behavior?</a:t>
            </a:r>
            <a:endParaRPr lang="en-US" altLang="zh-CN" sz="2400" dirty="0">
              <a:solidFill>
                <a:srgbClr val="CC0000"/>
              </a:solidFill>
            </a:endParaRPr>
          </a:p>
          <a:p>
            <a:pPr marL="682625" lvl="1" indent="-225425" eaLnBrk="1" hangingPunct="1">
              <a:buClr>
                <a:srgbClr val="000090"/>
              </a:buClr>
              <a:buSzTx/>
              <a:buFont typeface="Wingdings" panose="05000000000000000000" pitchFamily="2" charset="2"/>
              <a:buChar char="•"/>
            </a:pPr>
            <a:r>
              <a:rPr lang="en-US" altLang="zh-CN" sz="2400" dirty="0"/>
              <a:t>bandwidth guarantees needed for audio/video apps</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still an unsolved problem (chapter 7)</a:t>
            </a:r>
            <a:endParaRPr lang="en-US" altLang="zh-CN" sz="2000" dirty="0"/>
          </a:p>
        </p:txBody>
      </p:sp>
      <p:sp>
        <p:nvSpPr>
          <p:cNvPr id="91139" name="Rectangle 4"/>
          <p:cNvSpPr>
            <a:spLocks noGrp="1"/>
          </p:cNvSpPr>
          <p:nvPr>
            <p:ph type="body" sz="half" idx="4294967295"/>
          </p:nvPr>
        </p:nvSpPr>
        <p:spPr>
          <a:xfrm>
            <a:off x="274638" y="1196975"/>
            <a:ext cx="7620000" cy="6096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buNone/>
            </a:pPr>
            <a:r>
              <a:rPr lang="en-US" altLang="zh-CN" sz="2800" dirty="0">
                <a:solidFill>
                  <a:srgbClr val="CC0000"/>
                </a:solidFill>
              </a:rPr>
              <a:t>is packet switching a </a:t>
            </a:r>
            <a:r>
              <a:rPr lang="ja-JP" altLang="en-US" sz="2800" dirty="0">
                <a:solidFill>
                  <a:srgbClr val="CC0000"/>
                </a:solidFill>
              </a:rPr>
              <a:t>“</a:t>
            </a:r>
            <a:r>
              <a:rPr lang="en-US" altLang="ja-JP" sz="2800" dirty="0">
                <a:solidFill>
                  <a:srgbClr val="CC0000"/>
                </a:solidFill>
              </a:rPr>
              <a:t>slam dunk winner?</a:t>
            </a:r>
            <a:r>
              <a:rPr lang="ja-JP" altLang="en-US" sz="2800" dirty="0">
                <a:solidFill>
                  <a:srgbClr val="CC0000"/>
                </a:solidFill>
              </a:rPr>
              <a:t>”</a:t>
            </a:r>
            <a:endParaRPr lang="en-US" altLang="zh-CN" sz="2800" dirty="0">
              <a:solidFill>
                <a:srgbClr val="CC0000"/>
              </a:solidFill>
            </a:endParaRPr>
          </a:p>
        </p:txBody>
      </p:sp>
      <p:sp>
        <p:nvSpPr>
          <p:cNvPr id="91140" name="Text Box 20"/>
          <p:cNvSpPr txBox="1"/>
          <p:nvPr/>
        </p:nvSpPr>
        <p:spPr>
          <a:xfrm>
            <a:off x="352425" y="5472113"/>
            <a:ext cx="8234363" cy="822325"/>
          </a:xfrm>
          <a:prstGeom prst="rect">
            <a:avLst/>
          </a:prstGeom>
          <a:noFill/>
          <a:ln w="9525">
            <a:noFill/>
          </a:ln>
        </p:spPr>
        <p:txBody>
          <a:bodyPr anchor="t" anchorCtr="0">
            <a:spAutoFit/>
          </a:bodyPr>
          <a:p>
            <a:pPr eaLnBrk="0" hangingPunct="0"/>
            <a:r>
              <a:rPr lang="en-US" altLang="zh-CN" i="1" dirty="0">
                <a:solidFill>
                  <a:srgbClr val="CC0000"/>
                </a:solidFill>
                <a:latin typeface="Gill Sans MT" panose="020B0502020104020203" charset="0"/>
              </a:rPr>
              <a:t>Q:</a:t>
            </a:r>
            <a:r>
              <a:rPr lang="en-US" altLang="zh-CN" dirty="0">
                <a:latin typeface="Gill Sans MT" panose="020B0502020104020203" charset="0"/>
              </a:rPr>
              <a:t>  human analogies of reserved resources (circuit switching) versus on-demand allocation (packet-switching)?</a:t>
            </a:r>
            <a:endParaRPr lang="en-US" altLang="zh-CN" dirty="0">
              <a:latin typeface="Gill Sans MT" panose="020B0502020104020203" charset="0"/>
            </a:endParaRPr>
          </a:p>
        </p:txBody>
      </p:sp>
      <p:pic>
        <p:nvPicPr>
          <p:cNvPr id="91141" name="Picture 10" descr="underline_base"/>
          <p:cNvPicPr/>
          <p:nvPr/>
        </p:nvPicPr>
        <p:blipFill>
          <a:blip r:embed="rId1"/>
          <a:stretch>
            <a:fillRect/>
          </a:stretch>
        </p:blipFill>
        <p:spPr>
          <a:xfrm>
            <a:off x="384175" y="752475"/>
            <a:ext cx="7769225" cy="173038"/>
          </a:xfrm>
          <a:prstGeom prst="rect">
            <a:avLst/>
          </a:prstGeom>
          <a:noFill/>
          <a:ln w="9525">
            <a:noFill/>
          </a:ln>
        </p:spPr>
      </p:pic>
      <p:sp>
        <p:nvSpPr>
          <p:cNvPr id="91142" name="Rectangle 2"/>
          <p:cNvSpPr/>
          <p:nvPr/>
        </p:nvSpPr>
        <p:spPr>
          <a:xfrm>
            <a:off x="325438" y="177800"/>
            <a:ext cx="8001000" cy="768350"/>
          </a:xfrm>
          <a:prstGeom prst="rect">
            <a:avLst/>
          </a:prstGeom>
          <a:noFill/>
          <a:ln w="9525">
            <a:noFill/>
          </a:ln>
        </p:spPr>
        <p:txBody>
          <a:bodyPr anchor="ctr" anchorCtr="0"/>
          <a:p>
            <a:r>
              <a:rPr lang="en-US" altLang="zh-CN" sz="3600" dirty="0">
                <a:solidFill>
                  <a:srgbClr val="000099"/>
                </a:solidFill>
                <a:latin typeface="Gill Sans MT" panose="020B0502020104020203" charset="0"/>
              </a:rPr>
              <a:t>Packet switching versus circuit switching</a:t>
            </a:r>
            <a:endParaRPr lang="en-US" altLang="zh-CN" sz="4400" dirty="0">
              <a:solidFill>
                <a:srgbClr val="000099"/>
              </a:solidFill>
              <a:latin typeface="Gill Sans MT" panose="020B0502020104020203" charset="0"/>
            </a:endParaRPr>
          </a:p>
        </p:txBody>
      </p:sp>
      <p:sp>
        <p:nvSpPr>
          <p:cNvPr id="91143"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ph type="title" idx="4294967295"/>
          </p:nvPr>
        </p:nvSpPr>
        <p:spPr>
          <a:xfrm>
            <a:off x="255588" y="165100"/>
            <a:ext cx="8096250" cy="650875"/>
          </a:xfrm>
        </p:spPr>
        <p:txBody>
          <a:bodyPr vert="horz" wrap="square" lIns="91440" tIns="45720" rIns="91440" bIns="45720" anchor="ctr" anchorCtr="0"/>
          <a:p>
            <a:pPr eaLnBrk="1" hangingPunct="1"/>
            <a:r>
              <a:rPr lang="en-US" altLang="zh-CN" sz="3600" dirty="0"/>
              <a:t>Internet structure: network of networks</a:t>
            </a:r>
            <a:endParaRPr lang="en-US" altLang="zh-CN" dirty="0"/>
          </a:p>
        </p:txBody>
      </p:sp>
      <p:pic>
        <p:nvPicPr>
          <p:cNvPr id="93186" name="Picture 76" descr="underline_base"/>
          <p:cNvPicPr/>
          <p:nvPr/>
        </p:nvPicPr>
        <p:blipFill>
          <a:blip r:embed="rId1"/>
          <a:stretch>
            <a:fillRect/>
          </a:stretch>
        </p:blipFill>
        <p:spPr>
          <a:xfrm>
            <a:off x="327025" y="674688"/>
            <a:ext cx="7769225" cy="173037"/>
          </a:xfrm>
          <a:prstGeom prst="rect">
            <a:avLst/>
          </a:prstGeom>
          <a:noFill/>
          <a:ln w="9525">
            <a:noFill/>
          </a:ln>
        </p:spPr>
      </p:pic>
      <p:sp>
        <p:nvSpPr>
          <p:cNvPr id="93187" name="Rectangle 3"/>
          <p:cNvSpPr txBox="1"/>
          <p:nvPr/>
        </p:nvSpPr>
        <p:spPr>
          <a:xfrm>
            <a:off x="481013" y="1263650"/>
            <a:ext cx="8196262" cy="4648200"/>
          </a:xfrm>
          <a:prstGeom prst="rect">
            <a:avLst/>
          </a:prstGeom>
          <a:noFill/>
          <a:ln w="9525">
            <a:noFill/>
          </a:ln>
        </p:spPr>
        <p:txBody>
          <a:bodyPr anchor="t" anchorCtr="0"/>
          <a:p>
            <a:pPr marL="287655" indent="-287655">
              <a:lnSpc>
                <a:spcPct val="85000"/>
              </a:lnSpc>
              <a:spcBef>
                <a:spcPct val="20000"/>
              </a:spcBef>
              <a:buClr>
                <a:srgbClr val="000099"/>
              </a:buClr>
              <a:buSzPct val="100000"/>
              <a:buFont typeface="Wingdings" panose="05000000000000000000" pitchFamily="2" charset="2"/>
              <a:buChar char="§"/>
            </a:pPr>
            <a:r>
              <a:rPr lang="en-US" altLang="zh-CN" dirty="0">
                <a:latin typeface="Gill Sans MT" panose="020B0502020104020203" charset="0"/>
              </a:rPr>
              <a:t>End systems connect to Internet via </a:t>
            </a:r>
            <a:r>
              <a:rPr lang="en-US" altLang="zh-CN" dirty="0">
                <a:solidFill>
                  <a:srgbClr val="C00000"/>
                </a:solidFill>
                <a:latin typeface="Gill Sans MT" panose="020B0502020104020203" charset="0"/>
              </a:rPr>
              <a:t>access ISPs </a:t>
            </a:r>
            <a:r>
              <a:rPr lang="en-US" altLang="zh-CN" dirty="0">
                <a:latin typeface="Gill Sans MT" panose="020B0502020104020203" charset="0"/>
              </a:rPr>
              <a:t>(Internet Service Providers</a:t>
            </a:r>
            <a:r>
              <a:rPr lang="zh-CN" altLang="en-US" dirty="0">
                <a:latin typeface="Gill Sans MT" panose="020B0502020104020203" charset="0"/>
                <a:ea typeface="宋体" panose="02010600030101010101" pitchFamily="2" charset="-122"/>
              </a:rPr>
              <a:t>，</a:t>
            </a:r>
            <a:r>
              <a:rPr lang="en-US" altLang="zh-CN" dirty="0">
                <a:latin typeface="Gill Sans MT" panose="020B0502020104020203" charset="0"/>
                <a:ea typeface="宋体" panose="02010600030101010101" pitchFamily="2" charset="-122"/>
              </a:rPr>
              <a:t>Internet</a:t>
            </a:r>
            <a:r>
              <a:rPr lang="zh-CN" altLang="en-US" dirty="0">
                <a:latin typeface="Gill Sans MT" panose="020B0502020104020203" charset="0"/>
                <a:ea typeface="宋体" panose="02010600030101010101" pitchFamily="2" charset="-122"/>
              </a:rPr>
              <a:t>提供商</a:t>
            </a:r>
            <a:r>
              <a:rPr lang="en-US" altLang="zh-CN" dirty="0">
                <a:latin typeface="Gill Sans MT" panose="020B0502020104020203" charset="0"/>
              </a:rPr>
              <a:t>)</a:t>
            </a:r>
            <a:endParaRPr lang="en-US" altLang="zh-CN" dirty="0">
              <a:latin typeface="Gill Sans MT" panose="020B0502020104020203" charset="0"/>
            </a:endParaRPr>
          </a:p>
          <a:p>
            <a:pPr marL="682625" lvl="1" indent="-225425" eaLnBrk="1" hangingPunct="1">
              <a:lnSpc>
                <a:spcPct val="85000"/>
              </a:lnSpc>
              <a:spcBef>
                <a:spcPct val="20000"/>
              </a:spcBef>
              <a:buClr>
                <a:srgbClr val="000099"/>
              </a:buClr>
              <a:buSzPct val="100000"/>
              <a:buFont typeface="Arial" panose="020B0604020202020204" pitchFamily="34" charset="0"/>
              <a:buChar char="•"/>
            </a:pPr>
            <a:r>
              <a:rPr lang="en-US" altLang="zh-CN" dirty="0">
                <a:latin typeface="Gill Sans MT" panose="020B0502020104020203" charset="0"/>
              </a:rPr>
              <a:t>residential, company and university ISPs</a:t>
            </a:r>
            <a:endParaRPr lang="en-US" altLang="zh-CN" dirty="0">
              <a:latin typeface="Gill Sans MT" panose="020B0502020104020203" charset="0"/>
            </a:endParaRPr>
          </a:p>
          <a:p>
            <a:pPr marL="287655" indent="-287655">
              <a:lnSpc>
                <a:spcPct val="85000"/>
              </a:lnSpc>
              <a:spcBef>
                <a:spcPct val="20000"/>
              </a:spcBef>
              <a:buClr>
                <a:srgbClr val="000099"/>
              </a:buClr>
              <a:buSzPct val="100000"/>
              <a:buFont typeface="Wingdings" panose="05000000000000000000" pitchFamily="2" charset="2"/>
              <a:buChar char="§"/>
            </a:pPr>
            <a:r>
              <a:rPr lang="en-US" altLang="zh-CN" dirty="0">
                <a:latin typeface="Gill Sans MT" panose="020B0502020104020203" charset="0"/>
              </a:rPr>
              <a:t>Access ISPs in turn must be interconnected. </a:t>
            </a:r>
            <a:endParaRPr lang="en-US" altLang="zh-CN" dirty="0">
              <a:latin typeface="Gill Sans MT" panose="020B0502020104020203" charset="0"/>
            </a:endParaRPr>
          </a:p>
          <a:p>
            <a:pPr marL="682625" lvl="1" indent="-225425" eaLnBrk="1" hangingPunct="1">
              <a:lnSpc>
                <a:spcPct val="85000"/>
              </a:lnSpc>
              <a:spcBef>
                <a:spcPct val="20000"/>
              </a:spcBef>
              <a:buClr>
                <a:srgbClr val="000099"/>
              </a:buClr>
              <a:buSzPct val="100000"/>
              <a:buFont typeface="Arial" panose="020B0604020202020204" pitchFamily="34" charset="0"/>
              <a:buChar char="•"/>
            </a:pPr>
            <a:r>
              <a:rPr lang="en-US" altLang="zh-CN" dirty="0">
                <a:latin typeface="Gill Sans MT" panose="020B0502020104020203" charset="0"/>
              </a:rPr>
              <a:t>so that any two hosts can send packets to each other</a:t>
            </a:r>
            <a:endParaRPr lang="en-US" altLang="zh-CN" dirty="0">
              <a:latin typeface="Gill Sans MT" panose="020B0502020104020203" charset="0"/>
            </a:endParaRPr>
          </a:p>
          <a:p>
            <a:pPr marL="287655" indent="-287655">
              <a:lnSpc>
                <a:spcPct val="85000"/>
              </a:lnSpc>
              <a:spcBef>
                <a:spcPct val="20000"/>
              </a:spcBef>
              <a:buClr>
                <a:srgbClr val="000099"/>
              </a:buClr>
              <a:buSzPct val="100000"/>
              <a:buFont typeface="Wingdings" panose="05000000000000000000" pitchFamily="2" charset="2"/>
              <a:buChar char="§"/>
            </a:pPr>
            <a:r>
              <a:rPr lang="en-US" altLang="zh-CN" dirty="0">
                <a:latin typeface="Gill Sans MT" panose="020B0502020104020203" charset="0"/>
              </a:rPr>
              <a:t>Resulting network of networks is very complex</a:t>
            </a:r>
            <a:endParaRPr lang="en-US" altLang="zh-CN" dirty="0">
              <a:latin typeface="Gill Sans MT" panose="020B0502020104020203" charset="0"/>
            </a:endParaRPr>
          </a:p>
          <a:p>
            <a:pPr marL="682625" lvl="1" indent="-225425" eaLnBrk="1" hangingPunct="1">
              <a:lnSpc>
                <a:spcPct val="85000"/>
              </a:lnSpc>
              <a:spcBef>
                <a:spcPct val="20000"/>
              </a:spcBef>
              <a:buClr>
                <a:srgbClr val="000099"/>
              </a:buClr>
              <a:buSzPct val="100000"/>
              <a:buFont typeface="Arial" panose="020B0604020202020204" pitchFamily="34" charset="0"/>
              <a:buChar char="•"/>
            </a:pPr>
            <a:r>
              <a:rPr lang="en-US" altLang="zh-CN" dirty="0">
                <a:latin typeface="Gill Sans MT" panose="020B0502020104020203" charset="0"/>
              </a:rPr>
              <a:t>evolution was driven by </a:t>
            </a:r>
            <a:r>
              <a:rPr lang="en-US" altLang="zh-CN" dirty="0">
                <a:solidFill>
                  <a:srgbClr val="C00000"/>
                </a:solidFill>
                <a:latin typeface="Gill Sans MT" panose="020B0502020104020203" charset="0"/>
              </a:rPr>
              <a:t>economics</a:t>
            </a:r>
            <a:r>
              <a:rPr lang="en-US" altLang="zh-CN" dirty="0">
                <a:latin typeface="Gill Sans MT" panose="020B0502020104020203" charset="0"/>
              </a:rPr>
              <a:t> and </a:t>
            </a:r>
            <a:r>
              <a:rPr lang="en-US" altLang="zh-CN" dirty="0">
                <a:solidFill>
                  <a:srgbClr val="C00000"/>
                </a:solidFill>
                <a:latin typeface="Gill Sans MT" panose="020B0502020104020203" charset="0"/>
              </a:rPr>
              <a:t>national policies</a:t>
            </a:r>
            <a:endParaRPr lang="en-US" altLang="zh-CN" dirty="0">
              <a:solidFill>
                <a:srgbClr val="C00000"/>
              </a:solidFill>
              <a:latin typeface="Gill Sans MT" panose="020B0502020104020203" charset="0"/>
            </a:endParaRPr>
          </a:p>
          <a:p>
            <a:pPr marL="287655" indent="-287655">
              <a:lnSpc>
                <a:spcPct val="85000"/>
              </a:lnSpc>
              <a:spcBef>
                <a:spcPct val="20000"/>
              </a:spcBef>
              <a:buClr>
                <a:srgbClr val="000099"/>
              </a:buClr>
              <a:buSzPct val="100000"/>
              <a:buFont typeface="Wingdings" panose="05000000000000000000" pitchFamily="2" charset="2"/>
              <a:buChar char="§"/>
            </a:pPr>
            <a:r>
              <a:rPr lang="en-US" altLang="zh-CN" dirty="0">
                <a:latin typeface="Gill Sans MT" panose="020B0502020104020203" charset="0"/>
              </a:rPr>
              <a:t>Let</a:t>
            </a:r>
            <a:r>
              <a:rPr lang="ja-JP" altLang="en-US" dirty="0">
                <a:latin typeface="Gill Sans MT" panose="020B0502020104020203" charset="0"/>
                <a:ea typeface="MS PGothic" panose="020B0600070205080204" charset="-128"/>
              </a:rPr>
              <a:t>’</a:t>
            </a:r>
            <a:r>
              <a:rPr lang="en-US" altLang="ja-JP" dirty="0">
                <a:latin typeface="Gill Sans MT" panose="020B0502020104020203" charset="0"/>
              </a:rPr>
              <a:t>s take a stepwise approach to describe current Internet structure</a:t>
            </a:r>
            <a:endParaRPr lang="en-US" altLang="zh-CN" dirty="0">
              <a:latin typeface="Gill Sans MT" panose="020B0502020104020203" charset="0"/>
            </a:endParaRPr>
          </a:p>
        </p:txBody>
      </p:sp>
      <p:sp>
        <p:nvSpPr>
          <p:cNvPr id="93188"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93189"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2"/>
          <p:cNvSpPr>
            <a:spLocks noGrp="1"/>
          </p:cNvSpPr>
          <p:nvPr>
            <p:ph type="title" idx="4294967295"/>
          </p:nvPr>
        </p:nvSpPr>
        <p:spPr>
          <a:xfrm>
            <a:off x="255588" y="165100"/>
            <a:ext cx="8096250" cy="650875"/>
          </a:xfrm>
        </p:spPr>
        <p:txBody>
          <a:bodyPr vert="horz" wrap="square" lIns="91440" tIns="45720" rIns="91440" bIns="45720" anchor="ctr" anchorCtr="0"/>
          <a:p>
            <a:pPr eaLnBrk="1" hangingPunct="1"/>
            <a:r>
              <a:rPr lang="en-US" altLang="zh-CN" sz="3600" dirty="0"/>
              <a:t>Internet structure: network of networks</a:t>
            </a:r>
            <a:endParaRPr lang="en-US" altLang="zh-CN" dirty="0"/>
          </a:p>
        </p:txBody>
      </p:sp>
      <p:sp>
        <p:nvSpPr>
          <p:cNvPr id="95234" name="Rectangle 3"/>
          <p:cNvSpPr>
            <a:spLocks noGrp="1"/>
          </p:cNvSpPr>
          <p:nvPr>
            <p:ph type="body" sz="half" idx="4294967295"/>
          </p:nvPr>
        </p:nvSpPr>
        <p:spPr>
          <a:xfrm>
            <a:off x="473075" y="1073150"/>
            <a:ext cx="8204200" cy="906463"/>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0" lvl="0" indent="0" eaLnBrk="1" hangingPunct="1">
              <a:buClr>
                <a:srgbClr val="000090"/>
              </a:buClr>
              <a:buSzPct val="75000"/>
              <a:buFont typeface="Wingdings" panose="05000000000000000000" pitchFamily="2" charset="2"/>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endParaRPr lang="en-US" altLang="zh-CN" sz="2400" dirty="0"/>
          </a:p>
          <a:p>
            <a:pPr marL="0" lvl="0" indent="0" eaLnBrk="1" hangingPunct="1">
              <a:buClr>
                <a:srgbClr val="000090"/>
              </a:buClr>
              <a:buSzPct val="75000"/>
              <a:buFont typeface="Wingdings" panose="05000000000000000000" pitchFamily="2" charset="2"/>
              <a:buNone/>
            </a:pPr>
            <a:endParaRPr lang="en-US" altLang="zh-CN" sz="2400" dirty="0"/>
          </a:p>
        </p:txBody>
      </p:sp>
      <p:pic>
        <p:nvPicPr>
          <p:cNvPr id="95235" name="Picture 76" descr="underline_base"/>
          <p:cNvPicPr/>
          <p:nvPr/>
        </p:nvPicPr>
        <p:blipFill>
          <a:blip r:embed="rId1"/>
          <a:stretch>
            <a:fillRect/>
          </a:stretch>
        </p:blipFill>
        <p:spPr>
          <a:xfrm>
            <a:off x="327025" y="674688"/>
            <a:ext cx="7769225" cy="173037"/>
          </a:xfrm>
          <a:prstGeom prst="rect">
            <a:avLst/>
          </a:prstGeom>
          <a:noFill/>
          <a:ln w="9525">
            <a:noFill/>
          </a:ln>
        </p:spPr>
      </p:pic>
      <p:grpSp>
        <p:nvGrpSpPr>
          <p:cNvPr id="95236" name="Group 5"/>
          <p:cNvGrpSpPr/>
          <p:nvPr/>
        </p:nvGrpSpPr>
        <p:grpSpPr>
          <a:xfrm>
            <a:off x="450850" y="1849438"/>
            <a:ext cx="8437563" cy="4559300"/>
            <a:chOff x="154891" y="1905681"/>
            <a:chExt cx="8436427" cy="4559651"/>
          </a:xfrm>
        </p:grpSpPr>
        <p:grpSp>
          <p:nvGrpSpPr>
            <p:cNvPr id="95237" name="Group 2"/>
            <p:cNvGrpSpPr/>
            <p:nvPr/>
          </p:nvGrpSpPr>
          <p:grpSpPr>
            <a:xfrm>
              <a:off x="1529396" y="2297655"/>
              <a:ext cx="648422" cy="418253"/>
              <a:chOff x="3053396" y="4304255"/>
              <a:chExt cx="648422" cy="418253"/>
            </a:xfrm>
          </p:grpSpPr>
          <p:sp>
            <p:nvSpPr>
              <p:cNvPr id="9523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39" name="TextBox 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40" name="Group 131"/>
            <p:cNvGrpSpPr/>
            <p:nvPr/>
          </p:nvGrpSpPr>
          <p:grpSpPr>
            <a:xfrm>
              <a:off x="373696" y="3097755"/>
              <a:ext cx="648422" cy="418253"/>
              <a:chOff x="3053396" y="4304255"/>
              <a:chExt cx="648422" cy="418253"/>
            </a:xfrm>
          </p:grpSpPr>
          <p:sp>
            <p:nvSpPr>
              <p:cNvPr id="9524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42" name="TextBox 13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43" name="Group 135"/>
            <p:cNvGrpSpPr/>
            <p:nvPr/>
          </p:nvGrpSpPr>
          <p:grpSpPr>
            <a:xfrm>
              <a:off x="6037896" y="2551655"/>
              <a:ext cx="648422" cy="418253"/>
              <a:chOff x="3053396" y="4304255"/>
              <a:chExt cx="648422" cy="418253"/>
            </a:xfrm>
          </p:grpSpPr>
          <p:sp>
            <p:nvSpPr>
              <p:cNvPr id="9524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45" name="TextBox 13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46" name="Group 138"/>
            <p:cNvGrpSpPr/>
            <p:nvPr/>
          </p:nvGrpSpPr>
          <p:grpSpPr>
            <a:xfrm>
              <a:off x="945196" y="5409155"/>
              <a:ext cx="648422" cy="418253"/>
              <a:chOff x="3053396" y="4304255"/>
              <a:chExt cx="648422" cy="418253"/>
            </a:xfrm>
          </p:grpSpPr>
          <p:sp>
            <p:nvSpPr>
              <p:cNvPr id="95247"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48" name="TextBox 140"/>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49" name="Group 141"/>
            <p:cNvGrpSpPr/>
            <p:nvPr/>
          </p:nvGrpSpPr>
          <p:grpSpPr>
            <a:xfrm>
              <a:off x="526096" y="4786855"/>
              <a:ext cx="648422" cy="418253"/>
              <a:chOff x="3053396" y="4304255"/>
              <a:chExt cx="648422" cy="418253"/>
            </a:xfrm>
          </p:grpSpPr>
          <p:sp>
            <p:nvSpPr>
              <p:cNvPr id="9525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51" name="TextBox 14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52" name="Group 144"/>
            <p:cNvGrpSpPr/>
            <p:nvPr/>
          </p:nvGrpSpPr>
          <p:grpSpPr>
            <a:xfrm>
              <a:off x="297496" y="4126455"/>
              <a:ext cx="648422" cy="418253"/>
              <a:chOff x="3053396" y="4304255"/>
              <a:chExt cx="648422" cy="418253"/>
            </a:xfrm>
          </p:grpSpPr>
          <p:sp>
            <p:nvSpPr>
              <p:cNvPr id="9525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54" name="TextBox 146"/>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55" name="Group 147"/>
            <p:cNvGrpSpPr/>
            <p:nvPr/>
          </p:nvGrpSpPr>
          <p:grpSpPr>
            <a:xfrm>
              <a:off x="6787196" y="2983455"/>
              <a:ext cx="648422" cy="418253"/>
              <a:chOff x="3053396" y="4304255"/>
              <a:chExt cx="648422" cy="418253"/>
            </a:xfrm>
          </p:grpSpPr>
          <p:sp>
            <p:nvSpPr>
              <p:cNvPr id="9525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57" name="TextBox 149"/>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58" name="Group 150"/>
            <p:cNvGrpSpPr/>
            <p:nvPr/>
          </p:nvGrpSpPr>
          <p:grpSpPr>
            <a:xfrm>
              <a:off x="3129596" y="2056355"/>
              <a:ext cx="648422" cy="418253"/>
              <a:chOff x="3053396" y="4304255"/>
              <a:chExt cx="648422" cy="418253"/>
            </a:xfrm>
          </p:grpSpPr>
          <p:sp>
            <p:nvSpPr>
              <p:cNvPr id="9525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60" name="TextBox 15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61" name="Group 153"/>
            <p:cNvGrpSpPr/>
            <p:nvPr/>
          </p:nvGrpSpPr>
          <p:grpSpPr>
            <a:xfrm>
              <a:off x="754696" y="2704055"/>
              <a:ext cx="648422" cy="418253"/>
              <a:chOff x="3053396" y="4304255"/>
              <a:chExt cx="648422" cy="418253"/>
            </a:xfrm>
          </p:grpSpPr>
          <p:sp>
            <p:nvSpPr>
              <p:cNvPr id="9526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63" name="TextBox 15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64" name="Group 156"/>
            <p:cNvGrpSpPr/>
            <p:nvPr/>
          </p:nvGrpSpPr>
          <p:grpSpPr>
            <a:xfrm>
              <a:off x="4043996" y="2030955"/>
              <a:ext cx="648422" cy="418253"/>
              <a:chOff x="3053396" y="4304255"/>
              <a:chExt cx="648422" cy="418253"/>
            </a:xfrm>
          </p:grpSpPr>
          <p:sp>
            <p:nvSpPr>
              <p:cNvPr id="9526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66" name="TextBox 15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67" name="Group 160"/>
            <p:cNvGrpSpPr/>
            <p:nvPr/>
          </p:nvGrpSpPr>
          <p:grpSpPr>
            <a:xfrm>
              <a:off x="7104696" y="5663155"/>
              <a:ext cx="648422" cy="418253"/>
              <a:chOff x="3053396" y="4304255"/>
              <a:chExt cx="648422" cy="418253"/>
            </a:xfrm>
          </p:grpSpPr>
          <p:sp>
            <p:nvSpPr>
              <p:cNvPr id="9526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69" name="TextBox 16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70" name="Group 163"/>
            <p:cNvGrpSpPr/>
            <p:nvPr/>
          </p:nvGrpSpPr>
          <p:grpSpPr>
            <a:xfrm>
              <a:off x="7942896" y="5015455"/>
              <a:ext cx="648422" cy="418253"/>
              <a:chOff x="3053396" y="4304255"/>
              <a:chExt cx="648422" cy="418253"/>
            </a:xfrm>
          </p:grpSpPr>
          <p:sp>
            <p:nvSpPr>
              <p:cNvPr id="9527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72" name="TextBox 16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73" name="Group 166"/>
            <p:cNvGrpSpPr/>
            <p:nvPr/>
          </p:nvGrpSpPr>
          <p:grpSpPr>
            <a:xfrm>
              <a:off x="7714296" y="4101055"/>
              <a:ext cx="648422" cy="418253"/>
              <a:chOff x="3053396" y="4304255"/>
              <a:chExt cx="648422" cy="418253"/>
            </a:xfrm>
          </p:grpSpPr>
          <p:sp>
            <p:nvSpPr>
              <p:cNvPr id="9527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75" name="TextBox 16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76" name="Group 169"/>
            <p:cNvGrpSpPr/>
            <p:nvPr/>
          </p:nvGrpSpPr>
          <p:grpSpPr>
            <a:xfrm>
              <a:off x="4869496" y="5904455"/>
              <a:ext cx="648422" cy="418253"/>
              <a:chOff x="3053396" y="4304255"/>
              <a:chExt cx="648422" cy="418253"/>
            </a:xfrm>
          </p:grpSpPr>
          <p:sp>
            <p:nvSpPr>
              <p:cNvPr id="95277"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78" name="TextBox 17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79" name="Group 172"/>
            <p:cNvGrpSpPr/>
            <p:nvPr/>
          </p:nvGrpSpPr>
          <p:grpSpPr>
            <a:xfrm>
              <a:off x="3955096" y="6044155"/>
              <a:ext cx="648422" cy="418253"/>
              <a:chOff x="3053396" y="4304255"/>
              <a:chExt cx="648422" cy="418253"/>
            </a:xfrm>
          </p:grpSpPr>
          <p:sp>
            <p:nvSpPr>
              <p:cNvPr id="9528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81" name="TextBox 174"/>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5282" name="Group 175"/>
            <p:cNvGrpSpPr/>
            <p:nvPr/>
          </p:nvGrpSpPr>
          <p:grpSpPr>
            <a:xfrm>
              <a:off x="2735896" y="5891755"/>
              <a:ext cx="648422" cy="418253"/>
              <a:chOff x="3053396" y="4304255"/>
              <a:chExt cx="648422" cy="418253"/>
            </a:xfrm>
          </p:grpSpPr>
          <p:sp>
            <p:nvSpPr>
              <p:cNvPr id="9528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5284" name="TextBox 17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95285" name="TextBox 4"/>
            <p:cNvSpPr txBox="1"/>
            <p:nvPr/>
          </p:nvSpPr>
          <p:spPr>
            <a:xfrm rot="1053502">
              <a:off x="5143500" y="1955800"/>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5286" name="TextBox 179"/>
            <p:cNvSpPr txBox="1"/>
            <p:nvPr/>
          </p:nvSpPr>
          <p:spPr>
            <a:xfrm rot="2829263">
              <a:off x="7429485" y="3428984"/>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5287" name="TextBox 180"/>
            <p:cNvSpPr txBox="1"/>
            <p:nvPr/>
          </p:nvSpPr>
          <p:spPr>
            <a:xfrm rot="9845918">
              <a:off x="6098241" y="5942112"/>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5288" name="TextBox 181"/>
            <p:cNvSpPr txBox="1"/>
            <p:nvPr/>
          </p:nvSpPr>
          <p:spPr>
            <a:xfrm rot="-9948738">
              <a:off x="1730786" y="5845469"/>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5289" name="TextBox 182"/>
            <p:cNvSpPr txBox="1"/>
            <p:nvPr/>
          </p:nvSpPr>
          <p:spPr>
            <a:xfrm rot="-4992697">
              <a:off x="144616" y="3539009"/>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5290" name="TextBox 183"/>
            <p:cNvSpPr txBox="1"/>
            <p:nvPr/>
          </p:nvSpPr>
          <p:spPr>
            <a:xfrm rot="-1017263">
              <a:off x="2330376" y="1905681"/>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grpSp>
      <p:sp>
        <p:nvSpPr>
          <p:cNvPr id="9529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95292"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2"/>
          <p:cNvSpPr>
            <a:spLocks noGrp="1"/>
          </p:cNvSpPr>
          <p:nvPr>
            <p:ph type="title" idx="4294967295"/>
          </p:nvPr>
        </p:nvSpPr>
        <p:spPr>
          <a:xfrm>
            <a:off x="255588" y="165100"/>
            <a:ext cx="8096250" cy="650875"/>
          </a:xfrm>
        </p:spPr>
        <p:txBody>
          <a:bodyPr vert="horz" wrap="square" lIns="91440" tIns="45720" rIns="91440" bIns="45720" anchor="ctr" anchorCtr="0"/>
          <a:p>
            <a:pPr eaLnBrk="1" hangingPunct="1"/>
            <a:r>
              <a:rPr lang="en-US" altLang="zh-CN" sz="3600" dirty="0"/>
              <a:t>Internet structure: network of networks</a:t>
            </a:r>
            <a:endParaRPr lang="en-US" altLang="zh-CN" dirty="0"/>
          </a:p>
        </p:txBody>
      </p:sp>
      <p:sp>
        <p:nvSpPr>
          <p:cNvPr id="97282" name="Rectangle 3"/>
          <p:cNvSpPr>
            <a:spLocks noGrp="1"/>
          </p:cNvSpPr>
          <p:nvPr>
            <p:ph type="body" sz="half" idx="4294967295"/>
          </p:nvPr>
        </p:nvSpPr>
        <p:spPr>
          <a:xfrm>
            <a:off x="473075" y="1073150"/>
            <a:ext cx="8204200" cy="6731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0" lvl="0" indent="0" eaLnBrk="1" hangingPunct="1">
              <a:buClr>
                <a:srgbClr val="000090"/>
              </a:buClr>
              <a:buSzPct val="75000"/>
              <a:buFont typeface="Wingdings" panose="05000000000000000000" pitchFamily="2" charset="2"/>
              <a:buNone/>
            </a:pPr>
            <a:r>
              <a:rPr lang="en-US" altLang="zh-CN" sz="2400" i="1" dirty="0">
                <a:solidFill>
                  <a:srgbClr val="CC0000"/>
                </a:solidFill>
              </a:rPr>
              <a:t>Option: </a:t>
            </a:r>
            <a:r>
              <a:rPr lang="en-US" altLang="zh-CN" sz="2400" i="1" dirty="0"/>
              <a:t>connect each access ISP to every other access ISP? </a:t>
            </a:r>
            <a:endParaRPr lang="en-US" altLang="zh-CN" sz="2400" i="1" dirty="0"/>
          </a:p>
          <a:p>
            <a:pPr marL="0" lvl="0" indent="0" eaLnBrk="1" hangingPunct="1">
              <a:buClr>
                <a:srgbClr val="000090"/>
              </a:buClr>
              <a:buSzPct val="75000"/>
              <a:buFont typeface="Wingdings" panose="05000000000000000000" pitchFamily="2" charset="2"/>
              <a:buNone/>
            </a:pPr>
            <a:endParaRPr lang="en-US" altLang="zh-CN" sz="2400" dirty="0"/>
          </a:p>
        </p:txBody>
      </p:sp>
      <p:pic>
        <p:nvPicPr>
          <p:cNvPr id="97283" name="Picture 76" descr="underline_base"/>
          <p:cNvPicPr/>
          <p:nvPr/>
        </p:nvPicPr>
        <p:blipFill>
          <a:blip r:embed="rId1"/>
          <a:stretch>
            <a:fillRect/>
          </a:stretch>
        </p:blipFill>
        <p:spPr>
          <a:xfrm>
            <a:off x="327025" y="674688"/>
            <a:ext cx="7769225" cy="173037"/>
          </a:xfrm>
          <a:prstGeom prst="rect">
            <a:avLst/>
          </a:prstGeom>
          <a:noFill/>
          <a:ln w="9525">
            <a:noFill/>
          </a:ln>
        </p:spPr>
      </p:pic>
      <p:grpSp>
        <p:nvGrpSpPr>
          <p:cNvPr id="97284" name="Group 141"/>
          <p:cNvGrpSpPr/>
          <p:nvPr/>
        </p:nvGrpSpPr>
        <p:grpSpPr>
          <a:xfrm>
            <a:off x="822325" y="4730750"/>
            <a:ext cx="647700" cy="417513"/>
            <a:chOff x="3053396" y="4304255"/>
            <a:chExt cx="648422" cy="418253"/>
          </a:xfrm>
        </p:grpSpPr>
        <p:sp>
          <p:nvSpPr>
            <p:cNvPr id="9728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286" name="TextBox 14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287" name="Group 144"/>
          <p:cNvGrpSpPr/>
          <p:nvPr/>
        </p:nvGrpSpPr>
        <p:grpSpPr>
          <a:xfrm>
            <a:off x="593725" y="4070350"/>
            <a:ext cx="647700" cy="417513"/>
            <a:chOff x="3053396" y="4304255"/>
            <a:chExt cx="648422" cy="418253"/>
          </a:xfrm>
        </p:grpSpPr>
        <p:sp>
          <p:nvSpPr>
            <p:cNvPr id="9728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289" name="TextBox 146"/>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97290" name="TextBox 181"/>
          <p:cNvSpPr txBox="1"/>
          <p:nvPr/>
        </p:nvSpPr>
        <p:spPr>
          <a:xfrm rot="-9948738">
            <a:off x="2027238" y="5789613"/>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7291" name="TextBox 182"/>
          <p:cNvSpPr txBox="1"/>
          <p:nvPr/>
        </p:nvSpPr>
        <p:spPr>
          <a:xfrm rot="-4992697">
            <a:off x="439738" y="348138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7292" name="TextBox 183"/>
          <p:cNvSpPr txBox="1"/>
          <p:nvPr/>
        </p:nvSpPr>
        <p:spPr>
          <a:xfrm rot="-1017263">
            <a:off x="2627313" y="184943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grpSp>
        <p:nvGrpSpPr>
          <p:cNvPr id="19" name="Group 25"/>
          <p:cNvGrpSpPr/>
          <p:nvPr/>
        </p:nvGrpSpPr>
        <p:grpSpPr>
          <a:xfrm>
            <a:off x="908050" y="2281238"/>
            <a:ext cx="7361238" cy="3768725"/>
            <a:chOff x="888125" y="2295063"/>
            <a:chExt cx="7361771" cy="3769689"/>
          </a:xfrm>
        </p:grpSpPr>
        <p:cxnSp>
          <p:nvCxnSpPr>
            <p:cNvPr id="97294" name="Straight Connector 7"/>
            <p:cNvCxnSpPr>
              <a:stCxn id="97359" idx="0"/>
            </p:cNvCxnSpPr>
            <p:nvPr/>
          </p:nvCxnSpPr>
          <p:spPr>
            <a:xfrm flipV="1">
              <a:off x="1661409" y="2570969"/>
              <a:ext cx="577293" cy="2802668"/>
            </a:xfrm>
            <a:prstGeom prst="line">
              <a:avLst/>
            </a:prstGeom>
            <a:ln w="9525" cap="flat" cmpd="sng">
              <a:solidFill>
                <a:schemeClr val="tx1"/>
              </a:solidFill>
              <a:prstDash val="solid"/>
              <a:round/>
              <a:headEnd type="none" w="med" len="med"/>
              <a:tailEnd type="none" w="med" len="med"/>
            </a:ln>
          </p:spPr>
        </p:cxnSp>
        <p:cxnSp>
          <p:nvCxnSpPr>
            <p:cNvPr id="97295" name="Straight Connector 188"/>
            <p:cNvCxnSpPr>
              <a:stCxn id="97359" idx="0"/>
            </p:cNvCxnSpPr>
            <p:nvPr/>
          </p:nvCxnSpPr>
          <p:spPr>
            <a:xfrm flipH="1" flipV="1">
              <a:off x="1509155" y="3032403"/>
              <a:ext cx="171469" cy="2327124"/>
            </a:xfrm>
            <a:prstGeom prst="line">
              <a:avLst/>
            </a:prstGeom>
            <a:ln w="9525" cap="flat" cmpd="sng">
              <a:solidFill>
                <a:schemeClr val="tx1"/>
              </a:solidFill>
              <a:prstDash val="solid"/>
              <a:round/>
              <a:headEnd type="none" w="med" len="med"/>
              <a:tailEnd type="none" w="med" len="med"/>
            </a:ln>
          </p:spPr>
        </p:cxnSp>
        <p:cxnSp>
          <p:nvCxnSpPr>
            <p:cNvPr id="97296" name="Straight Connector 190"/>
            <p:cNvCxnSpPr>
              <a:stCxn id="97359" idx="0"/>
            </p:cNvCxnSpPr>
            <p:nvPr/>
          </p:nvCxnSpPr>
          <p:spPr>
            <a:xfrm flipH="1" flipV="1">
              <a:off x="1185287" y="3451504"/>
              <a:ext cx="495337" cy="1908023"/>
            </a:xfrm>
            <a:prstGeom prst="line">
              <a:avLst/>
            </a:prstGeom>
            <a:ln w="9525" cap="flat" cmpd="sng">
              <a:solidFill>
                <a:schemeClr val="tx1"/>
              </a:solidFill>
              <a:prstDash val="solid"/>
              <a:round/>
              <a:headEnd type="none" w="med" len="med"/>
              <a:tailEnd type="none" w="med" len="med"/>
            </a:ln>
          </p:spPr>
        </p:cxnSp>
        <p:cxnSp>
          <p:nvCxnSpPr>
            <p:cNvPr id="97297" name="Straight Connector 192"/>
            <p:cNvCxnSpPr>
              <a:stCxn id="97359" idx="0"/>
            </p:cNvCxnSpPr>
            <p:nvPr/>
          </p:nvCxnSpPr>
          <p:spPr>
            <a:xfrm flipH="1" flipV="1">
              <a:off x="1181567" y="4298698"/>
              <a:ext cx="499057" cy="1060829"/>
            </a:xfrm>
            <a:prstGeom prst="line">
              <a:avLst/>
            </a:prstGeom>
            <a:ln w="9525" cap="flat" cmpd="sng">
              <a:solidFill>
                <a:schemeClr val="tx1"/>
              </a:solidFill>
              <a:prstDash val="solid"/>
              <a:round/>
              <a:headEnd type="none" w="med" len="med"/>
              <a:tailEnd type="none" w="med" len="med"/>
            </a:ln>
          </p:spPr>
        </p:cxnSp>
        <p:cxnSp>
          <p:nvCxnSpPr>
            <p:cNvPr id="97298" name="Straight Connector 195"/>
            <p:cNvCxnSpPr>
              <a:stCxn id="97359" idx="0"/>
            </p:cNvCxnSpPr>
            <p:nvPr/>
          </p:nvCxnSpPr>
          <p:spPr>
            <a:xfrm flipH="1" flipV="1">
              <a:off x="1386886" y="4980292"/>
              <a:ext cx="293738" cy="379235"/>
            </a:xfrm>
            <a:prstGeom prst="line">
              <a:avLst/>
            </a:prstGeom>
            <a:ln w="9525" cap="flat" cmpd="sng">
              <a:solidFill>
                <a:schemeClr val="tx1"/>
              </a:solidFill>
              <a:prstDash val="solid"/>
              <a:round/>
              <a:headEnd type="none" w="med" len="med"/>
              <a:tailEnd type="none" w="med" len="med"/>
            </a:ln>
          </p:spPr>
        </p:cxnSp>
        <p:cxnSp>
          <p:nvCxnSpPr>
            <p:cNvPr id="97299" name="Straight Connector 197"/>
            <p:cNvCxnSpPr>
              <a:stCxn id="97359" idx="0"/>
              <a:endCxn id="97359" idx="0"/>
            </p:cNvCxnSpPr>
            <p:nvPr/>
          </p:nvCxnSpPr>
          <p:spPr>
            <a:xfrm flipH="1" flipV="1">
              <a:off x="1661409" y="5373637"/>
              <a:ext cx="1526432" cy="593006"/>
            </a:xfrm>
            <a:prstGeom prst="line">
              <a:avLst/>
            </a:prstGeom>
            <a:ln w="9525" cap="flat" cmpd="sng">
              <a:solidFill>
                <a:schemeClr val="tx1"/>
              </a:solidFill>
              <a:prstDash val="solid"/>
              <a:round/>
              <a:headEnd type="none" w="med" len="med"/>
              <a:tailEnd type="none" w="med" len="med"/>
            </a:ln>
          </p:spPr>
        </p:cxnSp>
        <p:cxnSp>
          <p:nvCxnSpPr>
            <p:cNvPr id="97300" name="Straight Connector 199"/>
            <p:cNvCxnSpPr>
              <a:stCxn id="97359" idx="0"/>
              <a:endCxn id="97359" idx="0"/>
            </p:cNvCxnSpPr>
            <p:nvPr/>
          </p:nvCxnSpPr>
          <p:spPr>
            <a:xfrm flipH="1" flipV="1">
              <a:off x="1680624" y="5359527"/>
              <a:ext cx="2723702" cy="703074"/>
            </a:xfrm>
            <a:prstGeom prst="line">
              <a:avLst/>
            </a:prstGeom>
            <a:ln w="9525" cap="flat" cmpd="sng">
              <a:solidFill>
                <a:schemeClr val="tx1"/>
              </a:solidFill>
              <a:prstDash val="solid"/>
              <a:round/>
              <a:headEnd type="none" w="med" len="med"/>
              <a:tailEnd type="none" w="med" len="med"/>
            </a:ln>
          </p:spPr>
        </p:cxnSp>
        <p:cxnSp>
          <p:nvCxnSpPr>
            <p:cNvPr id="97301" name="Straight Connector 201"/>
            <p:cNvCxnSpPr>
              <a:stCxn id="97359" idx="0"/>
              <a:endCxn id="97359" idx="0"/>
            </p:cNvCxnSpPr>
            <p:nvPr/>
          </p:nvCxnSpPr>
          <p:spPr>
            <a:xfrm flipH="1" flipV="1">
              <a:off x="1680624" y="5359527"/>
              <a:ext cx="3605885" cy="619006"/>
            </a:xfrm>
            <a:prstGeom prst="line">
              <a:avLst/>
            </a:prstGeom>
            <a:ln w="9525" cap="flat" cmpd="sng">
              <a:solidFill>
                <a:schemeClr val="tx1"/>
              </a:solidFill>
              <a:prstDash val="solid"/>
              <a:round/>
              <a:headEnd type="none" w="med" len="med"/>
              <a:tailEnd type="none" w="med" len="med"/>
            </a:ln>
          </p:spPr>
        </p:cxnSp>
        <p:cxnSp>
          <p:nvCxnSpPr>
            <p:cNvPr id="97302" name="Straight Connector 203"/>
            <p:cNvCxnSpPr>
              <a:stCxn id="97359" idx="0"/>
              <a:endCxn id="97359" idx="0"/>
            </p:cNvCxnSpPr>
            <p:nvPr/>
          </p:nvCxnSpPr>
          <p:spPr>
            <a:xfrm flipH="1">
              <a:off x="1680624" y="5184745"/>
              <a:ext cx="6569272" cy="174782"/>
            </a:xfrm>
            <a:prstGeom prst="line">
              <a:avLst/>
            </a:prstGeom>
            <a:ln w="9525" cap="flat" cmpd="sng">
              <a:solidFill>
                <a:schemeClr val="tx1"/>
              </a:solidFill>
              <a:prstDash val="solid"/>
              <a:round/>
              <a:headEnd type="none" w="med" len="med"/>
              <a:tailEnd type="none" w="med" len="med"/>
            </a:ln>
          </p:spPr>
        </p:cxnSp>
        <p:cxnSp>
          <p:nvCxnSpPr>
            <p:cNvPr id="97303" name="Straight Connector 204"/>
            <p:cNvCxnSpPr>
              <a:stCxn id="97359" idx="0"/>
              <a:endCxn id="97359" idx="0"/>
            </p:cNvCxnSpPr>
            <p:nvPr/>
          </p:nvCxnSpPr>
          <p:spPr>
            <a:xfrm flipH="1" flipV="1">
              <a:off x="1680624" y="5359527"/>
              <a:ext cx="5742435" cy="486708"/>
            </a:xfrm>
            <a:prstGeom prst="line">
              <a:avLst/>
            </a:prstGeom>
            <a:ln w="9525" cap="flat" cmpd="sng">
              <a:solidFill>
                <a:schemeClr val="tx1"/>
              </a:solidFill>
              <a:prstDash val="solid"/>
              <a:round/>
              <a:headEnd type="none" w="med" len="med"/>
              <a:tailEnd type="none" w="med" len="med"/>
            </a:ln>
          </p:spPr>
        </p:cxnSp>
        <p:cxnSp>
          <p:nvCxnSpPr>
            <p:cNvPr id="97304" name="Straight Connector 207"/>
            <p:cNvCxnSpPr>
              <a:stCxn id="97359" idx="0"/>
              <a:endCxn id="97359" idx="0"/>
            </p:cNvCxnSpPr>
            <p:nvPr/>
          </p:nvCxnSpPr>
          <p:spPr>
            <a:xfrm flipH="1">
              <a:off x="1680624" y="4311835"/>
              <a:ext cx="6338019" cy="1047692"/>
            </a:xfrm>
            <a:prstGeom prst="line">
              <a:avLst/>
            </a:prstGeom>
            <a:ln w="9525" cap="flat" cmpd="sng">
              <a:solidFill>
                <a:schemeClr val="tx1"/>
              </a:solidFill>
              <a:prstDash val="solid"/>
              <a:round/>
              <a:headEnd type="none" w="med" len="med"/>
              <a:tailEnd type="none" w="med" len="med"/>
            </a:ln>
          </p:spPr>
        </p:cxnSp>
        <p:cxnSp>
          <p:nvCxnSpPr>
            <p:cNvPr id="97305" name="Straight Connector 209"/>
            <p:cNvCxnSpPr>
              <a:stCxn id="97359" idx="0"/>
              <a:endCxn id="97359" idx="0"/>
            </p:cNvCxnSpPr>
            <p:nvPr/>
          </p:nvCxnSpPr>
          <p:spPr>
            <a:xfrm flipH="1">
              <a:off x="1680624" y="3273553"/>
              <a:ext cx="5749312" cy="2085974"/>
            </a:xfrm>
            <a:prstGeom prst="line">
              <a:avLst/>
            </a:prstGeom>
            <a:ln w="9525" cap="flat" cmpd="sng">
              <a:solidFill>
                <a:schemeClr val="tx1"/>
              </a:solidFill>
              <a:prstDash val="solid"/>
              <a:round/>
              <a:headEnd type="none" w="med" len="med"/>
              <a:tailEnd type="none" w="med" len="med"/>
            </a:ln>
          </p:spPr>
        </p:cxnSp>
        <p:cxnSp>
          <p:nvCxnSpPr>
            <p:cNvPr id="97306" name="Straight Connector 211"/>
            <p:cNvCxnSpPr>
              <a:stCxn id="97359" idx="0"/>
              <a:endCxn id="97359" idx="0"/>
            </p:cNvCxnSpPr>
            <p:nvPr/>
          </p:nvCxnSpPr>
          <p:spPr>
            <a:xfrm flipH="1">
              <a:off x="1680624" y="2784308"/>
              <a:ext cx="4942318" cy="2575219"/>
            </a:xfrm>
            <a:prstGeom prst="line">
              <a:avLst/>
            </a:prstGeom>
            <a:ln w="9525" cap="flat" cmpd="sng">
              <a:solidFill>
                <a:schemeClr val="tx1"/>
              </a:solidFill>
              <a:prstDash val="solid"/>
              <a:round/>
              <a:headEnd type="none" w="med" len="med"/>
              <a:tailEnd type="none" w="med" len="med"/>
            </a:ln>
          </p:spPr>
        </p:cxnSp>
        <p:cxnSp>
          <p:nvCxnSpPr>
            <p:cNvPr id="97307" name="Straight Connector 213"/>
            <p:cNvCxnSpPr>
              <a:stCxn id="97359" idx="0"/>
              <a:endCxn id="97359" idx="0"/>
            </p:cNvCxnSpPr>
            <p:nvPr/>
          </p:nvCxnSpPr>
          <p:spPr>
            <a:xfrm flipH="1">
              <a:off x="1680624" y="2295063"/>
              <a:ext cx="2971398" cy="3064464"/>
            </a:xfrm>
            <a:prstGeom prst="line">
              <a:avLst/>
            </a:prstGeom>
            <a:ln w="9525" cap="flat" cmpd="sng">
              <a:solidFill>
                <a:schemeClr val="tx1"/>
              </a:solidFill>
              <a:prstDash val="solid"/>
              <a:round/>
              <a:headEnd type="none" w="med" len="med"/>
              <a:tailEnd type="none" w="med" len="med"/>
            </a:ln>
          </p:spPr>
        </p:cxnSp>
        <p:cxnSp>
          <p:nvCxnSpPr>
            <p:cNvPr id="97308" name="Straight Connector 215"/>
            <p:cNvCxnSpPr>
              <a:stCxn id="97359" idx="0"/>
              <a:endCxn id="97359" idx="0"/>
            </p:cNvCxnSpPr>
            <p:nvPr/>
          </p:nvCxnSpPr>
          <p:spPr>
            <a:xfrm flipH="1">
              <a:off x="1680624" y="2295321"/>
              <a:ext cx="2025496" cy="3064206"/>
            </a:xfrm>
            <a:prstGeom prst="line">
              <a:avLst/>
            </a:prstGeom>
            <a:ln w="9525" cap="flat" cmpd="sng">
              <a:solidFill>
                <a:schemeClr val="tx1"/>
              </a:solidFill>
              <a:prstDash val="solid"/>
              <a:round/>
              <a:headEnd type="none" w="med" len="med"/>
              <a:tailEnd type="none" w="med" len="med"/>
            </a:ln>
          </p:spPr>
        </p:cxnSp>
        <p:sp>
          <p:nvSpPr>
            <p:cNvPr id="97309" name="TextBox 24"/>
            <p:cNvSpPr txBox="1"/>
            <p:nvPr/>
          </p:nvSpPr>
          <p:spPr>
            <a:xfrm rot="5710989">
              <a:off x="859897" y="4114453"/>
              <a:ext cx="364202" cy="307777"/>
            </a:xfrm>
            <a:prstGeom prst="rect">
              <a:avLst/>
            </a:prstGeom>
            <a:noFill/>
            <a:ln w="9525">
              <a:noFill/>
            </a:ln>
          </p:spPr>
          <p:txBody>
            <a:bodyPr wrap="none" anchor="t" anchorCtr="0">
              <a:spAutoFit/>
            </a:bodyPr>
            <a:p>
              <a:pPr eaLnBrk="0" hangingPunct="0"/>
              <a:r>
                <a:rPr lang="en-US" altLang="zh-CN" sz="1400" dirty="0">
                  <a:latin typeface="Arial" panose="020B0604020202020204" pitchFamily="34" charset="0"/>
                </a:rPr>
                <a:t>…</a:t>
              </a:r>
              <a:endParaRPr lang="en-US" altLang="zh-CN" sz="1400" dirty="0">
                <a:latin typeface="Arial" panose="020B0604020202020204" pitchFamily="34" charset="0"/>
              </a:endParaRPr>
            </a:p>
          </p:txBody>
        </p:sp>
        <p:sp>
          <p:nvSpPr>
            <p:cNvPr id="97310" name="TextBox 218"/>
            <p:cNvSpPr txBox="1"/>
            <p:nvPr/>
          </p:nvSpPr>
          <p:spPr>
            <a:xfrm rot="7515077">
              <a:off x="4511475" y="5728747"/>
              <a:ext cx="364202" cy="307777"/>
            </a:xfrm>
            <a:prstGeom prst="rect">
              <a:avLst/>
            </a:prstGeom>
            <a:noFill/>
            <a:ln w="9525">
              <a:noFill/>
            </a:ln>
          </p:spPr>
          <p:txBody>
            <a:bodyPr wrap="none" anchor="t" anchorCtr="0">
              <a:spAutoFit/>
            </a:bodyPr>
            <a:p>
              <a:pPr eaLnBrk="0" hangingPunct="0"/>
              <a:r>
                <a:rPr lang="en-US" altLang="zh-CN" sz="1400" dirty="0">
                  <a:latin typeface="Arial" panose="020B0604020202020204" pitchFamily="34" charset="0"/>
                </a:rPr>
                <a:t>…</a:t>
              </a:r>
              <a:endParaRPr lang="en-US" altLang="zh-CN" sz="1400" dirty="0">
                <a:latin typeface="Arial" panose="020B0604020202020204" pitchFamily="34" charset="0"/>
              </a:endParaRPr>
            </a:p>
          </p:txBody>
        </p:sp>
        <p:sp>
          <p:nvSpPr>
            <p:cNvPr id="97311" name="TextBox 219"/>
            <p:cNvSpPr txBox="1"/>
            <p:nvPr/>
          </p:nvSpPr>
          <p:spPr>
            <a:xfrm rot="3940343">
              <a:off x="6392339" y="3846196"/>
              <a:ext cx="492443" cy="461665"/>
            </a:xfrm>
            <a:prstGeom prst="rect">
              <a:avLst/>
            </a:prstGeom>
            <a:noFill/>
            <a:ln w="9525">
              <a:noFill/>
            </a:ln>
          </p:spPr>
          <p:txBody>
            <a:bodyPr wrap="none" anchor="t" anchorCtr="0">
              <a:spAutoFit/>
            </a:bodyPr>
            <a:p>
              <a:pPr eaLnBrk="0" hangingPunct="0"/>
              <a:r>
                <a:rPr lang="en-US" altLang="zh-CN" dirty="0">
                  <a:latin typeface="Arial" panose="020B0604020202020204" pitchFamily="34" charset="0"/>
                </a:rPr>
                <a:t>…</a:t>
              </a:r>
              <a:endParaRPr lang="en-US" altLang="zh-CN" dirty="0">
                <a:latin typeface="Arial" panose="020B0604020202020204" pitchFamily="34" charset="0"/>
              </a:endParaRPr>
            </a:p>
          </p:txBody>
        </p:sp>
        <p:sp>
          <p:nvSpPr>
            <p:cNvPr id="97312" name="TextBox 220"/>
            <p:cNvSpPr txBox="1"/>
            <p:nvPr/>
          </p:nvSpPr>
          <p:spPr>
            <a:xfrm rot="2048420">
              <a:off x="4482993" y="2684685"/>
              <a:ext cx="492443" cy="461665"/>
            </a:xfrm>
            <a:prstGeom prst="rect">
              <a:avLst/>
            </a:prstGeom>
            <a:noFill/>
            <a:ln w="9525">
              <a:noFill/>
            </a:ln>
          </p:spPr>
          <p:txBody>
            <a:bodyPr wrap="none" anchor="t" anchorCtr="0">
              <a:spAutoFit/>
            </a:bodyPr>
            <a:p>
              <a:pPr eaLnBrk="0" hangingPunct="0"/>
              <a:r>
                <a:rPr lang="en-US" altLang="zh-CN" dirty="0">
                  <a:latin typeface="Arial" panose="020B0604020202020204" pitchFamily="34" charset="0"/>
                </a:rPr>
                <a:t>…</a:t>
              </a:r>
              <a:endParaRPr lang="en-US" altLang="zh-CN" dirty="0">
                <a:latin typeface="Arial" panose="020B0604020202020204" pitchFamily="34" charset="0"/>
              </a:endParaRPr>
            </a:p>
          </p:txBody>
        </p:sp>
        <p:sp>
          <p:nvSpPr>
            <p:cNvPr id="97313" name="TextBox 221"/>
            <p:cNvSpPr txBox="1"/>
            <p:nvPr/>
          </p:nvSpPr>
          <p:spPr>
            <a:xfrm rot="-316136">
              <a:off x="2189980" y="2687381"/>
              <a:ext cx="492443" cy="461665"/>
            </a:xfrm>
            <a:prstGeom prst="rect">
              <a:avLst/>
            </a:prstGeom>
            <a:noFill/>
            <a:ln w="9525">
              <a:noFill/>
            </a:ln>
          </p:spPr>
          <p:txBody>
            <a:bodyPr wrap="none" anchor="t" anchorCtr="0">
              <a:spAutoFit/>
            </a:bodyPr>
            <a:p>
              <a:pPr eaLnBrk="0" hangingPunct="0"/>
              <a:r>
                <a:rPr lang="en-US" altLang="zh-CN" dirty="0">
                  <a:latin typeface="Arial" panose="020B0604020202020204" pitchFamily="34" charset="0"/>
                </a:rPr>
                <a:t>…</a:t>
              </a:r>
              <a:endParaRPr lang="en-US" altLang="zh-CN" dirty="0">
                <a:latin typeface="Arial" panose="020B0604020202020204" pitchFamily="34" charset="0"/>
              </a:endParaRPr>
            </a:p>
          </p:txBody>
        </p:sp>
      </p:grpSp>
      <p:grpSp>
        <p:nvGrpSpPr>
          <p:cNvPr id="20" name="Group 223"/>
          <p:cNvGrpSpPr/>
          <p:nvPr/>
        </p:nvGrpSpPr>
        <p:grpSpPr>
          <a:xfrm>
            <a:off x="1158875" y="2305050"/>
            <a:ext cx="7094538" cy="3695700"/>
            <a:chOff x="862570" y="2361120"/>
            <a:chExt cx="7094553" cy="3695520"/>
          </a:xfrm>
        </p:grpSpPr>
        <p:cxnSp>
          <p:nvCxnSpPr>
            <p:cNvPr id="97315" name="Straight Connector 224"/>
            <p:cNvCxnSpPr>
              <a:stCxn id="97359" idx="0"/>
              <a:endCxn id="97359" idx="0"/>
            </p:cNvCxnSpPr>
            <p:nvPr/>
          </p:nvCxnSpPr>
          <p:spPr>
            <a:xfrm flipH="1">
              <a:off x="1446332" y="2897188"/>
              <a:ext cx="4736982" cy="2535176"/>
            </a:xfrm>
            <a:prstGeom prst="line">
              <a:avLst/>
            </a:prstGeom>
            <a:ln w="9525" cap="flat" cmpd="sng">
              <a:solidFill>
                <a:schemeClr val="tx1"/>
              </a:solidFill>
              <a:prstDash val="solid"/>
              <a:round/>
              <a:headEnd type="none" w="med" len="med"/>
              <a:tailEnd type="none" w="med" len="med"/>
            </a:ln>
          </p:spPr>
        </p:cxnSp>
        <p:cxnSp>
          <p:nvCxnSpPr>
            <p:cNvPr id="97316" name="Straight Connector 225"/>
            <p:cNvCxnSpPr>
              <a:stCxn id="97359" idx="0"/>
              <a:endCxn id="97359" idx="0"/>
            </p:cNvCxnSpPr>
            <p:nvPr/>
          </p:nvCxnSpPr>
          <p:spPr>
            <a:xfrm flipH="1">
              <a:off x="2972043" y="2885760"/>
              <a:ext cx="3213953" cy="3041280"/>
            </a:xfrm>
            <a:prstGeom prst="line">
              <a:avLst/>
            </a:prstGeom>
            <a:ln w="9525" cap="flat" cmpd="sng">
              <a:solidFill>
                <a:schemeClr val="tx1"/>
              </a:solidFill>
              <a:prstDash val="solid"/>
              <a:round/>
              <a:headEnd type="none" w="med" len="med"/>
              <a:tailEnd type="none" w="med" len="med"/>
            </a:ln>
          </p:spPr>
        </p:cxnSp>
        <p:cxnSp>
          <p:nvCxnSpPr>
            <p:cNvPr id="97317" name="Straight Connector 226"/>
            <p:cNvCxnSpPr>
              <a:stCxn id="97359" idx="0"/>
              <a:endCxn id="97359" idx="0"/>
            </p:cNvCxnSpPr>
            <p:nvPr/>
          </p:nvCxnSpPr>
          <p:spPr>
            <a:xfrm flipH="1">
              <a:off x="4328465" y="2877120"/>
              <a:ext cx="1866171" cy="3179520"/>
            </a:xfrm>
            <a:prstGeom prst="line">
              <a:avLst/>
            </a:prstGeom>
            <a:ln w="9525" cap="flat" cmpd="sng">
              <a:solidFill>
                <a:schemeClr val="tx1"/>
              </a:solidFill>
              <a:prstDash val="solid"/>
              <a:round/>
              <a:headEnd type="none" w="med" len="med"/>
              <a:tailEnd type="none" w="med" len="med"/>
            </a:ln>
          </p:spPr>
        </p:cxnSp>
        <p:cxnSp>
          <p:nvCxnSpPr>
            <p:cNvPr id="97318" name="Straight Connector 227"/>
            <p:cNvCxnSpPr>
              <a:stCxn id="97359" idx="0"/>
              <a:endCxn id="97359" idx="0"/>
            </p:cNvCxnSpPr>
            <p:nvPr/>
          </p:nvCxnSpPr>
          <p:spPr>
            <a:xfrm flipH="1">
              <a:off x="5270184" y="2877120"/>
              <a:ext cx="915812" cy="3058560"/>
            </a:xfrm>
            <a:prstGeom prst="line">
              <a:avLst/>
            </a:prstGeom>
            <a:ln w="9525" cap="flat" cmpd="sng">
              <a:solidFill>
                <a:schemeClr val="tx1"/>
              </a:solidFill>
              <a:prstDash val="solid"/>
              <a:round/>
              <a:headEnd type="none" w="med" len="med"/>
              <a:tailEnd type="none" w="med" len="med"/>
            </a:ln>
          </p:spPr>
        </p:cxnSp>
        <p:cxnSp>
          <p:nvCxnSpPr>
            <p:cNvPr id="97319" name="Straight Connector 228"/>
            <p:cNvCxnSpPr>
              <a:stCxn id="97359" idx="0"/>
              <a:endCxn id="97359" idx="0"/>
            </p:cNvCxnSpPr>
            <p:nvPr/>
          </p:nvCxnSpPr>
          <p:spPr>
            <a:xfrm>
              <a:off x="6167438" y="2901156"/>
              <a:ext cx="1141702" cy="2801244"/>
            </a:xfrm>
            <a:prstGeom prst="line">
              <a:avLst/>
            </a:prstGeom>
            <a:ln w="9525" cap="flat" cmpd="sng">
              <a:solidFill>
                <a:schemeClr val="tx1"/>
              </a:solidFill>
              <a:prstDash val="solid"/>
              <a:round/>
              <a:headEnd type="none" w="med" len="med"/>
              <a:tailEnd type="none" w="med" len="med"/>
            </a:ln>
          </p:spPr>
        </p:cxnSp>
        <p:cxnSp>
          <p:nvCxnSpPr>
            <p:cNvPr id="97320" name="Straight Connector 229"/>
            <p:cNvCxnSpPr>
              <a:stCxn id="97359" idx="0"/>
              <a:endCxn id="97359" idx="0"/>
            </p:cNvCxnSpPr>
            <p:nvPr/>
          </p:nvCxnSpPr>
          <p:spPr>
            <a:xfrm>
              <a:off x="6171406" y="2889250"/>
              <a:ext cx="1785717" cy="2355230"/>
            </a:xfrm>
            <a:prstGeom prst="line">
              <a:avLst/>
            </a:prstGeom>
            <a:ln w="9525" cap="flat" cmpd="sng">
              <a:solidFill>
                <a:schemeClr val="tx1"/>
              </a:solidFill>
              <a:prstDash val="solid"/>
              <a:round/>
              <a:headEnd type="none" w="med" len="med"/>
              <a:tailEnd type="none" w="med" len="med"/>
            </a:ln>
          </p:spPr>
        </p:cxnSp>
        <p:cxnSp>
          <p:nvCxnSpPr>
            <p:cNvPr id="97321" name="Straight Connector 230"/>
            <p:cNvCxnSpPr>
              <a:stCxn id="97359" idx="0"/>
              <a:endCxn id="97359" idx="0"/>
            </p:cNvCxnSpPr>
            <p:nvPr/>
          </p:nvCxnSpPr>
          <p:spPr>
            <a:xfrm>
              <a:off x="6179344" y="2881313"/>
              <a:ext cx="1587707" cy="1386847"/>
            </a:xfrm>
            <a:prstGeom prst="line">
              <a:avLst/>
            </a:prstGeom>
            <a:ln w="9525" cap="flat" cmpd="sng">
              <a:solidFill>
                <a:schemeClr val="tx1"/>
              </a:solidFill>
              <a:prstDash val="solid"/>
              <a:round/>
              <a:headEnd type="none" w="med" len="med"/>
              <a:tailEnd type="none" w="med" len="med"/>
            </a:ln>
          </p:spPr>
        </p:cxnSp>
        <p:cxnSp>
          <p:nvCxnSpPr>
            <p:cNvPr id="97322" name="Straight Connector 231"/>
            <p:cNvCxnSpPr>
              <a:stCxn id="97359" idx="0"/>
              <a:endCxn id="97359" idx="0"/>
            </p:cNvCxnSpPr>
            <p:nvPr/>
          </p:nvCxnSpPr>
          <p:spPr>
            <a:xfrm>
              <a:off x="6179344" y="2897188"/>
              <a:ext cx="602786" cy="290972"/>
            </a:xfrm>
            <a:prstGeom prst="line">
              <a:avLst/>
            </a:prstGeom>
            <a:ln w="9525" cap="flat" cmpd="sng">
              <a:solidFill>
                <a:schemeClr val="tx1"/>
              </a:solidFill>
              <a:prstDash val="solid"/>
              <a:round/>
              <a:headEnd type="none" w="med" len="med"/>
              <a:tailEnd type="none" w="med" len="med"/>
            </a:ln>
          </p:spPr>
        </p:cxnSp>
        <p:cxnSp>
          <p:nvCxnSpPr>
            <p:cNvPr id="97323" name="Straight Connector 232"/>
            <p:cNvCxnSpPr>
              <a:stCxn id="97359" idx="0"/>
              <a:endCxn id="97359" idx="0"/>
            </p:cNvCxnSpPr>
            <p:nvPr/>
          </p:nvCxnSpPr>
          <p:spPr>
            <a:xfrm>
              <a:off x="4584546" y="2364240"/>
              <a:ext cx="1558252" cy="512880"/>
            </a:xfrm>
            <a:prstGeom prst="line">
              <a:avLst/>
            </a:prstGeom>
            <a:ln w="9525" cap="flat" cmpd="sng">
              <a:solidFill>
                <a:schemeClr val="tx1"/>
              </a:solidFill>
              <a:prstDash val="solid"/>
              <a:round/>
              <a:headEnd type="none" w="med" len="med"/>
              <a:tailEnd type="none" w="med" len="med"/>
            </a:ln>
          </p:spPr>
        </p:cxnSp>
        <p:cxnSp>
          <p:nvCxnSpPr>
            <p:cNvPr id="97324" name="Straight Connector 233"/>
            <p:cNvCxnSpPr>
              <a:stCxn id="97359" idx="0"/>
              <a:endCxn id="97359" idx="0"/>
            </p:cNvCxnSpPr>
            <p:nvPr/>
          </p:nvCxnSpPr>
          <p:spPr>
            <a:xfrm>
              <a:off x="3691549" y="2361120"/>
              <a:ext cx="2485808" cy="533280"/>
            </a:xfrm>
            <a:prstGeom prst="line">
              <a:avLst/>
            </a:prstGeom>
            <a:ln w="9525" cap="flat" cmpd="sng">
              <a:solidFill>
                <a:schemeClr val="tx1"/>
              </a:solidFill>
              <a:prstDash val="solid"/>
              <a:round/>
              <a:headEnd type="none" w="med" len="med"/>
              <a:tailEnd type="none" w="med" len="med"/>
            </a:ln>
          </p:spPr>
        </p:cxnSp>
        <p:cxnSp>
          <p:nvCxnSpPr>
            <p:cNvPr id="97325" name="Straight Connector 234"/>
            <p:cNvCxnSpPr>
              <a:stCxn id="97359" idx="0"/>
              <a:endCxn id="97359" idx="0"/>
            </p:cNvCxnSpPr>
            <p:nvPr/>
          </p:nvCxnSpPr>
          <p:spPr>
            <a:xfrm>
              <a:off x="2081460" y="2548080"/>
              <a:ext cx="4078617" cy="337680"/>
            </a:xfrm>
            <a:prstGeom prst="line">
              <a:avLst/>
            </a:prstGeom>
            <a:ln w="9525" cap="flat" cmpd="sng">
              <a:solidFill>
                <a:schemeClr val="tx1"/>
              </a:solidFill>
              <a:prstDash val="solid"/>
              <a:round/>
              <a:headEnd type="none" w="med" len="med"/>
              <a:tailEnd type="none" w="med" len="med"/>
            </a:ln>
          </p:spPr>
        </p:cxnSp>
        <p:cxnSp>
          <p:nvCxnSpPr>
            <p:cNvPr id="97326" name="Straight Connector 235"/>
            <p:cNvCxnSpPr>
              <a:stCxn id="97359" idx="0"/>
              <a:endCxn id="97359" idx="0"/>
            </p:cNvCxnSpPr>
            <p:nvPr/>
          </p:nvCxnSpPr>
          <p:spPr>
            <a:xfrm flipV="1">
              <a:off x="1309418" y="2903040"/>
              <a:ext cx="4842020" cy="30720"/>
            </a:xfrm>
            <a:prstGeom prst="line">
              <a:avLst/>
            </a:prstGeom>
            <a:ln w="9525" cap="flat" cmpd="sng">
              <a:solidFill>
                <a:schemeClr val="tx1"/>
              </a:solidFill>
              <a:prstDash val="solid"/>
              <a:round/>
              <a:headEnd type="none" w="med" len="med"/>
              <a:tailEnd type="none" w="med" len="med"/>
            </a:ln>
          </p:spPr>
        </p:cxnSp>
        <p:cxnSp>
          <p:nvCxnSpPr>
            <p:cNvPr id="97327" name="Straight Connector 236"/>
            <p:cNvCxnSpPr>
              <a:stCxn id="97359" idx="0"/>
              <a:endCxn id="97359" idx="0"/>
            </p:cNvCxnSpPr>
            <p:nvPr/>
          </p:nvCxnSpPr>
          <p:spPr>
            <a:xfrm flipV="1">
              <a:off x="934801" y="2894400"/>
              <a:ext cx="5242556" cy="377040"/>
            </a:xfrm>
            <a:prstGeom prst="line">
              <a:avLst/>
            </a:prstGeom>
            <a:ln w="9525" cap="flat" cmpd="sng">
              <a:solidFill>
                <a:schemeClr val="tx1"/>
              </a:solidFill>
              <a:prstDash val="solid"/>
              <a:round/>
              <a:headEnd type="none" w="med" len="med"/>
              <a:tailEnd type="none" w="med" len="med"/>
            </a:ln>
          </p:spPr>
        </p:cxnSp>
        <p:cxnSp>
          <p:nvCxnSpPr>
            <p:cNvPr id="97328" name="Straight Connector 237"/>
            <p:cNvCxnSpPr>
              <a:stCxn id="97359" idx="0"/>
              <a:endCxn id="97359" idx="0"/>
            </p:cNvCxnSpPr>
            <p:nvPr/>
          </p:nvCxnSpPr>
          <p:spPr>
            <a:xfrm flipV="1">
              <a:off x="862570" y="2901156"/>
              <a:ext cx="5296930" cy="1386684"/>
            </a:xfrm>
            <a:prstGeom prst="line">
              <a:avLst/>
            </a:prstGeom>
            <a:ln w="9525" cap="flat" cmpd="sng">
              <a:solidFill>
                <a:schemeClr val="tx1"/>
              </a:solidFill>
              <a:prstDash val="solid"/>
              <a:round/>
              <a:headEnd type="none" w="med" len="med"/>
              <a:tailEnd type="none" w="med" len="med"/>
            </a:ln>
          </p:spPr>
        </p:cxnSp>
        <p:cxnSp>
          <p:nvCxnSpPr>
            <p:cNvPr id="97329" name="Straight Connector 238"/>
            <p:cNvCxnSpPr>
              <a:stCxn id="97359" idx="0"/>
              <a:endCxn id="97359" idx="0"/>
            </p:cNvCxnSpPr>
            <p:nvPr/>
          </p:nvCxnSpPr>
          <p:spPr>
            <a:xfrm flipV="1">
              <a:off x="1101367" y="2901156"/>
              <a:ext cx="5077977" cy="2026044"/>
            </a:xfrm>
            <a:prstGeom prst="line">
              <a:avLst/>
            </a:prstGeom>
            <a:ln w="9525" cap="flat" cmpd="sng">
              <a:solidFill>
                <a:schemeClr val="tx1"/>
              </a:solidFill>
              <a:prstDash val="solid"/>
              <a:round/>
              <a:headEnd type="none" w="med" len="med"/>
              <a:tailEnd type="none" w="med" len="med"/>
            </a:ln>
          </p:spPr>
        </p:cxnSp>
      </p:grpSp>
      <p:grpSp>
        <p:nvGrpSpPr>
          <p:cNvPr id="21" name="Group 239"/>
          <p:cNvGrpSpPr/>
          <p:nvPr/>
        </p:nvGrpSpPr>
        <p:grpSpPr>
          <a:xfrm>
            <a:off x="1095375" y="2195513"/>
            <a:ext cx="7158038" cy="3798887"/>
            <a:chOff x="799176" y="2251902"/>
            <a:chExt cx="7158126" cy="3799069"/>
          </a:xfrm>
        </p:grpSpPr>
        <p:cxnSp>
          <p:nvCxnSpPr>
            <p:cNvPr id="97331" name="Straight Connector 240"/>
            <p:cNvCxnSpPr>
              <a:stCxn id="97359" idx="0"/>
              <a:endCxn id="97359" idx="0"/>
            </p:cNvCxnSpPr>
            <p:nvPr/>
          </p:nvCxnSpPr>
          <p:spPr>
            <a:xfrm>
              <a:off x="2012365" y="2732956"/>
              <a:ext cx="3121627" cy="3204340"/>
            </a:xfrm>
            <a:prstGeom prst="line">
              <a:avLst/>
            </a:prstGeom>
            <a:ln w="9525" cap="flat" cmpd="sng">
              <a:solidFill>
                <a:schemeClr val="tx1"/>
              </a:solidFill>
              <a:prstDash val="solid"/>
              <a:round/>
              <a:headEnd type="none" w="med" len="med"/>
              <a:tailEnd type="none" w="med" len="med"/>
            </a:ln>
          </p:spPr>
        </p:cxnSp>
        <p:cxnSp>
          <p:nvCxnSpPr>
            <p:cNvPr id="97332" name="Straight Connector 241"/>
            <p:cNvCxnSpPr>
              <a:stCxn id="97359" idx="0"/>
              <a:endCxn id="97359" idx="0"/>
            </p:cNvCxnSpPr>
            <p:nvPr/>
          </p:nvCxnSpPr>
          <p:spPr>
            <a:xfrm>
              <a:off x="2009682" y="2721528"/>
              <a:ext cx="2384511" cy="3329443"/>
            </a:xfrm>
            <a:prstGeom prst="line">
              <a:avLst/>
            </a:prstGeom>
            <a:ln w="9525" cap="flat" cmpd="sng">
              <a:solidFill>
                <a:schemeClr val="tx1"/>
              </a:solidFill>
              <a:prstDash val="solid"/>
              <a:round/>
              <a:headEnd type="none" w="med" len="med"/>
              <a:tailEnd type="none" w="med" len="med"/>
            </a:ln>
          </p:spPr>
        </p:cxnSp>
        <p:cxnSp>
          <p:nvCxnSpPr>
            <p:cNvPr id="97333" name="Straight Connector 242"/>
            <p:cNvCxnSpPr>
              <a:stCxn id="97359" idx="0"/>
              <a:endCxn id="97359" idx="0"/>
            </p:cNvCxnSpPr>
            <p:nvPr/>
          </p:nvCxnSpPr>
          <p:spPr>
            <a:xfrm>
              <a:off x="2001042" y="2712888"/>
              <a:ext cx="1091382" cy="3197870"/>
            </a:xfrm>
            <a:prstGeom prst="line">
              <a:avLst/>
            </a:prstGeom>
            <a:ln w="9525" cap="flat" cmpd="sng">
              <a:solidFill>
                <a:schemeClr val="tx1"/>
              </a:solidFill>
              <a:prstDash val="solid"/>
              <a:round/>
              <a:headEnd type="none" w="med" len="med"/>
              <a:tailEnd type="none" w="med" len="med"/>
            </a:ln>
          </p:spPr>
        </p:cxnSp>
        <p:cxnSp>
          <p:nvCxnSpPr>
            <p:cNvPr id="97334" name="Straight Connector 243"/>
            <p:cNvCxnSpPr>
              <a:stCxn id="97359" idx="0"/>
              <a:endCxn id="97359" idx="0"/>
            </p:cNvCxnSpPr>
            <p:nvPr/>
          </p:nvCxnSpPr>
          <p:spPr>
            <a:xfrm flipH="1">
              <a:off x="1471306" y="2712888"/>
              <a:ext cx="538376" cy="2698126"/>
            </a:xfrm>
            <a:prstGeom prst="line">
              <a:avLst/>
            </a:prstGeom>
            <a:ln w="9525" cap="flat" cmpd="sng">
              <a:solidFill>
                <a:schemeClr val="tx1"/>
              </a:solidFill>
              <a:prstDash val="solid"/>
              <a:round/>
              <a:headEnd type="none" w="med" len="med"/>
              <a:tailEnd type="none" w="med" len="med"/>
            </a:ln>
          </p:spPr>
        </p:cxnSp>
        <p:cxnSp>
          <p:nvCxnSpPr>
            <p:cNvPr id="97335" name="Straight Connector 244"/>
            <p:cNvCxnSpPr>
              <a:stCxn id="97359" idx="0"/>
              <a:endCxn id="97359" idx="0"/>
            </p:cNvCxnSpPr>
            <p:nvPr/>
          </p:nvCxnSpPr>
          <p:spPr>
            <a:xfrm flipH="1">
              <a:off x="1007181" y="2736924"/>
              <a:ext cx="1021059" cy="2069561"/>
            </a:xfrm>
            <a:prstGeom prst="line">
              <a:avLst/>
            </a:prstGeom>
            <a:ln w="9525" cap="flat" cmpd="sng">
              <a:solidFill>
                <a:schemeClr val="tx1"/>
              </a:solidFill>
              <a:prstDash val="solid"/>
              <a:round/>
              <a:headEnd type="none" w="med" len="med"/>
              <a:tailEnd type="none" w="med" len="med"/>
            </a:ln>
          </p:spPr>
        </p:cxnSp>
        <p:cxnSp>
          <p:nvCxnSpPr>
            <p:cNvPr id="97336" name="Straight Connector 245"/>
            <p:cNvCxnSpPr>
              <a:stCxn id="97359" idx="0"/>
              <a:endCxn id="97359" idx="0"/>
            </p:cNvCxnSpPr>
            <p:nvPr/>
          </p:nvCxnSpPr>
          <p:spPr>
            <a:xfrm flipH="1">
              <a:off x="799176" y="2725018"/>
              <a:ext cx="1225097" cy="1413595"/>
            </a:xfrm>
            <a:prstGeom prst="line">
              <a:avLst/>
            </a:prstGeom>
            <a:ln w="9525" cap="flat" cmpd="sng">
              <a:solidFill>
                <a:schemeClr val="tx1"/>
              </a:solidFill>
              <a:prstDash val="solid"/>
              <a:round/>
              <a:headEnd type="none" w="med" len="med"/>
              <a:tailEnd type="none" w="med" len="med"/>
            </a:ln>
          </p:spPr>
        </p:cxnSp>
        <p:cxnSp>
          <p:nvCxnSpPr>
            <p:cNvPr id="97337" name="Straight Connector 246"/>
            <p:cNvCxnSpPr>
              <a:stCxn id="97359" idx="0"/>
              <a:endCxn id="97359" idx="0"/>
            </p:cNvCxnSpPr>
            <p:nvPr/>
          </p:nvCxnSpPr>
          <p:spPr>
            <a:xfrm flipH="1">
              <a:off x="932218" y="2704755"/>
              <a:ext cx="1107153" cy="588968"/>
            </a:xfrm>
            <a:prstGeom prst="line">
              <a:avLst/>
            </a:prstGeom>
            <a:ln w="9525" cap="flat" cmpd="sng">
              <a:solidFill>
                <a:schemeClr val="tx1"/>
              </a:solidFill>
              <a:prstDash val="solid"/>
              <a:round/>
              <a:headEnd type="none" w="med" len="med"/>
              <a:tailEnd type="none" w="med" len="med"/>
            </a:ln>
          </p:spPr>
        </p:cxnSp>
        <p:cxnSp>
          <p:nvCxnSpPr>
            <p:cNvPr id="97338" name="Straight Connector 247"/>
            <p:cNvCxnSpPr>
              <a:stCxn id="97359" idx="0"/>
              <a:endCxn id="97359" idx="0"/>
            </p:cNvCxnSpPr>
            <p:nvPr/>
          </p:nvCxnSpPr>
          <p:spPr>
            <a:xfrm flipH="1">
              <a:off x="1293642" y="2704755"/>
              <a:ext cx="745729" cy="216744"/>
            </a:xfrm>
            <a:prstGeom prst="line">
              <a:avLst/>
            </a:prstGeom>
            <a:ln w="9525" cap="flat" cmpd="sng">
              <a:solidFill>
                <a:schemeClr val="tx1"/>
              </a:solidFill>
              <a:prstDash val="solid"/>
              <a:round/>
              <a:headEnd type="none" w="med" len="med"/>
              <a:tailEnd type="none" w="med" len="med"/>
            </a:ln>
          </p:spPr>
        </p:cxnSp>
        <p:cxnSp>
          <p:nvCxnSpPr>
            <p:cNvPr id="97339" name="Straight Connector 248"/>
            <p:cNvCxnSpPr>
              <a:stCxn id="97359" idx="0"/>
              <a:endCxn id="97359" idx="0"/>
            </p:cNvCxnSpPr>
            <p:nvPr/>
          </p:nvCxnSpPr>
          <p:spPr>
            <a:xfrm flipH="1">
              <a:off x="2052880" y="2251902"/>
              <a:ext cx="1141349" cy="460986"/>
            </a:xfrm>
            <a:prstGeom prst="line">
              <a:avLst/>
            </a:prstGeom>
            <a:ln w="9525" cap="flat" cmpd="sng">
              <a:solidFill>
                <a:schemeClr val="tx1"/>
              </a:solidFill>
              <a:prstDash val="solid"/>
              <a:round/>
              <a:headEnd type="none" w="med" len="med"/>
              <a:tailEnd type="none" w="med" len="med"/>
            </a:ln>
          </p:spPr>
        </p:cxnSp>
        <p:cxnSp>
          <p:nvCxnSpPr>
            <p:cNvPr id="97340" name="Straight Connector 249"/>
            <p:cNvCxnSpPr>
              <a:stCxn id="97359" idx="0"/>
              <a:endCxn id="97359" idx="0"/>
            </p:cNvCxnSpPr>
            <p:nvPr/>
          </p:nvCxnSpPr>
          <p:spPr>
            <a:xfrm flipH="1">
              <a:off x="2018321" y="2332076"/>
              <a:ext cx="2284094" cy="398092"/>
            </a:xfrm>
            <a:prstGeom prst="line">
              <a:avLst/>
            </a:prstGeom>
            <a:ln w="9525" cap="flat" cmpd="sng">
              <a:solidFill>
                <a:schemeClr val="tx1"/>
              </a:solidFill>
              <a:prstDash val="solid"/>
              <a:round/>
              <a:headEnd type="none" w="med" len="med"/>
              <a:tailEnd type="none" w="med" len="med"/>
            </a:ln>
          </p:spPr>
        </p:cxnSp>
        <p:cxnSp>
          <p:nvCxnSpPr>
            <p:cNvPr id="97341" name="Straight Connector 250"/>
            <p:cNvCxnSpPr>
              <a:stCxn id="97359" idx="0"/>
              <a:endCxn id="97359" idx="0"/>
            </p:cNvCxnSpPr>
            <p:nvPr/>
          </p:nvCxnSpPr>
          <p:spPr>
            <a:xfrm flipH="1" flipV="1">
              <a:off x="2035602" y="2721528"/>
              <a:ext cx="4016700" cy="14158"/>
            </a:xfrm>
            <a:prstGeom prst="line">
              <a:avLst/>
            </a:prstGeom>
            <a:ln w="9525" cap="flat" cmpd="sng">
              <a:solidFill>
                <a:schemeClr val="tx1"/>
              </a:solidFill>
              <a:prstDash val="solid"/>
              <a:round/>
              <a:headEnd type="none" w="med" len="med"/>
              <a:tailEnd type="none" w="med" len="med"/>
            </a:ln>
          </p:spPr>
        </p:cxnSp>
        <p:cxnSp>
          <p:nvCxnSpPr>
            <p:cNvPr id="97342" name="Straight Connector 251"/>
            <p:cNvCxnSpPr>
              <a:stCxn id="97359" idx="0"/>
              <a:endCxn id="97359" idx="0"/>
            </p:cNvCxnSpPr>
            <p:nvPr/>
          </p:nvCxnSpPr>
          <p:spPr>
            <a:xfrm flipH="1" flipV="1">
              <a:off x="2044240" y="2738808"/>
              <a:ext cx="4755057" cy="529059"/>
            </a:xfrm>
            <a:prstGeom prst="line">
              <a:avLst/>
            </a:prstGeom>
            <a:ln w="9525" cap="flat" cmpd="sng">
              <a:solidFill>
                <a:schemeClr val="tx1"/>
              </a:solidFill>
              <a:prstDash val="solid"/>
              <a:round/>
              <a:headEnd type="none" w="med" len="med"/>
              <a:tailEnd type="none" w="med" len="med"/>
            </a:ln>
          </p:spPr>
        </p:cxnSp>
        <p:cxnSp>
          <p:nvCxnSpPr>
            <p:cNvPr id="97343" name="Straight Connector 252"/>
            <p:cNvCxnSpPr>
              <a:stCxn id="97359" idx="0"/>
              <a:endCxn id="97359" idx="0"/>
            </p:cNvCxnSpPr>
            <p:nvPr/>
          </p:nvCxnSpPr>
          <p:spPr>
            <a:xfrm flipH="1" flipV="1">
              <a:off x="2018321" y="2730168"/>
              <a:ext cx="5710381" cy="1554918"/>
            </a:xfrm>
            <a:prstGeom prst="line">
              <a:avLst/>
            </a:prstGeom>
            <a:ln w="9525" cap="flat" cmpd="sng">
              <a:solidFill>
                <a:schemeClr val="tx1"/>
              </a:solidFill>
              <a:prstDash val="solid"/>
              <a:round/>
              <a:headEnd type="none" w="med" len="med"/>
              <a:tailEnd type="none" w="med" len="med"/>
            </a:ln>
          </p:spPr>
        </p:cxnSp>
        <p:cxnSp>
          <p:nvCxnSpPr>
            <p:cNvPr id="97344" name="Straight Connector 253"/>
            <p:cNvCxnSpPr>
              <a:stCxn id="97359" idx="0"/>
              <a:endCxn id="97359" idx="0"/>
            </p:cNvCxnSpPr>
            <p:nvPr/>
          </p:nvCxnSpPr>
          <p:spPr>
            <a:xfrm flipH="1" flipV="1">
              <a:off x="2036178" y="2736924"/>
              <a:ext cx="5921124" cy="2462562"/>
            </a:xfrm>
            <a:prstGeom prst="line">
              <a:avLst/>
            </a:prstGeom>
            <a:ln w="9525" cap="flat" cmpd="sng">
              <a:solidFill>
                <a:schemeClr val="tx1"/>
              </a:solidFill>
              <a:prstDash val="solid"/>
              <a:round/>
              <a:headEnd type="none" w="med" len="med"/>
              <a:tailEnd type="none" w="med" len="med"/>
            </a:ln>
          </p:spPr>
        </p:cxnSp>
        <p:cxnSp>
          <p:nvCxnSpPr>
            <p:cNvPr id="97345" name="Straight Connector 254"/>
            <p:cNvCxnSpPr>
              <a:stCxn id="97359" idx="0"/>
              <a:endCxn id="97359" idx="0"/>
            </p:cNvCxnSpPr>
            <p:nvPr/>
          </p:nvCxnSpPr>
          <p:spPr>
            <a:xfrm flipH="1" flipV="1">
              <a:off x="2016335" y="2736924"/>
              <a:ext cx="5165304" cy="3000202"/>
            </a:xfrm>
            <a:prstGeom prst="line">
              <a:avLst/>
            </a:prstGeom>
            <a:ln w="9525" cap="flat" cmpd="sng">
              <a:solidFill>
                <a:schemeClr val="tx1"/>
              </a:solidFill>
              <a:prstDash val="solid"/>
              <a:round/>
              <a:headEnd type="none" w="med" len="med"/>
              <a:tailEnd type="none" w="med" len="med"/>
            </a:ln>
          </p:spPr>
        </p:cxnSp>
      </p:grpSp>
      <p:sp>
        <p:nvSpPr>
          <p:cNvPr id="27" name="TextBox 26"/>
          <p:cNvSpPr txBox="1"/>
          <p:nvPr/>
        </p:nvSpPr>
        <p:spPr>
          <a:xfrm>
            <a:off x="2497138" y="3403600"/>
            <a:ext cx="4268787" cy="1200150"/>
          </a:xfrm>
          <a:prstGeom prst="rect">
            <a:avLst/>
          </a:prstGeom>
          <a:solidFill>
            <a:schemeClr val="bg1"/>
          </a:solidFill>
          <a:ln w="9525">
            <a:noFill/>
          </a:ln>
        </p:spPr>
        <p:txBody>
          <a:bodyPr anchor="t" anchorCtr="0">
            <a:spAutoFit/>
          </a:bodyPr>
          <a:p>
            <a:pPr algn="ctr" eaLnBrk="0" hangingPunct="0"/>
            <a:r>
              <a:rPr lang="en-US" altLang="zh-CN" dirty="0">
                <a:latin typeface="Arial" panose="020B0604020202020204" pitchFamily="34" charset="0"/>
              </a:rPr>
              <a:t>connecting each access ISP to each other directly </a:t>
            </a:r>
            <a:r>
              <a:rPr lang="en-US" altLang="zh-CN" i="1" dirty="0">
                <a:solidFill>
                  <a:srgbClr val="CC0000"/>
                </a:solidFill>
                <a:latin typeface="Arial" panose="020B0604020202020204" pitchFamily="34" charset="0"/>
              </a:rPr>
              <a:t>doesn</a:t>
            </a:r>
            <a:r>
              <a:rPr lang="en-US" altLang="en-US" i="1" dirty="0">
                <a:solidFill>
                  <a:srgbClr val="CC0000"/>
                </a:solidFill>
                <a:latin typeface="Arial" panose="020B0604020202020204" pitchFamily="34" charset="0"/>
              </a:rPr>
              <a:t>’</a:t>
            </a:r>
            <a:r>
              <a:rPr lang="en-US" altLang="zh-CN" i="1" dirty="0">
                <a:solidFill>
                  <a:srgbClr val="CC0000"/>
                </a:solidFill>
                <a:latin typeface="Arial" panose="020B0604020202020204" pitchFamily="34" charset="0"/>
              </a:rPr>
              <a:t>t scale: </a:t>
            </a:r>
            <a:r>
              <a:rPr lang="en-US" altLang="zh-CN" dirty="0">
                <a:latin typeface="Arial" panose="020B0604020202020204" pitchFamily="34" charset="0"/>
              </a:rPr>
              <a:t>O(</a:t>
            </a:r>
            <a:r>
              <a:rPr lang="en-US" altLang="zh-CN" i="1" dirty="0">
                <a:latin typeface="Arial" panose="020B0604020202020204" pitchFamily="34" charset="0"/>
              </a:rPr>
              <a:t>N</a:t>
            </a:r>
            <a:r>
              <a:rPr lang="en-US" altLang="zh-CN" baseline="30000" dirty="0">
                <a:latin typeface="Arial" panose="020B0604020202020204" pitchFamily="34" charset="0"/>
              </a:rPr>
              <a:t>2</a:t>
            </a:r>
            <a:r>
              <a:rPr lang="en-US" altLang="zh-CN" dirty="0">
                <a:latin typeface="Arial" panose="020B0604020202020204" pitchFamily="34" charset="0"/>
              </a:rPr>
              <a:t>) connections.</a:t>
            </a:r>
            <a:endParaRPr lang="en-US" altLang="zh-CN" dirty="0">
              <a:latin typeface="Arial" panose="020B0604020202020204" pitchFamily="34" charset="0"/>
            </a:endParaRPr>
          </a:p>
        </p:txBody>
      </p:sp>
      <p:sp>
        <p:nvSpPr>
          <p:cNvPr id="9734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97348"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97349" name="Group 2"/>
          <p:cNvGrpSpPr/>
          <p:nvPr/>
        </p:nvGrpSpPr>
        <p:grpSpPr>
          <a:xfrm>
            <a:off x="1825625" y="2241550"/>
            <a:ext cx="647700" cy="417513"/>
            <a:chOff x="3053396" y="4304255"/>
            <a:chExt cx="648422" cy="418253"/>
          </a:xfrm>
        </p:grpSpPr>
        <p:sp>
          <p:nvSpPr>
            <p:cNvPr id="9735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51" name="TextBox 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a:latin typeface="Arial" panose="020B0604020202020204" pitchFamily="34" charset="0"/>
                </a:rPr>
                <a:t>access</a:t>
              </a:r>
              <a:endParaRPr lang="en-US" altLang="zh-CN" sz="1000">
                <a:latin typeface="Arial" panose="020B0604020202020204" pitchFamily="34" charset="0"/>
              </a:endParaRPr>
            </a:p>
            <a:p>
              <a:pPr algn="ctr" eaLnBrk="0" hangingPunct="0">
                <a:lnSpc>
                  <a:spcPts val="1000"/>
                </a:lnSpc>
              </a:pPr>
              <a:r>
                <a:rPr lang="en-US" altLang="zh-CN" sz="1000">
                  <a:latin typeface="Arial" panose="020B0604020202020204" pitchFamily="34" charset="0"/>
                </a:rPr>
                <a:t>net</a:t>
              </a:r>
              <a:endParaRPr lang="en-US" altLang="zh-CN" sz="1000">
                <a:latin typeface="Arial" panose="020B0604020202020204" pitchFamily="34" charset="0"/>
              </a:endParaRPr>
            </a:p>
          </p:txBody>
        </p:sp>
      </p:grpSp>
      <p:grpSp>
        <p:nvGrpSpPr>
          <p:cNvPr id="97352" name="Group 131"/>
          <p:cNvGrpSpPr/>
          <p:nvPr/>
        </p:nvGrpSpPr>
        <p:grpSpPr>
          <a:xfrm>
            <a:off x="669925" y="3041650"/>
            <a:ext cx="647700" cy="417513"/>
            <a:chOff x="3053396" y="4304255"/>
            <a:chExt cx="648422" cy="418253"/>
          </a:xfrm>
        </p:grpSpPr>
        <p:sp>
          <p:nvSpPr>
            <p:cNvPr id="9735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54" name="TextBox 13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a:latin typeface="Arial" panose="020B0604020202020204" pitchFamily="34" charset="0"/>
                </a:rPr>
                <a:t>access</a:t>
              </a:r>
              <a:endParaRPr lang="en-US" altLang="zh-CN" sz="1000">
                <a:latin typeface="Arial" panose="020B0604020202020204" pitchFamily="34" charset="0"/>
              </a:endParaRPr>
            </a:p>
            <a:p>
              <a:pPr algn="ctr" eaLnBrk="0" hangingPunct="0">
                <a:lnSpc>
                  <a:spcPts val="1000"/>
                </a:lnSpc>
              </a:pPr>
              <a:r>
                <a:rPr lang="en-US" altLang="zh-CN" sz="1000">
                  <a:latin typeface="Arial" panose="020B0604020202020204" pitchFamily="34" charset="0"/>
                </a:rPr>
                <a:t>net</a:t>
              </a:r>
              <a:endParaRPr lang="en-US" altLang="zh-CN" sz="1000">
                <a:latin typeface="Arial" panose="020B0604020202020204" pitchFamily="34" charset="0"/>
              </a:endParaRPr>
            </a:p>
          </p:txBody>
        </p:sp>
      </p:grpSp>
      <p:grpSp>
        <p:nvGrpSpPr>
          <p:cNvPr id="97355" name="Group 153"/>
          <p:cNvGrpSpPr/>
          <p:nvPr/>
        </p:nvGrpSpPr>
        <p:grpSpPr>
          <a:xfrm>
            <a:off x="1050925" y="2647950"/>
            <a:ext cx="647700" cy="417513"/>
            <a:chOff x="3053396" y="4304255"/>
            <a:chExt cx="648422" cy="418253"/>
          </a:xfrm>
        </p:grpSpPr>
        <p:sp>
          <p:nvSpPr>
            <p:cNvPr id="9735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57" name="TextBox 15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358" name="Group 138"/>
          <p:cNvGrpSpPr/>
          <p:nvPr/>
        </p:nvGrpSpPr>
        <p:grpSpPr>
          <a:xfrm>
            <a:off x="1241425" y="5353050"/>
            <a:ext cx="647700" cy="417513"/>
            <a:chOff x="3053396" y="4304255"/>
            <a:chExt cx="648422" cy="418253"/>
          </a:xfrm>
        </p:grpSpPr>
        <p:sp>
          <p:nvSpPr>
            <p:cNvPr id="9735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60" name="TextBox 140"/>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361" name="Group 150"/>
          <p:cNvGrpSpPr/>
          <p:nvPr/>
        </p:nvGrpSpPr>
        <p:grpSpPr>
          <a:xfrm>
            <a:off x="3425825" y="2000250"/>
            <a:ext cx="649288" cy="417513"/>
            <a:chOff x="3053396" y="4304255"/>
            <a:chExt cx="648422" cy="418253"/>
          </a:xfrm>
        </p:grpSpPr>
        <p:sp>
          <p:nvSpPr>
            <p:cNvPr id="9736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63" name="TextBox 15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364" name="Group 156"/>
          <p:cNvGrpSpPr/>
          <p:nvPr/>
        </p:nvGrpSpPr>
        <p:grpSpPr>
          <a:xfrm>
            <a:off x="4340225" y="1974850"/>
            <a:ext cx="649288" cy="417513"/>
            <a:chOff x="3053396" y="4304255"/>
            <a:chExt cx="648422" cy="418253"/>
          </a:xfrm>
        </p:grpSpPr>
        <p:sp>
          <p:nvSpPr>
            <p:cNvPr id="9736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66" name="TextBox 15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97367" name="TextBox 4"/>
          <p:cNvSpPr txBox="1"/>
          <p:nvPr/>
        </p:nvSpPr>
        <p:spPr>
          <a:xfrm rot="1053502">
            <a:off x="5440363" y="1900238"/>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grpSp>
        <p:nvGrpSpPr>
          <p:cNvPr id="97368" name="Group 147"/>
          <p:cNvGrpSpPr/>
          <p:nvPr/>
        </p:nvGrpSpPr>
        <p:grpSpPr>
          <a:xfrm>
            <a:off x="7083425" y="2927350"/>
            <a:ext cx="649288" cy="417513"/>
            <a:chOff x="3053396" y="4304255"/>
            <a:chExt cx="648422" cy="418253"/>
          </a:xfrm>
        </p:grpSpPr>
        <p:sp>
          <p:nvSpPr>
            <p:cNvPr id="9736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70" name="TextBox 149"/>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371" name="Group 160"/>
          <p:cNvGrpSpPr/>
          <p:nvPr/>
        </p:nvGrpSpPr>
        <p:grpSpPr>
          <a:xfrm>
            <a:off x="7400925" y="5607050"/>
            <a:ext cx="649288" cy="417513"/>
            <a:chOff x="3053396" y="4304255"/>
            <a:chExt cx="648422" cy="418253"/>
          </a:xfrm>
        </p:grpSpPr>
        <p:sp>
          <p:nvSpPr>
            <p:cNvPr id="9737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73" name="TextBox 16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374" name="Group 163"/>
          <p:cNvGrpSpPr/>
          <p:nvPr/>
        </p:nvGrpSpPr>
        <p:grpSpPr>
          <a:xfrm>
            <a:off x="8239125" y="4959350"/>
            <a:ext cx="649288" cy="417513"/>
            <a:chOff x="3053396" y="4304255"/>
            <a:chExt cx="648422" cy="418253"/>
          </a:xfrm>
        </p:grpSpPr>
        <p:sp>
          <p:nvSpPr>
            <p:cNvPr id="9737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76" name="TextBox 16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377" name="Group 166"/>
          <p:cNvGrpSpPr/>
          <p:nvPr/>
        </p:nvGrpSpPr>
        <p:grpSpPr>
          <a:xfrm>
            <a:off x="8010525" y="4044950"/>
            <a:ext cx="649288" cy="417513"/>
            <a:chOff x="3053396" y="4304255"/>
            <a:chExt cx="648422" cy="418253"/>
          </a:xfrm>
        </p:grpSpPr>
        <p:sp>
          <p:nvSpPr>
            <p:cNvPr id="9737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79" name="TextBox 16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97380" name="TextBox 179"/>
          <p:cNvSpPr txBox="1"/>
          <p:nvPr/>
        </p:nvSpPr>
        <p:spPr>
          <a:xfrm rot="2829263">
            <a:off x="7726363" y="3373438"/>
            <a:ext cx="544512"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grpSp>
        <p:nvGrpSpPr>
          <p:cNvPr id="97381" name="Group 135"/>
          <p:cNvGrpSpPr/>
          <p:nvPr/>
        </p:nvGrpSpPr>
        <p:grpSpPr>
          <a:xfrm>
            <a:off x="6334125" y="2495550"/>
            <a:ext cx="649288" cy="417513"/>
            <a:chOff x="3053396" y="4304255"/>
            <a:chExt cx="648422" cy="418253"/>
          </a:xfrm>
        </p:grpSpPr>
        <p:sp>
          <p:nvSpPr>
            <p:cNvPr id="9738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83" name="TextBox 13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384" name="Group 169"/>
          <p:cNvGrpSpPr/>
          <p:nvPr/>
        </p:nvGrpSpPr>
        <p:grpSpPr>
          <a:xfrm>
            <a:off x="5165725" y="5848350"/>
            <a:ext cx="649288" cy="417513"/>
            <a:chOff x="3053396" y="4304255"/>
            <a:chExt cx="648422" cy="418253"/>
          </a:xfrm>
        </p:grpSpPr>
        <p:sp>
          <p:nvSpPr>
            <p:cNvPr id="9738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86" name="TextBox 17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387" name="Group 172"/>
          <p:cNvGrpSpPr/>
          <p:nvPr/>
        </p:nvGrpSpPr>
        <p:grpSpPr>
          <a:xfrm>
            <a:off x="4251325" y="5988050"/>
            <a:ext cx="649288" cy="417513"/>
            <a:chOff x="3053396" y="4304255"/>
            <a:chExt cx="648422" cy="418253"/>
          </a:xfrm>
        </p:grpSpPr>
        <p:sp>
          <p:nvSpPr>
            <p:cNvPr id="9738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89" name="TextBox 174"/>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7390" name="Group 175"/>
          <p:cNvGrpSpPr/>
          <p:nvPr/>
        </p:nvGrpSpPr>
        <p:grpSpPr>
          <a:xfrm>
            <a:off x="3032125" y="5835650"/>
            <a:ext cx="649288" cy="417513"/>
            <a:chOff x="3053396" y="4304255"/>
            <a:chExt cx="648422" cy="418253"/>
          </a:xfrm>
        </p:grpSpPr>
        <p:sp>
          <p:nvSpPr>
            <p:cNvPr id="9739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7392" name="TextBox 17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97393" name="TextBox 180"/>
          <p:cNvSpPr txBox="1"/>
          <p:nvPr/>
        </p:nvSpPr>
        <p:spPr>
          <a:xfrm rot="9845918">
            <a:off x="6394450" y="5884863"/>
            <a:ext cx="544513"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idx="4294967295"/>
          </p:nvPr>
        </p:nvSpPr>
        <p:spPr>
          <a:xfrm>
            <a:off x="255588" y="165100"/>
            <a:ext cx="8096250" cy="650875"/>
          </a:xfrm>
        </p:spPr>
        <p:txBody>
          <a:bodyPr vert="horz" wrap="square" lIns="91440" tIns="45720" rIns="91440" bIns="45720" anchor="ctr" anchorCtr="0"/>
          <a:p>
            <a:pPr eaLnBrk="1" hangingPunct="1"/>
            <a:r>
              <a:rPr lang="en-US" altLang="zh-CN" sz="3600" dirty="0"/>
              <a:t>Internet structure: network of networks</a:t>
            </a:r>
            <a:endParaRPr lang="en-US" altLang="zh-CN" dirty="0"/>
          </a:p>
        </p:txBody>
      </p:sp>
      <p:pic>
        <p:nvPicPr>
          <p:cNvPr id="99330" name="Picture 76" descr="underline_base"/>
          <p:cNvPicPr/>
          <p:nvPr/>
        </p:nvPicPr>
        <p:blipFill>
          <a:blip r:embed="rId1"/>
          <a:stretch>
            <a:fillRect/>
          </a:stretch>
        </p:blipFill>
        <p:spPr>
          <a:xfrm>
            <a:off x="327025" y="674688"/>
            <a:ext cx="7769225" cy="173037"/>
          </a:xfrm>
          <a:prstGeom prst="rect">
            <a:avLst/>
          </a:prstGeom>
          <a:noFill/>
          <a:ln w="9525">
            <a:noFill/>
          </a:ln>
        </p:spPr>
      </p:pic>
      <p:grpSp>
        <p:nvGrpSpPr>
          <p:cNvPr id="99331" name="Group 5"/>
          <p:cNvGrpSpPr/>
          <p:nvPr/>
        </p:nvGrpSpPr>
        <p:grpSpPr>
          <a:xfrm>
            <a:off x="450850" y="1849438"/>
            <a:ext cx="8437563" cy="4559300"/>
            <a:chOff x="154891" y="1905681"/>
            <a:chExt cx="8436427" cy="4559651"/>
          </a:xfrm>
        </p:grpSpPr>
        <p:grpSp>
          <p:nvGrpSpPr>
            <p:cNvPr id="99332" name="Group 2"/>
            <p:cNvGrpSpPr/>
            <p:nvPr/>
          </p:nvGrpSpPr>
          <p:grpSpPr>
            <a:xfrm>
              <a:off x="1529396" y="2297655"/>
              <a:ext cx="648422" cy="418253"/>
              <a:chOff x="3053396" y="4304255"/>
              <a:chExt cx="648422" cy="418253"/>
            </a:xfrm>
          </p:grpSpPr>
          <p:sp>
            <p:nvSpPr>
              <p:cNvPr id="9933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34" name="TextBox 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35" name="Group 131"/>
            <p:cNvGrpSpPr/>
            <p:nvPr/>
          </p:nvGrpSpPr>
          <p:grpSpPr>
            <a:xfrm>
              <a:off x="373696" y="3097755"/>
              <a:ext cx="648422" cy="418253"/>
              <a:chOff x="3053396" y="4304255"/>
              <a:chExt cx="648422" cy="418253"/>
            </a:xfrm>
          </p:grpSpPr>
          <p:sp>
            <p:nvSpPr>
              <p:cNvPr id="9933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37" name="TextBox 13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38" name="Group 135"/>
            <p:cNvGrpSpPr/>
            <p:nvPr/>
          </p:nvGrpSpPr>
          <p:grpSpPr>
            <a:xfrm>
              <a:off x="6037896" y="2551655"/>
              <a:ext cx="648422" cy="418253"/>
              <a:chOff x="3053396" y="4304255"/>
              <a:chExt cx="648422" cy="418253"/>
            </a:xfrm>
          </p:grpSpPr>
          <p:sp>
            <p:nvSpPr>
              <p:cNvPr id="9933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40" name="TextBox 13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41" name="Group 138"/>
            <p:cNvGrpSpPr/>
            <p:nvPr/>
          </p:nvGrpSpPr>
          <p:grpSpPr>
            <a:xfrm>
              <a:off x="945196" y="5409155"/>
              <a:ext cx="648422" cy="418253"/>
              <a:chOff x="3053396" y="4304255"/>
              <a:chExt cx="648422" cy="418253"/>
            </a:xfrm>
          </p:grpSpPr>
          <p:sp>
            <p:nvSpPr>
              <p:cNvPr id="9934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43" name="TextBox 140"/>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44" name="Group 141"/>
            <p:cNvGrpSpPr/>
            <p:nvPr/>
          </p:nvGrpSpPr>
          <p:grpSpPr>
            <a:xfrm>
              <a:off x="526096" y="4786855"/>
              <a:ext cx="648422" cy="418253"/>
              <a:chOff x="3053396" y="4304255"/>
              <a:chExt cx="648422" cy="418253"/>
            </a:xfrm>
          </p:grpSpPr>
          <p:sp>
            <p:nvSpPr>
              <p:cNvPr id="9934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46" name="TextBox 14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47" name="Group 144"/>
            <p:cNvGrpSpPr/>
            <p:nvPr/>
          </p:nvGrpSpPr>
          <p:grpSpPr>
            <a:xfrm>
              <a:off x="297496" y="4126455"/>
              <a:ext cx="648422" cy="418253"/>
              <a:chOff x="3053396" y="4304255"/>
              <a:chExt cx="648422" cy="418253"/>
            </a:xfrm>
          </p:grpSpPr>
          <p:sp>
            <p:nvSpPr>
              <p:cNvPr id="9934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49" name="TextBox 146"/>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50" name="Group 147"/>
            <p:cNvGrpSpPr/>
            <p:nvPr/>
          </p:nvGrpSpPr>
          <p:grpSpPr>
            <a:xfrm>
              <a:off x="6787196" y="2983455"/>
              <a:ext cx="648422" cy="418253"/>
              <a:chOff x="3053396" y="4304255"/>
              <a:chExt cx="648422" cy="418253"/>
            </a:xfrm>
          </p:grpSpPr>
          <p:sp>
            <p:nvSpPr>
              <p:cNvPr id="9935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52" name="TextBox 149"/>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53" name="Group 150"/>
            <p:cNvGrpSpPr/>
            <p:nvPr/>
          </p:nvGrpSpPr>
          <p:grpSpPr>
            <a:xfrm>
              <a:off x="3129596" y="2056355"/>
              <a:ext cx="648422" cy="418253"/>
              <a:chOff x="3053396" y="4304255"/>
              <a:chExt cx="648422" cy="418253"/>
            </a:xfrm>
          </p:grpSpPr>
          <p:sp>
            <p:nvSpPr>
              <p:cNvPr id="9935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55" name="TextBox 15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56" name="Group 153"/>
            <p:cNvGrpSpPr/>
            <p:nvPr/>
          </p:nvGrpSpPr>
          <p:grpSpPr>
            <a:xfrm>
              <a:off x="754696" y="2704055"/>
              <a:ext cx="648422" cy="418253"/>
              <a:chOff x="3053396" y="4304255"/>
              <a:chExt cx="648422" cy="418253"/>
            </a:xfrm>
          </p:grpSpPr>
          <p:sp>
            <p:nvSpPr>
              <p:cNvPr id="99357"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58" name="TextBox 15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59" name="Group 156"/>
            <p:cNvGrpSpPr/>
            <p:nvPr/>
          </p:nvGrpSpPr>
          <p:grpSpPr>
            <a:xfrm>
              <a:off x="4043996" y="2030955"/>
              <a:ext cx="648422" cy="418253"/>
              <a:chOff x="3053396" y="4304255"/>
              <a:chExt cx="648422" cy="418253"/>
            </a:xfrm>
          </p:grpSpPr>
          <p:sp>
            <p:nvSpPr>
              <p:cNvPr id="9936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61" name="TextBox 15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62" name="Group 160"/>
            <p:cNvGrpSpPr/>
            <p:nvPr/>
          </p:nvGrpSpPr>
          <p:grpSpPr>
            <a:xfrm>
              <a:off x="7104696" y="5663155"/>
              <a:ext cx="648422" cy="418253"/>
              <a:chOff x="3053396" y="4304255"/>
              <a:chExt cx="648422" cy="418253"/>
            </a:xfrm>
          </p:grpSpPr>
          <p:sp>
            <p:nvSpPr>
              <p:cNvPr id="9936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64" name="TextBox 16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65" name="Group 163"/>
            <p:cNvGrpSpPr/>
            <p:nvPr/>
          </p:nvGrpSpPr>
          <p:grpSpPr>
            <a:xfrm>
              <a:off x="7942896" y="5015455"/>
              <a:ext cx="648422" cy="418253"/>
              <a:chOff x="3053396" y="4304255"/>
              <a:chExt cx="648422" cy="418253"/>
            </a:xfrm>
          </p:grpSpPr>
          <p:sp>
            <p:nvSpPr>
              <p:cNvPr id="9936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67" name="TextBox 16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68" name="Group 166"/>
            <p:cNvGrpSpPr/>
            <p:nvPr/>
          </p:nvGrpSpPr>
          <p:grpSpPr>
            <a:xfrm>
              <a:off x="7714296" y="4101055"/>
              <a:ext cx="648422" cy="418253"/>
              <a:chOff x="3053396" y="4304255"/>
              <a:chExt cx="648422" cy="418253"/>
            </a:xfrm>
          </p:grpSpPr>
          <p:sp>
            <p:nvSpPr>
              <p:cNvPr id="9936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70" name="TextBox 16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71" name="Group 169"/>
            <p:cNvGrpSpPr/>
            <p:nvPr/>
          </p:nvGrpSpPr>
          <p:grpSpPr>
            <a:xfrm>
              <a:off x="4869496" y="5904455"/>
              <a:ext cx="648422" cy="418253"/>
              <a:chOff x="3053396" y="4304255"/>
              <a:chExt cx="648422" cy="418253"/>
            </a:xfrm>
          </p:grpSpPr>
          <p:sp>
            <p:nvSpPr>
              <p:cNvPr id="9937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73" name="TextBox 17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74" name="Group 172"/>
            <p:cNvGrpSpPr/>
            <p:nvPr/>
          </p:nvGrpSpPr>
          <p:grpSpPr>
            <a:xfrm>
              <a:off x="3955096" y="6044155"/>
              <a:ext cx="648422" cy="418253"/>
              <a:chOff x="3053396" y="4304255"/>
              <a:chExt cx="648422" cy="418253"/>
            </a:xfrm>
          </p:grpSpPr>
          <p:sp>
            <p:nvSpPr>
              <p:cNvPr id="9937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76" name="TextBox 174"/>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99377" name="Group 175"/>
            <p:cNvGrpSpPr/>
            <p:nvPr/>
          </p:nvGrpSpPr>
          <p:grpSpPr>
            <a:xfrm>
              <a:off x="2735896" y="5891755"/>
              <a:ext cx="648422" cy="418253"/>
              <a:chOff x="3053396" y="4304255"/>
              <a:chExt cx="648422" cy="418253"/>
            </a:xfrm>
          </p:grpSpPr>
          <p:sp>
            <p:nvSpPr>
              <p:cNvPr id="9937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99379" name="TextBox 17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99380" name="TextBox 4"/>
            <p:cNvSpPr txBox="1"/>
            <p:nvPr/>
          </p:nvSpPr>
          <p:spPr>
            <a:xfrm rot="1053502">
              <a:off x="5143500" y="1955800"/>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9381" name="TextBox 179"/>
            <p:cNvSpPr txBox="1"/>
            <p:nvPr/>
          </p:nvSpPr>
          <p:spPr>
            <a:xfrm rot="2829263">
              <a:off x="7429485" y="3428984"/>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9382" name="TextBox 180"/>
            <p:cNvSpPr txBox="1"/>
            <p:nvPr/>
          </p:nvSpPr>
          <p:spPr>
            <a:xfrm rot="9845918">
              <a:off x="6098241" y="5942112"/>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9383" name="TextBox 181"/>
            <p:cNvSpPr txBox="1"/>
            <p:nvPr/>
          </p:nvSpPr>
          <p:spPr>
            <a:xfrm rot="-9948738">
              <a:off x="1730786" y="5845469"/>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9384" name="TextBox 182"/>
            <p:cNvSpPr txBox="1"/>
            <p:nvPr/>
          </p:nvSpPr>
          <p:spPr>
            <a:xfrm rot="-4992697">
              <a:off x="144616" y="3539009"/>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99385" name="TextBox 183"/>
            <p:cNvSpPr txBox="1"/>
            <p:nvPr/>
          </p:nvSpPr>
          <p:spPr>
            <a:xfrm rot="-1017263">
              <a:off x="2330376" y="1905681"/>
              <a:ext cx="543739" cy="523220"/>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grpSp>
      <p:sp>
        <p:nvSpPr>
          <p:cNvPr id="78852" name="Rectangle 3"/>
          <p:cNvSpPr txBox="1">
            <a:spLocks noChangeArrowheads="1"/>
          </p:cNvSpPr>
          <p:nvPr/>
        </p:nvSpPr>
        <p:spPr bwMode="auto">
          <a:xfrm>
            <a:off x="473075" y="1073150"/>
            <a:ext cx="8204200" cy="673100"/>
          </a:xfrm>
          <a:prstGeom prst="rect">
            <a:avLst/>
          </a:prstGeom>
          <a:noFill/>
          <a:ln>
            <a:noFill/>
          </a:ln>
        </p:spPr>
        <p:txBody>
          <a:bodyPr/>
          <a:lstStyle>
            <a:lvl1pPr>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85000"/>
              </a:lnSpc>
              <a:spcBef>
                <a:spcPct val="20000"/>
              </a:spcBef>
              <a:spcAft>
                <a:spcPct val="0"/>
              </a:spcAft>
              <a:buClr>
                <a:srgbClr val="000099"/>
              </a:buClr>
              <a:buSzPct val="75000"/>
              <a:buFont typeface="Wingdings" panose="05000000000000000000" charset="0"/>
              <a:buNone/>
              <a:defRPr/>
            </a:pPr>
            <a:r>
              <a:rPr kumimoji="0" lang="en-US" sz="2400" b="0" i="1" u="none" strike="noStrike" kern="1200" cap="none" spc="0" normalizeH="0" baseline="0" noProof="0" dirty="0" smtClean="0">
                <a:ln>
                  <a:noFill/>
                </a:ln>
                <a:solidFill>
                  <a:srgbClr val="CC0000"/>
                </a:solidFill>
                <a:effectLst/>
                <a:uLnTx/>
                <a:uFillTx/>
                <a:latin typeface="Gill Sans MT" panose="020B0502020104020203" charset="0"/>
                <a:ea typeface="MS PGothic" panose="020B0600070205080204" charset="-128"/>
                <a:cs typeface="MS PGothic" panose="020B0600070205080204" charset="-128"/>
              </a:rPr>
              <a:t>Option: </a:t>
            </a:r>
            <a:r>
              <a:rPr kumimoji="0" lang="en-US" sz="2400" b="0" i="1" u="none" strike="noStrike" kern="1200" cap="none" spc="0" normalizeH="0" baseline="0" noProof="0" dirty="0" smtClean="0">
                <a:ln>
                  <a:noFill/>
                </a:ln>
                <a:solidFill>
                  <a:schemeClr val="tx1"/>
                </a:solidFill>
                <a:effectLst/>
                <a:uLnTx/>
                <a:uFillTx/>
                <a:latin typeface="Gill Sans MT" panose="020B0502020104020203" charset="0"/>
                <a:ea typeface="MS PGothic" panose="020B0600070205080204" charset="-128"/>
                <a:cs typeface="MS PGothic" panose="020B0600070205080204" charset="-128"/>
              </a:rPr>
              <a:t>connect each access ISP to one global transit ISP? </a:t>
            </a:r>
            <a:endParaRPr kumimoji="0" lang="en-US" sz="2400" b="0" i="1" u="none" strike="noStrike" kern="1200" cap="none" spc="0" normalizeH="0" baseline="0" noProof="0" dirty="0" smtClean="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0" marR="0" lvl="0" indent="0" algn="l" defTabSz="914400" rtl="0" eaLnBrk="1" fontAlgn="base" latinLnBrk="0" hangingPunct="1">
              <a:lnSpc>
                <a:spcPct val="85000"/>
              </a:lnSpc>
              <a:spcBef>
                <a:spcPct val="20000"/>
              </a:spcBef>
              <a:spcAft>
                <a:spcPct val="0"/>
              </a:spcAft>
              <a:buClr>
                <a:srgbClr val="000099"/>
              </a:buClr>
              <a:buSzPct val="75000"/>
              <a:buFont typeface="Wingdings" panose="05000000000000000000" charset="0"/>
              <a:buNone/>
              <a:defRPr/>
            </a:pPr>
            <a:r>
              <a:rPr kumimoji="0" lang="en-US" sz="2400" b="0" i="1" u="none" strike="noStrike" kern="1200" cap="none" spc="0" normalizeH="0" baseline="0" noProof="0" dirty="0" smtClean="0">
                <a:ln>
                  <a:noFill/>
                </a:ln>
                <a:solidFill>
                  <a:srgbClr val="C00000"/>
                </a:solidFill>
                <a:effectLst/>
                <a:uLnTx/>
                <a:uFillTx/>
                <a:latin typeface="+mn-lt"/>
                <a:ea typeface="MS PGothic" panose="020B0600070205080204" charset="-128"/>
                <a:cs typeface="MS PGothic" panose="020B0600070205080204" charset="-128"/>
              </a:rPr>
              <a:t>Customer</a:t>
            </a:r>
            <a:r>
              <a:rPr kumimoji="0" lang="en-US" sz="2400" b="0" i="1"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rPr>
              <a:t> and </a:t>
            </a:r>
            <a:r>
              <a:rPr kumimoji="0" lang="en-US" sz="2400" b="0" i="1" u="none" strike="noStrike" kern="1200" cap="none" spc="0" normalizeH="0" baseline="0" noProof="0" dirty="0" smtClean="0">
                <a:ln>
                  <a:noFill/>
                </a:ln>
                <a:solidFill>
                  <a:srgbClr val="C00000"/>
                </a:solidFill>
                <a:effectLst/>
                <a:uLnTx/>
                <a:uFillTx/>
                <a:latin typeface="+mn-lt"/>
                <a:ea typeface="MS PGothic" panose="020B0600070205080204" charset="-128"/>
                <a:cs typeface="MS PGothic" panose="020B0600070205080204" charset="-128"/>
              </a:rPr>
              <a:t>provider </a:t>
            </a:r>
            <a:r>
              <a:rPr kumimoji="0" lang="en-US" sz="2400" b="0" i="1"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rPr>
              <a:t>ISPs have economic agreement.</a:t>
            </a:r>
            <a:endParaRPr kumimoji="0" lang="en-US" sz="2400" b="0" i="0" u="none" strike="noStrike" kern="1200" cap="none" spc="0" normalizeH="0" baseline="0" noProof="0" dirty="0" smtClean="0">
              <a:ln>
                <a:noFill/>
              </a:ln>
              <a:solidFill>
                <a:schemeClr val="tx1"/>
              </a:solidFill>
              <a:effectLst/>
              <a:uLnTx/>
              <a:uFillTx/>
              <a:latin typeface="+mn-lt"/>
              <a:ea typeface="MS PGothic" panose="020B0600070205080204" charset="-128"/>
              <a:cs typeface="MS PGothic" panose="020B0600070205080204" charset="-128"/>
            </a:endParaRPr>
          </a:p>
        </p:txBody>
      </p:sp>
      <p:sp>
        <p:nvSpPr>
          <p:cNvPr id="9938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99388"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
        <p:nvSpPr>
          <p:cNvPr id="99389" name="Oval 3"/>
          <p:cNvSpPr/>
          <p:nvPr/>
        </p:nvSpPr>
        <p:spPr>
          <a:xfrm>
            <a:off x="2716213" y="3192463"/>
            <a:ext cx="3709987" cy="1862137"/>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99390" name="Straight Connector 10"/>
          <p:cNvCxnSpPr>
            <a:stCxn id="99488" idx="7"/>
          </p:cNvCxnSpPr>
          <p:nvPr/>
        </p:nvCxnSpPr>
        <p:spPr>
          <a:xfrm>
            <a:off x="4022725" y="3521075"/>
            <a:ext cx="1223963" cy="96838"/>
          </a:xfrm>
          <a:prstGeom prst="line">
            <a:avLst/>
          </a:prstGeom>
          <a:ln w="15875" cap="flat" cmpd="sng">
            <a:solidFill>
              <a:schemeClr val="tx1"/>
            </a:solidFill>
            <a:prstDash val="solid"/>
            <a:round/>
            <a:headEnd type="none" w="med" len="med"/>
            <a:tailEnd type="none" w="med" len="med"/>
          </a:ln>
        </p:spPr>
      </p:cxnSp>
      <p:cxnSp>
        <p:nvCxnSpPr>
          <p:cNvPr id="99391" name="Straight Connector 297"/>
          <p:cNvCxnSpPr>
            <a:stCxn id="99488" idx="7"/>
          </p:cNvCxnSpPr>
          <p:nvPr/>
        </p:nvCxnSpPr>
        <p:spPr>
          <a:xfrm>
            <a:off x="4656138" y="3924300"/>
            <a:ext cx="139700" cy="112713"/>
          </a:xfrm>
          <a:prstGeom prst="line">
            <a:avLst/>
          </a:prstGeom>
          <a:ln w="15875" cap="flat" cmpd="sng">
            <a:solidFill>
              <a:schemeClr val="tx1"/>
            </a:solidFill>
            <a:prstDash val="solid"/>
            <a:round/>
            <a:headEnd type="none" w="med" len="med"/>
            <a:tailEnd type="none" w="med" len="med"/>
          </a:ln>
        </p:spPr>
      </p:cxnSp>
      <p:cxnSp>
        <p:nvCxnSpPr>
          <p:cNvPr id="99392" name="Straight Connector 298"/>
          <p:cNvCxnSpPr>
            <a:stCxn id="99488" idx="7"/>
          </p:cNvCxnSpPr>
          <p:nvPr/>
        </p:nvCxnSpPr>
        <p:spPr>
          <a:xfrm flipV="1">
            <a:off x="4425950" y="4200525"/>
            <a:ext cx="280988" cy="61913"/>
          </a:xfrm>
          <a:prstGeom prst="line">
            <a:avLst/>
          </a:prstGeom>
          <a:ln w="15875" cap="flat" cmpd="sng">
            <a:solidFill>
              <a:schemeClr val="tx1"/>
            </a:solidFill>
            <a:prstDash val="solid"/>
            <a:round/>
            <a:headEnd type="none" w="med" len="med"/>
            <a:tailEnd type="none" w="med" len="med"/>
          </a:ln>
        </p:spPr>
      </p:cxnSp>
      <p:cxnSp>
        <p:nvCxnSpPr>
          <p:cNvPr id="99393" name="Straight Connector 299"/>
          <p:cNvCxnSpPr>
            <a:stCxn id="99488" idx="7"/>
          </p:cNvCxnSpPr>
          <p:nvPr/>
        </p:nvCxnSpPr>
        <p:spPr>
          <a:xfrm flipV="1">
            <a:off x="4083050" y="3962400"/>
            <a:ext cx="223838" cy="149225"/>
          </a:xfrm>
          <a:prstGeom prst="line">
            <a:avLst/>
          </a:prstGeom>
          <a:ln w="15875" cap="flat" cmpd="sng">
            <a:solidFill>
              <a:schemeClr val="tx1"/>
            </a:solidFill>
            <a:prstDash val="solid"/>
            <a:round/>
            <a:headEnd type="none" w="med" len="med"/>
            <a:tailEnd type="none" w="med" len="med"/>
          </a:ln>
        </p:spPr>
      </p:cxnSp>
      <p:cxnSp>
        <p:nvCxnSpPr>
          <p:cNvPr id="99394" name="Straight Connector 300"/>
          <p:cNvCxnSpPr>
            <a:stCxn id="99436" idx="6"/>
          </p:cNvCxnSpPr>
          <p:nvPr/>
        </p:nvCxnSpPr>
        <p:spPr>
          <a:xfrm flipV="1">
            <a:off x="3722688" y="4367213"/>
            <a:ext cx="238125" cy="133350"/>
          </a:xfrm>
          <a:prstGeom prst="line">
            <a:avLst/>
          </a:prstGeom>
          <a:ln w="15875" cap="flat" cmpd="sng">
            <a:solidFill>
              <a:schemeClr val="tx1"/>
            </a:solidFill>
            <a:prstDash val="solid"/>
            <a:round/>
            <a:headEnd type="none" w="med" len="med"/>
            <a:tailEnd type="none" w="med" len="med"/>
          </a:ln>
        </p:spPr>
      </p:cxnSp>
      <p:cxnSp>
        <p:nvCxnSpPr>
          <p:cNvPr id="99395" name="Straight Connector 301"/>
          <p:cNvCxnSpPr>
            <a:stCxn id="99436" idx="6"/>
          </p:cNvCxnSpPr>
          <p:nvPr/>
        </p:nvCxnSpPr>
        <p:spPr>
          <a:xfrm flipV="1">
            <a:off x="4675188" y="4267200"/>
            <a:ext cx="292100" cy="342900"/>
          </a:xfrm>
          <a:prstGeom prst="line">
            <a:avLst/>
          </a:prstGeom>
          <a:ln w="15875" cap="flat" cmpd="sng">
            <a:solidFill>
              <a:schemeClr val="tx1"/>
            </a:solidFill>
            <a:prstDash val="solid"/>
            <a:round/>
            <a:headEnd type="none" w="med" len="med"/>
            <a:tailEnd type="none" w="med" len="med"/>
          </a:ln>
        </p:spPr>
      </p:cxnSp>
      <p:cxnSp>
        <p:nvCxnSpPr>
          <p:cNvPr id="99396" name="Straight Connector 302"/>
          <p:cNvCxnSpPr>
            <a:stCxn id="99436" idx="6"/>
          </p:cNvCxnSpPr>
          <p:nvPr/>
        </p:nvCxnSpPr>
        <p:spPr>
          <a:xfrm flipH="1" flipV="1">
            <a:off x="5243513" y="4248150"/>
            <a:ext cx="412750" cy="168275"/>
          </a:xfrm>
          <a:prstGeom prst="line">
            <a:avLst/>
          </a:prstGeom>
          <a:ln w="15875" cap="flat" cmpd="sng">
            <a:solidFill>
              <a:schemeClr val="tx1"/>
            </a:solidFill>
            <a:prstDash val="solid"/>
            <a:round/>
            <a:headEnd type="none" w="med" len="med"/>
            <a:tailEnd type="none" w="med" len="med"/>
          </a:ln>
        </p:spPr>
      </p:cxnSp>
      <p:cxnSp>
        <p:nvCxnSpPr>
          <p:cNvPr id="99397" name="Straight Connector 303"/>
          <p:cNvCxnSpPr>
            <a:stCxn id="99436" idx="6"/>
          </p:cNvCxnSpPr>
          <p:nvPr/>
        </p:nvCxnSpPr>
        <p:spPr>
          <a:xfrm flipV="1">
            <a:off x="5227638" y="3776663"/>
            <a:ext cx="328612" cy="266700"/>
          </a:xfrm>
          <a:prstGeom prst="line">
            <a:avLst/>
          </a:prstGeom>
          <a:ln w="15875" cap="flat" cmpd="sng">
            <a:solidFill>
              <a:schemeClr val="tx1"/>
            </a:solidFill>
            <a:prstDash val="solid"/>
            <a:round/>
            <a:headEnd type="none" w="med" len="med"/>
            <a:tailEnd type="none" w="med" len="med"/>
          </a:ln>
        </p:spPr>
      </p:cxnSp>
      <p:cxnSp>
        <p:nvCxnSpPr>
          <p:cNvPr id="99398" name="Straight Connector 304"/>
          <p:cNvCxnSpPr>
            <a:stCxn id="99436" idx="6"/>
            <a:endCxn id="99486" idx="7"/>
          </p:cNvCxnSpPr>
          <p:nvPr/>
        </p:nvCxnSpPr>
        <p:spPr>
          <a:xfrm flipH="1" flipV="1">
            <a:off x="4024313" y="3600450"/>
            <a:ext cx="261937" cy="119063"/>
          </a:xfrm>
          <a:prstGeom prst="line">
            <a:avLst/>
          </a:prstGeom>
          <a:ln w="15875" cap="flat" cmpd="sng">
            <a:solidFill>
              <a:schemeClr val="tx1"/>
            </a:solidFill>
            <a:prstDash val="solid"/>
            <a:round/>
            <a:headEnd type="none" w="med" len="med"/>
            <a:tailEnd type="none" w="med" len="med"/>
          </a:ln>
        </p:spPr>
      </p:cxnSp>
      <p:sp>
        <p:nvSpPr>
          <p:cNvPr id="99399" name="TextBox 39958"/>
          <p:cNvSpPr txBox="1"/>
          <p:nvPr/>
        </p:nvSpPr>
        <p:spPr>
          <a:xfrm>
            <a:off x="2887663" y="3584575"/>
            <a:ext cx="1008062" cy="830263"/>
          </a:xfrm>
          <a:prstGeom prst="rect">
            <a:avLst/>
          </a:prstGeom>
          <a:noFill/>
          <a:ln w="9525">
            <a:noFill/>
          </a:ln>
        </p:spPr>
        <p:txBody>
          <a:bodyPr wrap="none" anchor="t" anchorCtr="0">
            <a:spAutoFit/>
          </a:bodyPr>
          <a:p>
            <a:pPr eaLnBrk="0" hangingPunct="0"/>
            <a:r>
              <a:rPr lang="en-US" altLang="zh-CN" i="1" dirty="0">
                <a:latin typeface="Arial" panose="020B0604020202020204" pitchFamily="34" charset="0"/>
              </a:rPr>
              <a:t>global</a:t>
            </a:r>
            <a:br>
              <a:rPr lang="en-US" altLang="zh-CN" i="1" dirty="0">
                <a:latin typeface="Arial" panose="020B0604020202020204" pitchFamily="34" charset="0"/>
              </a:rPr>
            </a:br>
            <a:r>
              <a:rPr lang="en-US" altLang="zh-CN" i="1" dirty="0">
                <a:latin typeface="Arial" panose="020B0604020202020204" pitchFamily="34" charset="0"/>
              </a:rPr>
              <a:t>ISP</a:t>
            </a:r>
            <a:endParaRPr lang="en-US" altLang="zh-CN" i="1" dirty="0">
              <a:latin typeface="Arial" panose="020B0604020202020204" pitchFamily="34" charset="0"/>
            </a:endParaRPr>
          </a:p>
        </p:txBody>
      </p:sp>
      <p:grpSp>
        <p:nvGrpSpPr>
          <p:cNvPr id="99400" name="Group 347"/>
          <p:cNvGrpSpPr/>
          <p:nvPr/>
        </p:nvGrpSpPr>
        <p:grpSpPr>
          <a:xfrm>
            <a:off x="4662488" y="3994150"/>
            <a:ext cx="611187" cy="298450"/>
            <a:chOff x="1871277" y="1576300"/>
            <a:chExt cx="1128371" cy="437860"/>
          </a:xfrm>
        </p:grpSpPr>
        <p:sp>
          <p:nvSpPr>
            <p:cNvPr id="99401" name="Oval 19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96" name="Rectangle 19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03" name="Oval 19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98" name="Freeform 19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05" name="Freeform 19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06" name="Freeform 19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07" name="Freeform 20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99408" name="Straight Connector 201"/>
            <p:cNvCxnSpPr>
              <a:stCxn id="99436" idx="6"/>
              <a:endCxn id="9940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99409" name="Straight Connector 202"/>
            <p:cNvCxnSpPr>
              <a:stCxn id="99436" idx="6"/>
              <a:endCxn id="9940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99410" name="Group 347"/>
          <p:cNvGrpSpPr/>
          <p:nvPr/>
        </p:nvGrpSpPr>
        <p:grpSpPr>
          <a:xfrm>
            <a:off x="4108450" y="3694113"/>
            <a:ext cx="609600" cy="296862"/>
            <a:chOff x="1871277" y="1576300"/>
            <a:chExt cx="1128371" cy="437860"/>
          </a:xfrm>
        </p:grpSpPr>
        <p:sp>
          <p:nvSpPr>
            <p:cNvPr id="99411" name="Oval 20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06" name="Rectangle 20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13" name="Oval 20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08" name="Freeform 20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15" name="Freeform 20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16" name="Freeform 20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17" name="Freeform 21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99418" name="Straight Connector 211"/>
            <p:cNvCxnSpPr>
              <a:stCxn id="99436" idx="6"/>
              <a:endCxn id="9941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99419" name="Straight Connector 212"/>
            <p:cNvCxnSpPr>
              <a:stCxn id="99436" idx="6"/>
              <a:endCxn id="9941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99420" name="Group 347"/>
          <p:cNvGrpSpPr/>
          <p:nvPr/>
        </p:nvGrpSpPr>
        <p:grpSpPr>
          <a:xfrm>
            <a:off x="3848100" y="4106863"/>
            <a:ext cx="611188" cy="298450"/>
            <a:chOff x="1871277" y="1576300"/>
            <a:chExt cx="1128371" cy="437860"/>
          </a:xfrm>
        </p:grpSpPr>
        <p:sp>
          <p:nvSpPr>
            <p:cNvPr id="99421" name="Oval 21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16" name="Rectangle 21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23" name="Oval 21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18" name="Freeform 21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25" name="Freeform 21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26" name="Freeform 21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27" name="Freeform 22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99428" name="Straight Connector 221"/>
            <p:cNvCxnSpPr>
              <a:stCxn id="99436" idx="6"/>
              <a:endCxn id="9942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99429" name="Straight Connector 222"/>
            <p:cNvCxnSpPr>
              <a:stCxn id="99436" idx="6"/>
              <a:endCxn id="9942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99430" name="Straight Connector 307"/>
          <p:cNvCxnSpPr>
            <a:stCxn id="99436" idx="6"/>
            <a:endCxn id="99423" idx="2"/>
          </p:cNvCxnSpPr>
          <p:nvPr/>
        </p:nvCxnSpPr>
        <p:spPr>
          <a:xfrm>
            <a:off x="1166813" y="4260850"/>
            <a:ext cx="1971675" cy="211138"/>
          </a:xfrm>
          <a:prstGeom prst="line">
            <a:avLst/>
          </a:prstGeom>
          <a:ln w="9525" cap="flat" cmpd="sng">
            <a:solidFill>
              <a:schemeClr val="tx1"/>
            </a:solidFill>
            <a:prstDash val="solid"/>
            <a:round/>
            <a:headEnd type="none" w="med" len="med"/>
            <a:tailEnd type="none" w="med" len="med"/>
          </a:ln>
        </p:spPr>
      </p:cxnSp>
      <p:cxnSp>
        <p:nvCxnSpPr>
          <p:cNvPr id="99431" name="Straight Connector 308"/>
          <p:cNvCxnSpPr>
            <a:stCxn id="99436" idx="6"/>
            <a:endCxn id="99423" idx="2"/>
          </p:cNvCxnSpPr>
          <p:nvPr/>
        </p:nvCxnSpPr>
        <p:spPr>
          <a:xfrm flipV="1">
            <a:off x="1393825" y="4573588"/>
            <a:ext cx="1744663" cy="411162"/>
          </a:xfrm>
          <a:prstGeom prst="line">
            <a:avLst/>
          </a:prstGeom>
          <a:ln w="9525" cap="flat" cmpd="sng">
            <a:solidFill>
              <a:schemeClr val="tx1"/>
            </a:solidFill>
            <a:prstDash val="solid"/>
            <a:round/>
            <a:headEnd type="none" w="med" len="med"/>
            <a:tailEnd type="none" w="med" len="med"/>
          </a:ln>
        </p:spPr>
      </p:cxnSp>
      <p:cxnSp>
        <p:nvCxnSpPr>
          <p:cNvPr id="99432" name="Straight Connector 309"/>
          <p:cNvCxnSpPr>
            <a:stCxn id="99436" idx="6"/>
            <a:endCxn id="99423" idx="2"/>
          </p:cNvCxnSpPr>
          <p:nvPr/>
        </p:nvCxnSpPr>
        <p:spPr>
          <a:xfrm flipV="1">
            <a:off x="1797050" y="4622800"/>
            <a:ext cx="1431925" cy="755650"/>
          </a:xfrm>
          <a:prstGeom prst="line">
            <a:avLst/>
          </a:prstGeom>
          <a:ln w="9525" cap="flat" cmpd="sng">
            <a:solidFill>
              <a:schemeClr val="tx1"/>
            </a:solidFill>
            <a:prstDash val="solid"/>
            <a:round/>
            <a:headEnd type="none" w="med" len="med"/>
            <a:tailEnd type="none" w="med" len="med"/>
          </a:ln>
        </p:spPr>
      </p:cxnSp>
      <p:grpSp>
        <p:nvGrpSpPr>
          <p:cNvPr id="99433" name="Group 347"/>
          <p:cNvGrpSpPr/>
          <p:nvPr/>
        </p:nvGrpSpPr>
        <p:grpSpPr>
          <a:xfrm>
            <a:off x="3113088" y="4391025"/>
            <a:ext cx="611187" cy="298450"/>
            <a:chOff x="1871277" y="1576300"/>
            <a:chExt cx="1128371" cy="437860"/>
          </a:xfrm>
        </p:grpSpPr>
        <p:sp>
          <p:nvSpPr>
            <p:cNvPr id="99434" name="Oval 23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36" name="Rectangle 23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36" name="Oval 23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38" name="Freeform 23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38" name="Freeform 23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39" name="Freeform 23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40" name="Freeform 24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99441" name="Straight Connector 241"/>
            <p:cNvCxnSpPr>
              <a:stCxn id="99436" idx="6"/>
              <a:endCxn id="99436"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99442" name="Straight Connector 242"/>
            <p:cNvCxnSpPr>
              <a:stCxn id="99436" idx="6"/>
              <a:endCxn id="99436"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99443" name="Straight Connector 310"/>
          <p:cNvCxnSpPr>
            <a:stCxn id="99379" idx="0"/>
            <a:endCxn id="99436" idx="2"/>
          </p:cNvCxnSpPr>
          <p:nvPr/>
        </p:nvCxnSpPr>
        <p:spPr>
          <a:xfrm flipV="1">
            <a:off x="3389313" y="4643438"/>
            <a:ext cx="57150" cy="1211262"/>
          </a:xfrm>
          <a:prstGeom prst="line">
            <a:avLst/>
          </a:prstGeom>
          <a:ln w="9525" cap="flat" cmpd="sng">
            <a:solidFill>
              <a:schemeClr val="tx1"/>
            </a:solidFill>
            <a:prstDash val="solid"/>
            <a:round/>
            <a:headEnd type="none" w="med" len="med"/>
            <a:tailEnd type="none" w="med" len="med"/>
          </a:ln>
        </p:spPr>
      </p:cxnSp>
      <p:cxnSp>
        <p:nvCxnSpPr>
          <p:cNvPr id="99444" name="Straight Connector 311"/>
          <p:cNvCxnSpPr>
            <a:stCxn id="99379" idx="0"/>
            <a:endCxn id="99436" idx="2"/>
          </p:cNvCxnSpPr>
          <p:nvPr/>
        </p:nvCxnSpPr>
        <p:spPr>
          <a:xfrm flipV="1">
            <a:off x="4616450" y="4872038"/>
            <a:ext cx="6350" cy="1135062"/>
          </a:xfrm>
          <a:prstGeom prst="line">
            <a:avLst/>
          </a:prstGeom>
          <a:ln w="9525" cap="flat" cmpd="sng">
            <a:solidFill>
              <a:schemeClr val="tx1"/>
            </a:solidFill>
            <a:prstDash val="solid"/>
            <a:round/>
            <a:headEnd type="none" w="med" len="med"/>
            <a:tailEnd type="none" w="med" len="med"/>
          </a:ln>
        </p:spPr>
      </p:cxnSp>
      <p:cxnSp>
        <p:nvCxnSpPr>
          <p:cNvPr id="99445" name="Straight Connector 312"/>
          <p:cNvCxnSpPr>
            <a:stCxn id="99372" idx="1"/>
            <a:endCxn id="99436" idx="2"/>
          </p:cNvCxnSpPr>
          <p:nvPr/>
        </p:nvCxnSpPr>
        <p:spPr>
          <a:xfrm flipH="1" flipV="1">
            <a:off x="4924425" y="4821238"/>
            <a:ext cx="506413" cy="1058862"/>
          </a:xfrm>
          <a:prstGeom prst="line">
            <a:avLst/>
          </a:prstGeom>
          <a:ln w="9525" cap="flat" cmpd="sng">
            <a:solidFill>
              <a:schemeClr val="tx1"/>
            </a:solidFill>
            <a:prstDash val="solid"/>
            <a:round/>
            <a:headEnd type="none" w="med" len="med"/>
            <a:tailEnd type="none" w="med" len="med"/>
          </a:ln>
        </p:spPr>
      </p:cxnSp>
      <p:grpSp>
        <p:nvGrpSpPr>
          <p:cNvPr id="99446" name="Group 347"/>
          <p:cNvGrpSpPr/>
          <p:nvPr/>
        </p:nvGrpSpPr>
        <p:grpSpPr>
          <a:xfrm>
            <a:off x="4432300" y="4586288"/>
            <a:ext cx="611188" cy="296862"/>
            <a:chOff x="1871277" y="1576300"/>
            <a:chExt cx="1128371" cy="437860"/>
          </a:xfrm>
        </p:grpSpPr>
        <p:sp>
          <p:nvSpPr>
            <p:cNvPr id="99447" name="Oval 22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26" name="Rectangle 22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49" name="Oval 22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228" name="Freeform 22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51" name="Freeform 22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52" name="Freeform 22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53" name="Freeform 23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99454" name="Straight Connector 231"/>
            <p:cNvCxnSpPr>
              <a:stCxn id="99372" idx="1"/>
              <a:endCxn id="9944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99455" name="Straight Connector 232"/>
            <p:cNvCxnSpPr>
              <a:stCxn id="99372" idx="1"/>
              <a:endCxn id="9944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99456" name="Straight Connector 313"/>
          <p:cNvCxnSpPr>
            <a:stCxn id="99372" idx="1"/>
            <a:endCxn id="99460" idx="7"/>
          </p:cNvCxnSpPr>
          <p:nvPr/>
        </p:nvCxnSpPr>
        <p:spPr>
          <a:xfrm flipH="1" flipV="1">
            <a:off x="6042025" y="4586288"/>
            <a:ext cx="1512888" cy="1082675"/>
          </a:xfrm>
          <a:prstGeom prst="line">
            <a:avLst/>
          </a:prstGeom>
          <a:ln w="9525" cap="flat" cmpd="sng">
            <a:solidFill>
              <a:schemeClr val="tx1"/>
            </a:solidFill>
            <a:prstDash val="solid"/>
            <a:round/>
            <a:headEnd type="none" w="med" len="med"/>
            <a:tailEnd type="none" w="med" len="med"/>
          </a:ln>
        </p:spPr>
      </p:cxnSp>
      <p:cxnSp>
        <p:nvCxnSpPr>
          <p:cNvPr id="99457" name="Straight Connector 314"/>
          <p:cNvCxnSpPr>
            <a:stCxn id="99372" idx="1"/>
            <a:endCxn id="99460" idx="7"/>
          </p:cNvCxnSpPr>
          <p:nvPr/>
        </p:nvCxnSpPr>
        <p:spPr>
          <a:xfrm flipH="1" flipV="1">
            <a:off x="6099175" y="4464050"/>
            <a:ext cx="2244725" cy="609600"/>
          </a:xfrm>
          <a:prstGeom prst="line">
            <a:avLst/>
          </a:prstGeom>
          <a:ln w="9525" cap="flat" cmpd="sng">
            <a:solidFill>
              <a:schemeClr val="tx1"/>
            </a:solidFill>
            <a:prstDash val="solid"/>
            <a:round/>
            <a:headEnd type="none" w="med" len="med"/>
            <a:tailEnd type="none" w="med" len="med"/>
          </a:ln>
        </p:spPr>
      </p:cxnSp>
      <p:cxnSp>
        <p:nvCxnSpPr>
          <p:cNvPr id="99458" name="Straight Connector 315"/>
          <p:cNvCxnSpPr>
            <a:stCxn id="99372" idx="1"/>
            <a:endCxn id="99462" idx="5"/>
          </p:cNvCxnSpPr>
          <p:nvPr/>
        </p:nvCxnSpPr>
        <p:spPr>
          <a:xfrm flipH="1">
            <a:off x="6040438" y="4159250"/>
            <a:ext cx="2076450" cy="193675"/>
          </a:xfrm>
          <a:prstGeom prst="line">
            <a:avLst/>
          </a:prstGeom>
          <a:ln w="9525" cap="flat" cmpd="sng">
            <a:solidFill>
              <a:schemeClr val="tx1"/>
            </a:solidFill>
            <a:prstDash val="solid"/>
            <a:round/>
            <a:headEnd type="none" w="med" len="med"/>
            <a:tailEnd type="none" w="med" len="med"/>
          </a:ln>
        </p:spPr>
      </p:cxnSp>
      <p:grpSp>
        <p:nvGrpSpPr>
          <p:cNvPr id="99459" name="Group 347"/>
          <p:cNvGrpSpPr/>
          <p:nvPr/>
        </p:nvGrpSpPr>
        <p:grpSpPr>
          <a:xfrm>
            <a:off x="5521325" y="4321175"/>
            <a:ext cx="611188" cy="296863"/>
            <a:chOff x="1871277" y="1576300"/>
            <a:chExt cx="1128371" cy="437860"/>
          </a:xfrm>
        </p:grpSpPr>
        <p:sp>
          <p:nvSpPr>
            <p:cNvPr id="99460" name="Oval 18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84" name="Rectangle 18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62" name="Oval 18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86" name="Freeform 18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64" name="Freeform 18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65" name="Freeform 18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66" name="Freeform 18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99467" name="Straight Connector 189"/>
            <p:cNvCxnSpPr>
              <a:stCxn id="99372" idx="1"/>
              <a:endCxn id="9946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99468" name="Straight Connector 190"/>
            <p:cNvCxnSpPr>
              <a:stCxn id="99372" idx="1"/>
              <a:endCxn id="9946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99469" name="Straight Connector 316"/>
          <p:cNvCxnSpPr>
            <a:stCxn id="99372" idx="1"/>
            <a:endCxn id="99462" idx="2"/>
          </p:cNvCxnSpPr>
          <p:nvPr/>
        </p:nvCxnSpPr>
        <p:spPr>
          <a:xfrm flipH="1">
            <a:off x="5861050" y="3227388"/>
            <a:ext cx="1422400" cy="454025"/>
          </a:xfrm>
          <a:prstGeom prst="line">
            <a:avLst/>
          </a:prstGeom>
          <a:ln w="9525" cap="flat" cmpd="sng">
            <a:solidFill>
              <a:schemeClr val="tx1"/>
            </a:solidFill>
            <a:prstDash val="solid"/>
            <a:round/>
            <a:headEnd type="none" w="med" len="med"/>
            <a:tailEnd type="none" w="med" len="med"/>
          </a:ln>
        </p:spPr>
      </p:cxnSp>
      <p:cxnSp>
        <p:nvCxnSpPr>
          <p:cNvPr id="99470" name="Straight Connector 317"/>
          <p:cNvCxnSpPr>
            <a:stCxn id="99372" idx="1"/>
            <a:endCxn id="99462" idx="2"/>
          </p:cNvCxnSpPr>
          <p:nvPr/>
        </p:nvCxnSpPr>
        <p:spPr>
          <a:xfrm flipH="1">
            <a:off x="5684838" y="2803525"/>
            <a:ext cx="898525" cy="728663"/>
          </a:xfrm>
          <a:prstGeom prst="line">
            <a:avLst/>
          </a:prstGeom>
          <a:ln w="9525" cap="flat" cmpd="sng">
            <a:solidFill>
              <a:schemeClr val="tx1"/>
            </a:solidFill>
            <a:prstDash val="solid"/>
            <a:round/>
            <a:headEnd type="none" w="med" len="med"/>
            <a:tailEnd type="none" w="med" len="med"/>
          </a:ln>
        </p:spPr>
      </p:cxnSp>
      <p:cxnSp>
        <p:nvCxnSpPr>
          <p:cNvPr id="99471" name="Straight Connector 318"/>
          <p:cNvCxnSpPr>
            <a:stCxn id="99360" idx="9"/>
            <a:endCxn id="99462" idx="2"/>
          </p:cNvCxnSpPr>
          <p:nvPr/>
        </p:nvCxnSpPr>
        <p:spPr>
          <a:xfrm>
            <a:off x="4849813" y="2381250"/>
            <a:ext cx="555625" cy="1125538"/>
          </a:xfrm>
          <a:prstGeom prst="line">
            <a:avLst/>
          </a:prstGeom>
          <a:ln w="9525" cap="flat" cmpd="sng">
            <a:solidFill>
              <a:schemeClr val="tx1"/>
            </a:solidFill>
            <a:prstDash val="solid"/>
            <a:round/>
            <a:headEnd type="none" w="med" len="med"/>
            <a:tailEnd type="none" w="med" len="med"/>
          </a:ln>
        </p:spPr>
      </p:cxnSp>
      <p:grpSp>
        <p:nvGrpSpPr>
          <p:cNvPr id="99472" name="Group 347"/>
          <p:cNvGrpSpPr/>
          <p:nvPr/>
        </p:nvGrpSpPr>
        <p:grpSpPr>
          <a:xfrm>
            <a:off x="5254625" y="3497263"/>
            <a:ext cx="611188" cy="296862"/>
            <a:chOff x="1871277" y="1576300"/>
            <a:chExt cx="1128371" cy="437860"/>
          </a:xfrm>
        </p:grpSpPr>
        <p:sp>
          <p:nvSpPr>
            <p:cNvPr id="99473" name="Oval 17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74" name="Rectangle 17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75" name="Oval 17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76" name="Freeform 17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77" name="Freeform 17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78" name="Freeform 17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79" name="Freeform 17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99480" name="Straight Connector 179"/>
            <p:cNvCxnSpPr>
              <a:stCxn id="99360" idx="9"/>
              <a:endCxn id="9947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99481" name="Straight Connector 180"/>
            <p:cNvCxnSpPr>
              <a:stCxn id="99360" idx="9"/>
              <a:endCxn id="9947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99482" name="Straight Connector 22"/>
          <p:cNvCxnSpPr>
            <a:stCxn id="99360" idx="9"/>
            <a:endCxn id="99475" idx="2"/>
          </p:cNvCxnSpPr>
          <p:nvPr/>
        </p:nvCxnSpPr>
        <p:spPr>
          <a:xfrm>
            <a:off x="2362200" y="2578100"/>
            <a:ext cx="1230313" cy="796925"/>
          </a:xfrm>
          <a:prstGeom prst="line">
            <a:avLst/>
          </a:prstGeom>
          <a:ln w="9525" cap="flat" cmpd="sng">
            <a:solidFill>
              <a:schemeClr val="tx1"/>
            </a:solidFill>
            <a:prstDash val="solid"/>
            <a:round/>
            <a:headEnd type="none" w="med" len="med"/>
            <a:tailEnd type="none" w="med" len="med"/>
          </a:ln>
        </p:spPr>
      </p:cxnSp>
      <p:cxnSp>
        <p:nvCxnSpPr>
          <p:cNvPr id="99483" name="Straight Connector 305"/>
          <p:cNvCxnSpPr>
            <a:stCxn id="99360" idx="9"/>
            <a:endCxn id="99475" idx="2"/>
          </p:cNvCxnSpPr>
          <p:nvPr/>
        </p:nvCxnSpPr>
        <p:spPr>
          <a:xfrm>
            <a:off x="1617663" y="2909888"/>
            <a:ext cx="1885950" cy="519112"/>
          </a:xfrm>
          <a:prstGeom prst="line">
            <a:avLst/>
          </a:prstGeom>
          <a:ln w="9525" cap="flat" cmpd="sng">
            <a:solidFill>
              <a:schemeClr val="tx1"/>
            </a:solidFill>
            <a:prstDash val="solid"/>
            <a:round/>
            <a:headEnd type="none" w="med" len="med"/>
            <a:tailEnd type="none" w="med" len="med"/>
          </a:ln>
        </p:spPr>
      </p:cxnSp>
      <p:cxnSp>
        <p:nvCxnSpPr>
          <p:cNvPr id="99484" name="Straight Connector 306"/>
          <p:cNvCxnSpPr>
            <a:stCxn id="99360" idx="9"/>
            <a:endCxn id="99475" idx="2"/>
          </p:cNvCxnSpPr>
          <p:nvPr/>
        </p:nvCxnSpPr>
        <p:spPr>
          <a:xfrm>
            <a:off x="1230313" y="3278188"/>
            <a:ext cx="2273300" cy="260350"/>
          </a:xfrm>
          <a:prstGeom prst="line">
            <a:avLst/>
          </a:prstGeom>
          <a:ln w="9525" cap="flat" cmpd="sng">
            <a:solidFill>
              <a:schemeClr val="tx1"/>
            </a:solidFill>
            <a:prstDash val="solid"/>
            <a:round/>
            <a:headEnd type="none" w="med" len="med"/>
            <a:tailEnd type="none" w="med" len="med"/>
          </a:ln>
        </p:spPr>
      </p:cxnSp>
      <p:grpSp>
        <p:nvGrpSpPr>
          <p:cNvPr id="99485" name="Group 347"/>
          <p:cNvGrpSpPr/>
          <p:nvPr/>
        </p:nvGrpSpPr>
        <p:grpSpPr>
          <a:xfrm>
            <a:off x="3502025" y="3335338"/>
            <a:ext cx="611188" cy="296862"/>
            <a:chOff x="1871277" y="1576300"/>
            <a:chExt cx="1128371" cy="437860"/>
          </a:xfrm>
        </p:grpSpPr>
        <p:sp>
          <p:nvSpPr>
            <p:cNvPr id="99486" name="Oval 160"/>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62" name="Rectangle 16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88" name="Oval 16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64" name="Freeform 16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9490" name="Freeform 16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91" name="Freeform 16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99492" name="Freeform 16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99493" name="Straight Connector 167"/>
            <p:cNvCxnSpPr>
              <a:stCxn id="99360" idx="9"/>
              <a:endCxn id="99488"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99494" name="Straight Connector 168"/>
            <p:cNvCxnSpPr>
              <a:stCxn id="99360" idx="9"/>
              <a:endCxn id="99488"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a:spLocks noGrp="1"/>
          </p:cNvSpPr>
          <p:nvPr>
            <p:ph type="title"/>
          </p:nvPr>
        </p:nvSpPr>
        <p:spPr/>
        <p:txBody>
          <a:bodyPr anchor="ctr" anchorCtr="0"/>
          <a:p>
            <a:r>
              <a:rPr lang="zh-CN" altLang="en-US">
                <a:latin typeface="宋体" panose="02010600030101010101" pitchFamily="2" charset="-122"/>
                <a:ea typeface="宋体" panose="02010600030101010101" pitchFamily="2" charset="-122"/>
              </a:rPr>
              <a:t>什么是计算机网络</a:t>
            </a:r>
            <a:endParaRPr lang="zh-CN" altLang="en-US">
              <a:latin typeface="宋体" panose="02010600030101010101" pitchFamily="2" charset="-122"/>
              <a:ea typeface="宋体" panose="02010600030101010101" pitchFamily="2" charset="-122"/>
            </a:endParaRPr>
          </a:p>
        </p:txBody>
      </p:sp>
      <p:sp>
        <p:nvSpPr>
          <p:cNvPr id="21506" name="内容占位符 2"/>
          <p:cNvSpPr>
            <a:spLocks noGrp="1"/>
          </p:cNvSpPr>
          <p:nvPr>
            <p:ph idx="1"/>
          </p:nvPr>
        </p:nvSpPr>
        <p:spPr/>
        <p:txBody>
          <a:bodyPr anchor="t" anchorCtr="0"/>
          <a:p>
            <a:r>
              <a:rPr lang="zh-CN" altLang="en-US">
                <a:latin typeface="宋体" panose="02010600030101010101" pitchFamily="2" charset="-122"/>
                <a:ea typeface="宋体" panose="02010600030101010101" pitchFamily="2" charset="-122"/>
              </a:rPr>
              <a:t>利用</a:t>
            </a:r>
            <a:r>
              <a:rPr lang="zh-CN" altLang="en-US">
                <a:solidFill>
                  <a:srgbClr val="FF0000"/>
                </a:solidFill>
                <a:latin typeface="宋体" panose="02010600030101010101" pitchFamily="2" charset="-122"/>
                <a:ea typeface="宋体" panose="02010600030101010101" pitchFamily="2" charset="-122"/>
              </a:rPr>
              <a:t>通信信道</a:t>
            </a:r>
            <a:r>
              <a:rPr lang="zh-CN" altLang="en-US">
                <a:latin typeface="宋体" panose="02010600030101010101" pitchFamily="2" charset="-122"/>
                <a:ea typeface="宋体" panose="02010600030101010101" pitchFamily="2" charset="-122"/>
              </a:rPr>
              <a:t>，将地理上分布的多个</a:t>
            </a:r>
            <a:r>
              <a:rPr lang="zh-CN" altLang="en-US">
                <a:solidFill>
                  <a:srgbClr val="FF0000"/>
                </a:solidFill>
                <a:latin typeface="宋体" panose="02010600030101010101" pitchFamily="2" charset="-122"/>
                <a:ea typeface="宋体" panose="02010600030101010101" pitchFamily="2" charset="-122"/>
              </a:rPr>
              <a:t>计算机系统</a:t>
            </a:r>
            <a:r>
              <a:rPr lang="zh-CN" altLang="en-US">
                <a:latin typeface="宋体" panose="02010600030101010101" pitchFamily="2" charset="-122"/>
                <a:ea typeface="宋体" panose="02010600030101010101" pitchFamily="2" charset="-122"/>
              </a:rPr>
              <a:t>连接起来，在相应</a:t>
            </a:r>
            <a:r>
              <a:rPr lang="zh-CN" altLang="en-US">
                <a:solidFill>
                  <a:srgbClr val="FF0000"/>
                </a:solidFill>
                <a:latin typeface="宋体" panose="02010600030101010101" pitchFamily="2" charset="-122"/>
                <a:ea typeface="宋体" panose="02010600030101010101" pitchFamily="2" charset="-122"/>
              </a:rPr>
              <a:t>网络协议</a:t>
            </a:r>
            <a:r>
              <a:rPr lang="zh-CN" altLang="en-US">
                <a:latin typeface="宋体" panose="02010600030101010101" pitchFamily="2" charset="-122"/>
                <a:ea typeface="宋体" panose="02010600030101010101" pitchFamily="2" charset="-122"/>
              </a:rPr>
              <a:t>的支持下，实现信息传送、资源共享和网络计算功能的系统。</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pic>
        <p:nvPicPr>
          <p:cNvPr id="21507" name="图片 3"/>
          <p:cNvPicPr>
            <a:picLocks noChangeAspect="1"/>
          </p:cNvPicPr>
          <p:nvPr/>
        </p:nvPicPr>
        <p:blipFill>
          <a:blip r:embed="rId1"/>
          <a:stretch>
            <a:fillRect/>
          </a:stretch>
        </p:blipFill>
        <p:spPr>
          <a:xfrm>
            <a:off x="1047750" y="2820988"/>
            <a:ext cx="7258050" cy="343852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Oval 3"/>
          <p:cNvSpPr/>
          <p:nvPr/>
        </p:nvSpPr>
        <p:spPr>
          <a:xfrm>
            <a:off x="1520825" y="4203700"/>
            <a:ext cx="2941638" cy="132397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1378" name="Straight Connector 10"/>
          <p:cNvCxnSpPr>
            <a:stCxn id="101654" idx="7"/>
          </p:cNvCxnSpPr>
          <p:nvPr/>
        </p:nvCxnSpPr>
        <p:spPr>
          <a:xfrm>
            <a:off x="2555875" y="4437063"/>
            <a:ext cx="969963" cy="68262"/>
          </a:xfrm>
          <a:prstGeom prst="line">
            <a:avLst/>
          </a:prstGeom>
          <a:ln w="15875" cap="flat" cmpd="sng">
            <a:solidFill>
              <a:schemeClr val="tx1"/>
            </a:solidFill>
            <a:prstDash val="solid"/>
            <a:round/>
            <a:headEnd type="none" w="med" len="med"/>
            <a:tailEnd type="none" w="med" len="med"/>
          </a:ln>
        </p:spPr>
      </p:cxnSp>
      <p:cxnSp>
        <p:nvCxnSpPr>
          <p:cNvPr id="101379" name="Straight Connector 297"/>
          <p:cNvCxnSpPr>
            <a:stCxn id="101654" idx="7"/>
          </p:cNvCxnSpPr>
          <p:nvPr/>
        </p:nvCxnSpPr>
        <p:spPr>
          <a:xfrm>
            <a:off x="3059113" y="4724400"/>
            <a:ext cx="109537" cy="79375"/>
          </a:xfrm>
          <a:prstGeom prst="line">
            <a:avLst/>
          </a:prstGeom>
          <a:ln w="15875" cap="flat" cmpd="sng">
            <a:solidFill>
              <a:schemeClr val="tx1"/>
            </a:solidFill>
            <a:prstDash val="solid"/>
            <a:round/>
            <a:headEnd type="none" w="med" len="med"/>
            <a:tailEnd type="none" w="med" len="med"/>
          </a:ln>
        </p:spPr>
      </p:cxnSp>
      <p:cxnSp>
        <p:nvCxnSpPr>
          <p:cNvPr id="101380" name="Straight Connector 298"/>
          <p:cNvCxnSpPr>
            <a:stCxn id="101654" idx="7"/>
          </p:cNvCxnSpPr>
          <p:nvPr/>
        </p:nvCxnSpPr>
        <p:spPr>
          <a:xfrm flipV="1">
            <a:off x="2876550" y="4919663"/>
            <a:ext cx="222250" cy="44450"/>
          </a:xfrm>
          <a:prstGeom prst="line">
            <a:avLst/>
          </a:prstGeom>
          <a:ln w="15875" cap="flat" cmpd="sng">
            <a:solidFill>
              <a:schemeClr val="tx1"/>
            </a:solidFill>
            <a:prstDash val="solid"/>
            <a:round/>
            <a:headEnd type="none" w="med" len="med"/>
            <a:tailEnd type="none" w="med" len="med"/>
          </a:ln>
        </p:spPr>
      </p:cxnSp>
      <p:cxnSp>
        <p:nvCxnSpPr>
          <p:cNvPr id="101381" name="Straight Connector 299"/>
          <p:cNvCxnSpPr>
            <a:stCxn id="101654" idx="7"/>
          </p:cNvCxnSpPr>
          <p:nvPr/>
        </p:nvCxnSpPr>
        <p:spPr>
          <a:xfrm flipV="1">
            <a:off x="2603500" y="4751388"/>
            <a:ext cx="177800" cy="106362"/>
          </a:xfrm>
          <a:prstGeom prst="line">
            <a:avLst/>
          </a:prstGeom>
          <a:ln w="15875" cap="flat" cmpd="sng">
            <a:solidFill>
              <a:schemeClr val="tx1"/>
            </a:solidFill>
            <a:prstDash val="solid"/>
            <a:round/>
            <a:headEnd type="none" w="med" len="med"/>
            <a:tailEnd type="none" w="med" len="med"/>
          </a:ln>
        </p:spPr>
      </p:cxnSp>
      <p:cxnSp>
        <p:nvCxnSpPr>
          <p:cNvPr id="101382" name="Straight Connector 300"/>
          <p:cNvCxnSpPr>
            <a:stCxn id="101684" idx="6"/>
          </p:cNvCxnSpPr>
          <p:nvPr/>
        </p:nvCxnSpPr>
        <p:spPr>
          <a:xfrm flipV="1">
            <a:off x="2317750" y="5038725"/>
            <a:ext cx="188913" cy="95250"/>
          </a:xfrm>
          <a:prstGeom prst="line">
            <a:avLst/>
          </a:prstGeom>
          <a:ln w="15875" cap="flat" cmpd="sng">
            <a:solidFill>
              <a:schemeClr val="tx1"/>
            </a:solidFill>
            <a:prstDash val="solid"/>
            <a:round/>
            <a:headEnd type="none" w="med" len="med"/>
            <a:tailEnd type="none" w="med" len="med"/>
          </a:ln>
        </p:spPr>
      </p:cxnSp>
      <p:cxnSp>
        <p:nvCxnSpPr>
          <p:cNvPr id="101383" name="Straight Connector 301"/>
          <p:cNvCxnSpPr>
            <a:stCxn id="101684" idx="6"/>
          </p:cNvCxnSpPr>
          <p:nvPr/>
        </p:nvCxnSpPr>
        <p:spPr>
          <a:xfrm flipV="1">
            <a:off x="3073400" y="4967288"/>
            <a:ext cx="231775" cy="244475"/>
          </a:xfrm>
          <a:prstGeom prst="line">
            <a:avLst/>
          </a:prstGeom>
          <a:ln w="15875" cap="flat" cmpd="sng">
            <a:solidFill>
              <a:schemeClr val="tx1"/>
            </a:solidFill>
            <a:prstDash val="solid"/>
            <a:round/>
            <a:headEnd type="none" w="med" len="med"/>
            <a:tailEnd type="none" w="med" len="med"/>
          </a:ln>
        </p:spPr>
      </p:cxnSp>
      <p:cxnSp>
        <p:nvCxnSpPr>
          <p:cNvPr id="101384" name="Straight Connector 302"/>
          <p:cNvCxnSpPr>
            <a:stCxn id="101684" idx="6"/>
          </p:cNvCxnSpPr>
          <p:nvPr/>
        </p:nvCxnSpPr>
        <p:spPr>
          <a:xfrm flipH="1" flipV="1">
            <a:off x="3524250" y="4954588"/>
            <a:ext cx="327025" cy="119062"/>
          </a:xfrm>
          <a:prstGeom prst="line">
            <a:avLst/>
          </a:prstGeom>
          <a:ln w="15875" cap="flat" cmpd="sng">
            <a:solidFill>
              <a:schemeClr val="tx1"/>
            </a:solidFill>
            <a:prstDash val="solid"/>
            <a:round/>
            <a:headEnd type="none" w="med" len="med"/>
            <a:tailEnd type="none" w="med" len="med"/>
          </a:ln>
        </p:spPr>
      </p:cxnSp>
      <p:cxnSp>
        <p:nvCxnSpPr>
          <p:cNvPr id="101385" name="Straight Connector 303"/>
          <p:cNvCxnSpPr>
            <a:stCxn id="101684" idx="6"/>
          </p:cNvCxnSpPr>
          <p:nvPr/>
        </p:nvCxnSpPr>
        <p:spPr>
          <a:xfrm flipV="1">
            <a:off x="3511550" y="4619625"/>
            <a:ext cx="260350" cy="188913"/>
          </a:xfrm>
          <a:prstGeom prst="line">
            <a:avLst/>
          </a:prstGeom>
          <a:ln w="15875" cap="flat" cmpd="sng">
            <a:solidFill>
              <a:schemeClr val="tx1"/>
            </a:solidFill>
            <a:prstDash val="solid"/>
            <a:round/>
            <a:headEnd type="none" w="med" len="med"/>
            <a:tailEnd type="none" w="med" len="med"/>
          </a:ln>
        </p:spPr>
      </p:cxnSp>
      <p:cxnSp>
        <p:nvCxnSpPr>
          <p:cNvPr id="101386" name="Straight Connector 304"/>
          <p:cNvCxnSpPr>
            <a:stCxn id="101684" idx="6"/>
            <a:endCxn id="101652" idx="7"/>
          </p:cNvCxnSpPr>
          <p:nvPr/>
        </p:nvCxnSpPr>
        <p:spPr>
          <a:xfrm flipH="1" flipV="1">
            <a:off x="2557463" y="4494213"/>
            <a:ext cx="207962" cy="84137"/>
          </a:xfrm>
          <a:prstGeom prst="line">
            <a:avLst/>
          </a:prstGeom>
          <a:ln w="15875" cap="flat" cmpd="sng">
            <a:solidFill>
              <a:schemeClr val="tx1"/>
            </a:solidFill>
            <a:prstDash val="solid"/>
            <a:round/>
            <a:headEnd type="none" w="med" len="med"/>
            <a:tailEnd type="none" w="med" len="med"/>
          </a:ln>
        </p:spPr>
      </p:cxnSp>
      <p:sp>
        <p:nvSpPr>
          <p:cNvPr id="101387" name="TextBox 39958"/>
          <p:cNvSpPr txBox="1"/>
          <p:nvPr/>
        </p:nvSpPr>
        <p:spPr>
          <a:xfrm>
            <a:off x="1655763" y="4533900"/>
            <a:ext cx="892175" cy="441325"/>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C</a:t>
            </a:r>
            <a:endParaRPr lang="en-US" altLang="zh-CN" i="1">
              <a:latin typeface="Arial" panose="020B0604020202020204" pitchFamily="34" charset="0"/>
            </a:endParaRPr>
          </a:p>
        </p:txBody>
      </p:sp>
      <p:grpSp>
        <p:nvGrpSpPr>
          <p:cNvPr id="101388" name="Group 347"/>
          <p:cNvGrpSpPr/>
          <p:nvPr/>
        </p:nvGrpSpPr>
        <p:grpSpPr>
          <a:xfrm>
            <a:off x="3532188" y="4419600"/>
            <a:ext cx="485775" cy="211138"/>
            <a:chOff x="1871277" y="1576300"/>
            <a:chExt cx="1128371" cy="437860"/>
          </a:xfrm>
        </p:grpSpPr>
        <p:sp>
          <p:nvSpPr>
            <p:cNvPr id="101389" name="Oval 495"/>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7" name="Rectangle 49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391" name="Oval 49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9" name="Freeform 49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393" name="Freeform 49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394" name="Freeform 50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395" name="Freeform 50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396" name="Straight Connector 502"/>
            <p:cNvCxnSpPr>
              <a:stCxn id="101684" idx="6"/>
              <a:endCxn id="10139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397" name="Straight Connector 503"/>
            <p:cNvCxnSpPr>
              <a:stCxn id="101684" idx="6"/>
              <a:endCxn id="10139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398" name="Group 347"/>
          <p:cNvGrpSpPr/>
          <p:nvPr/>
        </p:nvGrpSpPr>
        <p:grpSpPr>
          <a:xfrm>
            <a:off x="3063875" y="4773613"/>
            <a:ext cx="484188" cy="211137"/>
            <a:chOff x="1871277" y="1576300"/>
            <a:chExt cx="1128371" cy="437860"/>
          </a:xfrm>
        </p:grpSpPr>
        <p:sp>
          <p:nvSpPr>
            <p:cNvPr id="101399" name="Oval 47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9" name="Rectangle 47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01" name="Oval 47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81" name="Freeform 48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03" name="Freeform 48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04" name="Freeform 48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05" name="Freeform 48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406" name="Straight Connector 484"/>
            <p:cNvCxnSpPr>
              <a:stCxn id="101684" idx="6"/>
              <a:endCxn id="10140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407" name="Straight Connector 485"/>
            <p:cNvCxnSpPr>
              <a:stCxn id="101684" idx="6"/>
              <a:endCxn id="10140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408" name="Group 347"/>
          <p:cNvGrpSpPr/>
          <p:nvPr/>
        </p:nvGrpSpPr>
        <p:grpSpPr>
          <a:xfrm>
            <a:off x="2624138" y="4560888"/>
            <a:ext cx="484187" cy="211137"/>
            <a:chOff x="1871277" y="1576300"/>
            <a:chExt cx="1128371" cy="437860"/>
          </a:xfrm>
        </p:grpSpPr>
        <p:sp>
          <p:nvSpPr>
            <p:cNvPr id="101409" name="Oval 46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0" name="Rectangle 46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11" name="Oval 47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2" name="Freeform 47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13" name="Freeform 47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14" name="Freeform 47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15" name="Freeform 47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416" name="Straight Connector 475"/>
            <p:cNvCxnSpPr>
              <a:stCxn id="101684" idx="6"/>
              <a:endCxn id="10141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417" name="Straight Connector 476"/>
            <p:cNvCxnSpPr>
              <a:stCxn id="101684" idx="6"/>
              <a:endCxn id="10141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418" name="Group 347"/>
          <p:cNvGrpSpPr/>
          <p:nvPr/>
        </p:nvGrpSpPr>
        <p:grpSpPr>
          <a:xfrm>
            <a:off x="2417763" y="4854575"/>
            <a:ext cx="484187" cy="211138"/>
            <a:chOff x="1871277" y="1576300"/>
            <a:chExt cx="1128371" cy="437860"/>
          </a:xfrm>
        </p:grpSpPr>
        <p:sp>
          <p:nvSpPr>
            <p:cNvPr id="101419" name="Oval 45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61" name="Rectangle 46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21" name="Oval 46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63" name="Freeform 46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23" name="Freeform 46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24" name="Freeform 46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25" name="Freeform 46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426" name="Straight Connector 466"/>
            <p:cNvCxnSpPr>
              <a:stCxn id="101684" idx="6"/>
              <a:endCxn id="10142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427" name="Straight Connector 467"/>
            <p:cNvCxnSpPr>
              <a:stCxn id="101684" idx="6"/>
              <a:endCxn id="10142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1428" name="Oval 3"/>
          <p:cNvSpPr/>
          <p:nvPr/>
        </p:nvSpPr>
        <p:spPr>
          <a:xfrm>
            <a:off x="4614863" y="3649663"/>
            <a:ext cx="3219450" cy="13430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1429" name="Straight Connector 10"/>
          <p:cNvCxnSpPr>
            <a:stCxn id="101442" idx="7"/>
            <a:endCxn id="101421" idx="2"/>
          </p:cNvCxnSpPr>
          <p:nvPr/>
        </p:nvCxnSpPr>
        <p:spPr>
          <a:xfrm>
            <a:off x="5748338" y="3886200"/>
            <a:ext cx="1062037" cy="69850"/>
          </a:xfrm>
          <a:prstGeom prst="line">
            <a:avLst/>
          </a:prstGeom>
          <a:ln w="15875" cap="flat" cmpd="sng">
            <a:solidFill>
              <a:schemeClr val="tx1"/>
            </a:solidFill>
            <a:prstDash val="solid"/>
            <a:round/>
            <a:headEnd type="none" w="med" len="med"/>
            <a:tailEnd type="none" w="med" len="med"/>
          </a:ln>
        </p:spPr>
      </p:cxnSp>
      <p:cxnSp>
        <p:nvCxnSpPr>
          <p:cNvPr id="101430" name="Straight Connector 297"/>
          <p:cNvCxnSpPr>
            <a:stCxn id="101442" idx="7"/>
            <a:endCxn id="101421" idx="2"/>
          </p:cNvCxnSpPr>
          <p:nvPr/>
        </p:nvCxnSpPr>
        <p:spPr>
          <a:xfrm>
            <a:off x="6299200" y="4176713"/>
            <a:ext cx="120650" cy="82550"/>
          </a:xfrm>
          <a:prstGeom prst="line">
            <a:avLst/>
          </a:prstGeom>
          <a:ln w="15875" cap="flat" cmpd="sng">
            <a:solidFill>
              <a:schemeClr val="tx1"/>
            </a:solidFill>
            <a:prstDash val="solid"/>
            <a:round/>
            <a:headEnd type="none" w="med" len="med"/>
            <a:tailEnd type="none" w="med" len="med"/>
          </a:ln>
        </p:spPr>
      </p:cxnSp>
      <p:cxnSp>
        <p:nvCxnSpPr>
          <p:cNvPr id="101431" name="Straight Connector 298"/>
          <p:cNvCxnSpPr>
            <a:stCxn id="101442" idx="7"/>
            <a:endCxn id="101421" idx="2"/>
          </p:cNvCxnSpPr>
          <p:nvPr/>
        </p:nvCxnSpPr>
        <p:spPr>
          <a:xfrm flipV="1">
            <a:off x="6099175" y="4376738"/>
            <a:ext cx="242888" cy="44450"/>
          </a:xfrm>
          <a:prstGeom prst="line">
            <a:avLst/>
          </a:prstGeom>
          <a:ln w="15875" cap="flat" cmpd="sng">
            <a:solidFill>
              <a:schemeClr val="tx1"/>
            </a:solidFill>
            <a:prstDash val="solid"/>
            <a:round/>
            <a:headEnd type="none" w="med" len="med"/>
            <a:tailEnd type="none" w="med" len="med"/>
          </a:ln>
        </p:spPr>
      </p:cxnSp>
      <p:cxnSp>
        <p:nvCxnSpPr>
          <p:cNvPr id="101432" name="Straight Connector 299"/>
          <p:cNvCxnSpPr>
            <a:stCxn id="101442" idx="7"/>
            <a:endCxn id="101421" idx="2"/>
          </p:cNvCxnSpPr>
          <p:nvPr/>
        </p:nvCxnSpPr>
        <p:spPr>
          <a:xfrm flipV="1">
            <a:off x="5800725" y="4205288"/>
            <a:ext cx="195263" cy="106362"/>
          </a:xfrm>
          <a:prstGeom prst="line">
            <a:avLst/>
          </a:prstGeom>
          <a:ln w="15875" cap="flat" cmpd="sng">
            <a:solidFill>
              <a:schemeClr val="tx1"/>
            </a:solidFill>
            <a:prstDash val="solid"/>
            <a:round/>
            <a:headEnd type="none" w="med" len="med"/>
            <a:tailEnd type="none" w="med" len="med"/>
          </a:ln>
        </p:spPr>
      </p:cxnSp>
      <p:cxnSp>
        <p:nvCxnSpPr>
          <p:cNvPr id="101433" name="Straight Connector 300"/>
          <p:cNvCxnSpPr>
            <a:stCxn id="101643" idx="6"/>
            <a:endCxn id="101421" idx="2"/>
          </p:cNvCxnSpPr>
          <p:nvPr/>
        </p:nvCxnSpPr>
        <p:spPr>
          <a:xfrm flipV="1">
            <a:off x="5487988" y="4497388"/>
            <a:ext cx="206375" cy="95250"/>
          </a:xfrm>
          <a:prstGeom prst="line">
            <a:avLst/>
          </a:prstGeom>
          <a:ln w="15875" cap="flat" cmpd="sng">
            <a:solidFill>
              <a:schemeClr val="tx1"/>
            </a:solidFill>
            <a:prstDash val="solid"/>
            <a:round/>
            <a:headEnd type="none" w="med" len="med"/>
            <a:tailEnd type="none" w="med" len="med"/>
          </a:ln>
        </p:spPr>
      </p:cxnSp>
      <p:cxnSp>
        <p:nvCxnSpPr>
          <p:cNvPr id="101434" name="Straight Connector 301"/>
          <p:cNvCxnSpPr>
            <a:stCxn id="101643" idx="6"/>
            <a:endCxn id="101421" idx="2"/>
          </p:cNvCxnSpPr>
          <p:nvPr/>
        </p:nvCxnSpPr>
        <p:spPr>
          <a:xfrm flipV="1">
            <a:off x="6315075" y="4424363"/>
            <a:ext cx="254000" cy="247650"/>
          </a:xfrm>
          <a:prstGeom prst="line">
            <a:avLst/>
          </a:prstGeom>
          <a:ln w="15875" cap="flat" cmpd="sng">
            <a:solidFill>
              <a:schemeClr val="tx1"/>
            </a:solidFill>
            <a:prstDash val="solid"/>
            <a:round/>
            <a:headEnd type="none" w="med" len="med"/>
            <a:tailEnd type="none" w="med" len="med"/>
          </a:ln>
        </p:spPr>
      </p:cxnSp>
      <p:cxnSp>
        <p:nvCxnSpPr>
          <p:cNvPr id="101435" name="Straight Connector 302"/>
          <p:cNvCxnSpPr>
            <a:stCxn id="101643" idx="6"/>
            <a:endCxn id="101421" idx="2"/>
          </p:cNvCxnSpPr>
          <p:nvPr/>
        </p:nvCxnSpPr>
        <p:spPr>
          <a:xfrm flipH="1" flipV="1">
            <a:off x="6778625" y="4403725"/>
            <a:ext cx="358775" cy="120650"/>
          </a:xfrm>
          <a:prstGeom prst="line">
            <a:avLst/>
          </a:prstGeom>
          <a:ln w="15875" cap="flat" cmpd="sng">
            <a:solidFill>
              <a:schemeClr val="tx1"/>
            </a:solidFill>
            <a:prstDash val="solid"/>
            <a:round/>
            <a:headEnd type="none" w="med" len="med"/>
            <a:tailEnd type="none" w="med" len="med"/>
          </a:ln>
        </p:spPr>
      </p:cxnSp>
      <p:cxnSp>
        <p:nvCxnSpPr>
          <p:cNvPr id="101436" name="Straight Connector 303"/>
          <p:cNvCxnSpPr>
            <a:stCxn id="101643" idx="6"/>
            <a:endCxn id="101421" idx="2"/>
          </p:cNvCxnSpPr>
          <p:nvPr/>
        </p:nvCxnSpPr>
        <p:spPr>
          <a:xfrm flipV="1">
            <a:off x="6794500" y="4070350"/>
            <a:ext cx="285750" cy="192088"/>
          </a:xfrm>
          <a:prstGeom prst="line">
            <a:avLst/>
          </a:prstGeom>
          <a:ln w="15875" cap="flat" cmpd="sng">
            <a:solidFill>
              <a:schemeClr val="tx1"/>
            </a:solidFill>
            <a:prstDash val="solid"/>
            <a:round/>
            <a:headEnd type="none" w="med" len="med"/>
            <a:tailEnd type="none" w="med" len="med"/>
          </a:ln>
        </p:spPr>
      </p:cxnSp>
      <p:cxnSp>
        <p:nvCxnSpPr>
          <p:cNvPr id="101437" name="Straight Connector 304"/>
          <p:cNvCxnSpPr>
            <a:stCxn id="101643" idx="6"/>
            <a:endCxn id="101440" idx="7"/>
          </p:cNvCxnSpPr>
          <p:nvPr/>
        </p:nvCxnSpPr>
        <p:spPr>
          <a:xfrm flipH="1" flipV="1">
            <a:off x="5749925" y="3943350"/>
            <a:ext cx="227013" cy="85725"/>
          </a:xfrm>
          <a:prstGeom prst="line">
            <a:avLst/>
          </a:prstGeom>
          <a:ln w="15875" cap="flat" cmpd="sng">
            <a:solidFill>
              <a:schemeClr val="tx1"/>
            </a:solidFill>
            <a:prstDash val="solid"/>
            <a:round/>
            <a:headEnd type="none" w="med" len="med"/>
            <a:tailEnd type="none" w="med" len="med"/>
          </a:ln>
        </p:spPr>
      </p:cxnSp>
      <p:sp>
        <p:nvSpPr>
          <p:cNvPr id="101438" name="TextBox 39958"/>
          <p:cNvSpPr txBox="1"/>
          <p:nvPr/>
        </p:nvSpPr>
        <p:spPr>
          <a:xfrm>
            <a:off x="4764088" y="3983038"/>
            <a:ext cx="958850" cy="449262"/>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B</a:t>
            </a:r>
            <a:endParaRPr lang="en-US" altLang="zh-CN" i="1">
              <a:latin typeface="Arial" panose="020B0604020202020204" pitchFamily="34" charset="0"/>
            </a:endParaRPr>
          </a:p>
        </p:txBody>
      </p:sp>
      <p:grpSp>
        <p:nvGrpSpPr>
          <p:cNvPr id="101439" name="Group 347"/>
          <p:cNvGrpSpPr/>
          <p:nvPr/>
        </p:nvGrpSpPr>
        <p:grpSpPr>
          <a:xfrm>
            <a:off x="5297488" y="3752850"/>
            <a:ext cx="530225" cy="214313"/>
            <a:chOff x="1871277" y="1576300"/>
            <a:chExt cx="1128371" cy="437860"/>
          </a:xfrm>
        </p:grpSpPr>
        <p:sp>
          <p:nvSpPr>
            <p:cNvPr id="101440" name="Oval 59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8" name="Rectangle 59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42" name="Oval 59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00" name="Freeform 59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44" name="Freeform 60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45" name="Freeform 60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46" name="Freeform 60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447" name="Straight Connector 603"/>
            <p:cNvCxnSpPr>
              <a:stCxn id="101643" idx="6"/>
              <a:endCxn id="10144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448" name="Straight Connector 604"/>
            <p:cNvCxnSpPr>
              <a:stCxn id="101643" idx="6"/>
              <a:endCxn id="10144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449" name="Group 347"/>
          <p:cNvGrpSpPr/>
          <p:nvPr/>
        </p:nvGrpSpPr>
        <p:grpSpPr>
          <a:xfrm>
            <a:off x="6303963" y="4227513"/>
            <a:ext cx="530225" cy="214312"/>
            <a:chOff x="1871277" y="1576300"/>
            <a:chExt cx="1128371" cy="437860"/>
          </a:xfrm>
        </p:grpSpPr>
        <p:sp>
          <p:nvSpPr>
            <p:cNvPr id="101450" name="Oval 56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1" name="Rectangle 57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52" name="Oval 57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3" name="Freeform 57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54" name="Freeform 57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55" name="Freeform 57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56" name="Freeform 57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457" name="Straight Connector 576"/>
            <p:cNvCxnSpPr>
              <a:stCxn id="101643" idx="6"/>
              <a:endCxn id="10145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458" name="Straight Connector 577"/>
            <p:cNvCxnSpPr>
              <a:stCxn id="101643" idx="6"/>
              <a:endCxn id="10145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459" name="Group 347"/>
          <p:cNvGrpSpPr/>
          <p:nvPr/>
        </p:nvGrpSpPr>
        <p:grpSpPr>
          <a:xfrm>
            <a:off x="5822950" y="4011613"/>
            <a:ext cx="530225" cy="214312"/>
            <a:chOff x="1871277" y="1576300"/>
            <a:chExt cx="1128371" cy="437860"/>
          </a:xfrm>
        </p:grpSpPr>
        <p:sp>
          <p:nvSpPr>
            <p:cNvPr id="101460" name="Oval 560"/>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2" name="Rectangle 56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62" name="Oval 56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4" name="Freeform 56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64" name="Freeform 56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65" name="Freeform 56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66" name="Freeform 56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467" name="Straight Connector 567"/>
            <p:cNvCxnSpPr>
              <a:stCxn id="101643" idx="6"/>
              <a:endCxn id="10146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468" name="Straight Connector 568"/>
            <p:cNvCxnSpPr>
              <a:stCxn id="101643" idx="6"/>
              <a:endCxn id="10146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469" name="Group 347"/>
          <p:cNvGrpSpPr/>
          <p:nvPr/>
        </p:nvGrpSpPr>
        <p:grpSpPr>
          <a:xfrm>
            <a:off x="5597525" y="4310063"/>
            <a:ext cx="530225" cy="214312"/>
            <a:chOff x="1871277" y="1576300"/>
            <a:chExt cx="1128371" cy="437860"/>
          </a:xfrm>
        </p:grpSpPr>
        <p:sp>
          <p:nvSpPr>
            <p:cNvPr id="101470" name="Oval 551"/>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3" name="Rectangle 5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72" name="Oval 55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5" name="Freeform 55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74" name="Freeform 55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75" name="Freeform 55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76" name="Freeform 55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477" name="Straight Connector 558"/>
            <p:cNvCxnSpPr>
              <a:stCxn id="101643" idx="6"/>
              <a:endCxn id="10147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478" name="Straight Connector 559"/>
            <p:cNvCxnSpPr>
              <a:stCxn id="101643" idx="6"/>
              <a:endCxn id="10147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1479" name="Oval 3"/>
          <p:cNvSpPr/>
          <p:nvPr/>
        </p:nvSpPr>
        <p:spPr>
          <a:xfrm>
            <a:off x="1733550" y="2725738"/>
            <a:ext cx="3475038" cy="13811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1480" name="Straight Connector 10"/>
          <p:cNvCxnSpPr>
            <a:stCxn id="101694" idx="7"/>
            <a:endCxn id="101472" idx="2"/>
          </p:cNvCxnSpPr>
          <p:nvPr/>
        </p:nvCxnSpPr>
        <p:spPr>
          <a:xfrm>
            <a:off x="2957513" y="2968625"/>
            <a:ext cx="1146175" cy="73025"/>
          </a:xfrm>
          <a:prstGeom prst="line">
            <a:avLst/>
          </a:prstGeom>
          <a:ln w="15875" cap="flat" cmpd="sng">
            <a:solidFill>
              <a:schemeClr val="tx1"/>
            </a:solidFill>
            <a:prstDash val="solid"/>
            <a:round/>
            <a:headEnd type="none" w="med" len="med"/>
            <a:tailEnd type="none" w="med" len="med"/>
          </a:ln>
        </p:spPr>
      </p:cxnSp>
      <p:cxnSp>
        <p:nvCxnSpPr>
          <p:cNvPr id="101481" name="Straight Connector 297"/>
          <p:cNvCxnSpPr>
            <a:stCxn id="101694" idx="7"/>
            <a:endCxn id="101472" idx="2"/>
          </p:cNvCxnSpPr>
          <p:nvPr/>
        </p:nvCxnSpPr>
        <p:spPr>
          <a:xfrm>
            <a:off x="3551238" y="3268663"/>
            <a:ext cx="130175" cy="84137"/>
          </a:xfrm>
          <a:prstGeom prst="line">
            <a:avLst/>
          </a:prstGeom>
          <a:ln w="15875" cap="flat" cmpd="sng">
            <a:solidFill>
              <a:schemeClr val="tx1"/>
            </a:solidFill>
            <a:prstDash val="solid"/>
            <a:round/>
            <a:headEnd type="none" w="med" len="med"/>
            <a:tailEnd type="none" w="med" len="med"/>
          </a:ln>
        </p:spPr>
      </p:cxnSp>
      <p:cxnSp>
        <p:nvCxnSpPr>
          <p:cNvPr id="101482" name="Straight Connector 298"/>
          <p:cNvCxnSpPr>
            <a:stCxn id="101694" idx="7"/>
            <a:endCxn id="101472" idx="2"/>
          </p:cNvCxnSpPr>
          <p:nvPr/>
        </p:nvCxnSpPr>
        <p:spPr>
          <a:xfrm flipV="1">
            <a:off x="3335338" y="3473450"/>
            <a:ext cx="263525" cy="46038"/>
          </a:xfrm>
          <a:prstGeom prst="line">
            <a:avLst/>
          </a:prstGeom>
          <a:ln w="15875" cap="flat" cmpd="sng">
            <a:solidFill>
              <a:schemeClr val="tx1"/>
            </a:solidFill>
            <a:prstDash val="solid"/>
            <a:round/>
            <a:headEnd type="none" w="med" len="med"/>
            <a:tailEnd type="none" w="med" len="med"/>
          </a:ln>
        </p:spPr>
      </p:cxnSp>
      <p:cxnSp>
        <p:nvCxnSpPr>
          <p:cNvPr id="101483" name="Straight Connector 299"/>
          <p:cNvCxnSpPr>
            <a:stCxn id="101694" idx="7"/>
            <a:endCxn id="101472" idx="2"/>
          </p:cNvCxnSpPr>
          <p:nvPr/>
        </p:nvCxnSpPr>
        <p:spPr>
          <a:xfrm flipV="1">
            <a:off x="3014663" y="3297238"/>
            <a:ext cx="209550" cy="109537"/>
          </a:xfrm>
          <a:prstGeom prst="line">
            <a:avLst/>
          </a:prstGeom>
          <a:ln w="15875" cap="flat" cmpd="sng">
            <a:solidFill>
              <a:schemeClr val="tx1"/>
            </a:solidFill>
            <a:prstDash val="solid"/>
            <a:round/>
            <a:headEnd type="none" w="med" len="med"/>
            <a:tailEnd type="none" w="med" len="med"/>
          </a:ln>
        </p:spPr>
      </p:cxnSp>
      <p:cxnSp>
        <p:nvCxnSpPr>
          <p:cNvPr id="101484" name="Straight Connector 300"/>
          <p:cNvCxnSpPr>
            <a:stCxn id="101543" idx="6"/>
            <a:endCxn id="101472" idx="2"/>
          </p:cNvCxnSpPr>
          <p:nvPr/>
        </p:nvCxnSpPr>
        <p:spPr>
          <a:xfrm flipV="1">
            <a:off x="2676525" y="3597275"/>
            <a:ext cx="222250" cy="98425"/>
          </a:xfrm>
          <a:prstGeom prst="line">
            <a:avLst/>
          </a:prstGeom>
          <a:ln w="15875" cap="flat" cmpd="sng">
            <a:solidFill>
              <a:schemeClr val="tx1"/>
            </a:solidFill>
            <a:prstDash val="solid"/>
            <a:round/>
            <a:headEnd type="none" w="med" len="med"/>
            <a:tailEnd type="none" w="med" len="med"/>
          </a:ln>
        </p:spPr>
      </p:cxnSp>
      <p:cxnSp>
        <p:nvCxnSpPr>
          <p:cNvPr id="101485" name="Straight Connector 301"/>
          <p:cNvCxnSpPr>
            <a:stCxn id="101543" idx="6"/>
            <a:endCxn id="101472" idx="2"/>
          </p:cNvCxnSpPr>
          <p:nvPr/>
        </p:nvCxnSpPr>
        <p:spPr>
          <a:xfrm flipV="1">
            <a:off x="3568700" y="3522663"/>
            <a:ext cx="273050" cy="254000"/>
          </a:xfrm>
          <a:prstGeom prst="line">
            <a:avLst/>
          </a:prstGeom>
          <a:ln w="15875" cap="flat" cmpd="sng">
            <a:solidFill>
              <a:schemeClr val="tx1"/>
            </a:solidFill>
            <a:prstDash val="solid"/>
            <a:round/>
            <a:headEnd type="none" w="med" len="med"/>
            <a:tailEnd type="none" w="med" len="med"/>
          </a:ln>
        </p:spPr>
      </p:cxnSp>
      <p:cxnSp>
        <p:nvCxnSpPr>
          <p:cNvPr id="101486" name="Straight Connector 302"/>
          <p:cNvCxnSpPr>
            <a:stCxn id="101543" idx="6"/>
            <a:endCxn id="101472" idx="2"/>
          </p:cNvCxnSpPr>
          <p:nvPr/>
        </p:nvCxnSpPr>
        <p:spPr>
          <a:xfrm flipH="1" flipV="1">
            <a:off x="4100513" y="3508375"/>
            <a:ext cx="387350" cy="125413"/>
          </a:xfrm>
          <a:prstGeom prst="line">
            <a:avLst/>
          </a:prstGeom>
          <a:ln w="15875" cap="flat" cmpd="sng">
            <a:solidFill>
              <a:schemeClr val="tx1"/>
            </a:solidFill>
            <a:prstDash val="solid"/>
            <a:round/>
            <a:headEnd type="none" w="med" len="med"/>
            <a:tailEnd type="none" w="med" len="med"/>
          </a:ln>
        </p:spPr>
      </p:cxnSp>
      <p:cxnSp>
        <p:nvCxnSpPr>
          <p:cNvPr id="101487" name="Straight Connector 303"/>
          <p:cNvCxnSpPr>
            <a:stCxn id="101543" idx="6"/>
            <a:endCxn id="101472" idx="2"/>
          </p:cNvCxnSpPr>
          <p:nvPr/>
        </p:nvCxnSpPr>
        <p:spPr>
          <a:xfrm flipV="1">
            <a:off x="4086225" y="3159125"/>
            <a:ext cx="307975" cy="198438"/>
          </a:xfrm>
          <a:prstGeom prst="line">
            <a:avLst/>
          </a:prstGeom>
          <a:ln w="15875" cap="flat" cmpd="sng">
            <a:solidFill>
              <a:schemeClr val="tx1"/>
            </a:solidFill>
            <a:prstDash val="solid"/>
            <a:round/>
            <a:headEnd type="none" w="med" len="med"/>
            <a:tailEnd type="none" w="med" len="med"/>
          </a:ln>
        </p:spPr>
      </p:cxnSp>
      <p:cxnSp>
        <p:nvCxnSpPr>
          <p:cNvPr id="101488" name="Straight Connector 304"/>
          <p:cNvCxnSpPr>
            <a:stCxn id="101543" idx="6"/>
            <a:endCxn id="101692" idx="7"/>
          </p:cNvCxnSpPr>
          <p:nvPr/>
        </p:nvCxnSpPr>
        <p:spPr>
          <a:xfrm flipH="1" flipV="1">
            <a:off x="2959100" y="3028950"/>
            <a:ext cx="246063" cy="87313"/>
          </a:xfrm>
          <a:prstGeom prst="line">
            <a:avLst/>
          </a:prstGeom>
          <a:ln w="15875" cap="flat" cmpd="sng">
            <a:solidFill>
              <a:schemeClr val="tx1"/>
            </a:solidFill>
            <a:prstDash val="solid"/>
            <a:round/>
            <a:headEnd type="none" w="med" len="med"/>
            <a:tailEnd type="none" w="med" len="med"/>
          </a:ln>
        </p:spPr>
      </p:cxnSp>
      <p:sp>
        <p:nvSpPr>
          <p:cNvPr id="101489" name="TextBox 39958"/>
          <p:cNvSpPr txBox="1"/>
          <p:nvPr/>
        </p:nvSpPr>
        <p:spPr>
          <a:xfrm>
            <a:off x="1893888" y="3070225"/>
            <a:ext cx="1030287" cy="436563"/>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A</a:t>
            </a:r>
            <a:endParaRPr lang="en-US" altLang="zh-CN" i="1">
              <a:latin typeface="Arial" panose="020B0604020202020204" pitchFamily="34" charset="0"/>
            </a:endParaRPr>
          </a:p>
        </p:txBody>
      </p:sp>
      <p:grpSp>
        <p:nvGrpSpPr>
          <p:cNvPr id="101490" name="Group 347"/>
          <p:cNvGrpSpPr/>
          <p:nvPr/>
        </p:nvGrpSpPr>
        <p:grpSpPr>
          <a:xfrm>
            <a:off x="4360863" y="3562350"/>
            <a:ext cx="573087" cy="220663"/>
            <a:chOff x="1871277" y="1576300"/>
            <a:chExt cx="1128371" cy="437860"/>
          </a:xfrm>
        </p:grpSpPr>
        <p:sp>
          <p:nvSpPr>
            <p:cNvPr id="101491" name="Oval 39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96" name="Rectangle 39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93" name="Oval 39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98" name="Freeform 39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495" name="Freeform 39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96" name="Freeform 39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497" name="Freeform 40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498" name="Straight Connector 401"/>
            <p:cNvCxnSpPr>
              <a:stCxn id="101543" idx="6"/>
              <a:endCxn id="10149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499" name="Straight Connector 402"/>
            <p:cNvCxnSpPr>
              <a:stCxn id="101543" idx="6"/>
              <a:endCxn id="10149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500" name="Group 347"/>
          <p:cNvGrpSpPr/>
          <p:nvPr/>
        </p:nvGrpSpPr>
        <p:grpSpPr>
          <a:xfrm>
            <a:off x="3557588" y="3321050"/>
            <a:ext cx="571500" cy="220663"/>
            <a:chOff x="1871277" y="1576300"/>
            <a:chExt cx="1128371" cy="437860"/>
          </a:xfrm>
        </p:grpSpPr>
        <p:sp>
          <p:nvSpPr>
            <p:cNvPr id="101501" name="Oval 385"/>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7" name="Rectangle 38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03" name="Oval 38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9" name="Freeform 38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05" name="Freeform 38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06" name="Freeform 39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07" name="Freeform 39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508" name="Straight Connector 392"/>
            <p:cNvCxnSpPr>
              <a:stCxn id="101543" idx="6"/>
              <a:endCxn id="10150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509" name="Straight Connector 393"/>
            <p:cNvCxnSpPr>
              <a:stCxn id="101543" idx="6"/>
              <a:endCxn id="10150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510" name="Group 347"/>
          <p:cNvGrpSpPr/>
          <p:nvPr/>
        </p:nvGrpSpPr>
        <p:grpSpPr>
          <a:xfrm>
            <a:off x="3036888" y="3098800"/>
            <a:ext cx="573087" cy="219075"/>
            <a:chOff x="1871277" y="1576300"/>
            <a:chExt cx="1128371" cy="437860"/>
          </a:xfrm>
        </p:grpSpPr>
        <p:sp>
          <p:nvSpPr>
            <p:cNvPr id="101511" name="Oval 37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78" name="Rectangle 37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13" name="Oval 37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0" name="Freeform 37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15" name="Freeform 38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16" name="Freeform 38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17" name="Freeform 38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518" name="Straight Connector 383"/>
            <p:cNvCxnSpPr>
              <a:stCxn id="101543" idx="6"/>
              <a:endCxn id="10151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519" name="Straight Connector 384"/>
            <p:cNvCxnSpPr>
              <a:stCxn id="101543" idx="6"/>
              <a:endCxn id="10151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520" name="Group 347"/>
          <p:cNvGrpSpPr/>
          <p:nvPr/>
        </p:nvGrpSpPr>
        <p:grpSpPr>
          <a:xfrm>
            <a:off x="2794000" y="3405188"/>
            <a:ext cx="573088" cy="219075"/>
            <a:chOff x="1871277" y="1576300"/>
            <a:chExt cx="1128371" cy="437860"/>
          </a:xfrm>
        </p:grpSpPr>
        <p:sp>
          <p:nvSpPr>
            <p:cNvPr id="101521" name="Oval 36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9" name="Rectangle 36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23" name="Oval 36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71" name="Freeform 37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25" name="Freeform 37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26" name="Freeform 37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27" name="Freeform 37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528" name="Straight Connector 374"/>
            <p:cNvCxnSpPr>
              <a:stCxn id="101543" idx="6"/>
              <a:endCxn id="10152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529" name="Straight Connector 375"/>
            <p:cNvCxnSpPr>
              <a:stCxn id="101543" idx="6"/>
              <a:endCxn id="10152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530" name="Group 347"/>
          <p:cNvGrpSpPr/>
          <p:nvPr/>
        </p:nvGrpSpPr>
        <p:grpSpPr>
          <a:xfrm>
            <a:off x="3341688" y="3759200"/>
            <a:ext cx="573087" cy="220663"/>
            <a:chOff x="1871277" y="1576300"/>
            <a:chExt cx="1128371" cy="437860"/>
          </a:xfrm>
        </p:grpSpPr>
        <p:sp>
          <p:nvSpPr>
            <p:cNvPr id="101531" name="Oval 35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0" name="Rectangle 35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33" name="Oval 36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2" name="Freeform 36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35" name="Freeform 36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36" name="Freeform 36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37" name="Freeform 36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538" name="Straight Connector 365"/>
            <p:cNvCxnSpPr>
              <a:stCxn id="101543" idx="6"/>
              <a:endCxn id="10153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539" name="Straight Connector 366"/>
            <p:cNvCxnSpPr>
              <a:stCxn id="101543" idx="6"/>
              <a:endCxn id="10153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540" name="Group 347"/>
          <p:cNvGrpSpPr/>
          <p:nvPr/>
        </p:nvGrpSpPr>
        <p:grpSpPr>
          <a:xfrm>
            <a:off x="2105025" y="3614738"/>
            <a:ext cx="573088" cy="220662"/>
            <a:chOff x="1871277" y="1576300"/>
            <a:chExt cx="1128371" cy="437860"/>
          </a:xfrm>
        </p:grpSpPr>
        <p:sp>
          <p:nvSpPr>
            <p:cNvPr id="101541" name="Oval 34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51" name="Rectangle 35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43" name="Oval 35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53" name="Freeform 35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545" name="Freeform 35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46" name="Freeform 35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547" name="Freeform 35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548" name="Straight Connector 356"/>
            <p:cNvCxnSpPr>
              <a:stCxn id="101543" idx="6"/>
              <a:endCxn id="10154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549" name="Straight Connector 357"/>
            <p:cNvCxnSpPr>
              <a:stCxn id="101543" idx="6"/>
              <a:endCxn id="10154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1550" name="Rectangle 2"/>
          <p:cNvSpPr>
            <a:spLocks noGrp="1"/>
          </p:cNvSpPr>
          <p:nvPr>
            <p:ph type="title" idx="4294967295"/>
          </p:nvPr>
        </p:nvSpPr>
        <p:spPr>
          <a:xfrm>
            <a:off x="255588" y="165100"/>
            <a:ext cx="8096250" cy="650875"/>
          </a:xfrm>
        </p:spPr>
        <p:txBody>
          <a:bodyPr vert="horz" wrap="square" lIns="91440" tIns="45720" rIns="91440" bIns="45720" anchor="ctr" anchorCtr="0"/>
          <a:p>
            <a:pPr eaLnBrk="1" hangingPunct="1"/>
            <a:r>
              <a:rPr lang="en-US" altLang="zh-CN" sz="3600" dirty="0"/>
              <a:t>Internet structure: network of networks</a:t>
            </a:r>
            <a:endParaRPr lang="en-US" altLang="zh-CN" dirty="0"/>
          </a:p>
        </p:txBody>
      </p:sp>
      <p:pic>
        <p:nvPicPr>
          <p:cNvPr id="101551" name="Picture 76" descr="underline_base"/>
          <p:cNvPicPr/>
          <p:nvPr/>
        </p:nvPicPr>
        <p:blipFill>
          <a:blip r:embed="rId1"/>
          <a:stretch>
            <a:fillRect/>
          </a:stretch>
        </p:blipFill>
        <p:spPr>
          <a:xfrm>
            <a:off x="327025" y="674688"/>
            <a:ext cx="7769225" cy="173037"/>
          </a:xfrm>
          <a:prstGeom prst="rect">
            <a:avLst/>
          </a:prstGeom>
          <a:noFill/>
          <a:ln w="9525">
            <a:noFill/>
          </a:ln>
        </p:spPr>
      </p:pic>
      <p:grpSp>
        <p:nvGrpSpPr>
          <p:cNvPr id="101552" name="Group 2"/>
          <p:cNvGrpSpPr/>
          <p:nvPr/>
        </p:nvGrpSpPr>
        <p:grpSpPr>
          <a:xfrm>
            <a:off x="1825625" y="2241550"/>
            <a:ext cx="647700" cy="417513"/>
            <a:chOff x="3053396" y="4304255"/>
            <a:chExt cx="648422" cy="418253"/>
          </a:xfrm>
        </p:grpSpPr>
        <p:sp>
          <p:nvSpPr>
            <p:cNvPr id="10155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54" name="TextBox 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55" name="Group 131"/>
          <p:cNvGrpSpPr/>
          <p:nvPr/>
        </p:nvGrpSpPr>
        <p:grpSpPr>
          <a:xfrm>
            <a:off x="669925" y="3041650"/>
            <a:ext cx="647700" cy="417513"/>
            <a:chOff x="3053396" y="4304255"/>
            <a:chExt cx="648422" cy="418253"/>
          </a:xfrm>
        </p:grpSpPr>
        <p:sp>
          <p:nvSpPr>
            <p:cNvPr id="10155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57" name="TextBox 13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58" name="Group 135"/>
          <p:cNvGrpSpPr/>
          <p:nvPr/>
        </p:nvGrpSpPr>
        <p:grpSpPr>
          <a:xfrm>
            <a:off x="6334125" y="2495550"/>
            <a:ext cx="649288" cy="417513"/>
            <a:chOff x="3053396" y="4304255"/>
            <a:chExt cx="648422" cy="418253"/>
          </a:xfrm>
        </p:grpSpPr>
        <p:sp>
          <p:nvSpPr>
            <p:cNvPr id="10155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60" name="TextBox 13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61" name="Group 138"/>
          <p:cNvGrpSpPr/>
          <p:nvPr/>
        </p:nvGrpSpPr>
        <p:grpSpPr>
          <a:xfrm>
            <a:off x="1241425" y="5353050"/>
            <a:ext cx="647700" cy="417513"/>
            <a:chOff x="3053396" y="4304255"/>
            <a:chExt cx="648422" cy="418253"/>
          </a:xfrm>
        </p:grpSpPr>
        <p:sp>
          <p:nvSpPr>
            <p:cNvPr id="10156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63" name="TextBox 140"/>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64" name="Group 141"/>
          <p:cNvGrpSpPr/>
          <p:nvPr/>
        </p:nvGrpSpPr>
        <p:grpSpPr>
          <a:xfrm>
            <a:off x="822325" y="4730750"/>
            <a:ext cx="647700" cy="417513"/>
            <a:chOff x="3053396" y="4304255"/>
            <a:chExt cx="648422" cy="418253"/>
          </a:xfrm>
        </p:grpSpPr>
        <p:sp>
          <p:nvSpPr>
            <p:cNvPr id="10156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66" name="TextBox 14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67" name="Group 144"/>
          <p:cNvGrpSpPr/>
          <p:nvPr/>
        </p:nvGrpSpPr>
        <p:grpSpPr>
          <a:xfrm>
            <a:off x="593725" y="4070350"/>
            <a:ext cx="647700" cy="417513"/>
            <a:chOff x="3053396" y="4304255"/>
            <a:chExt cx="648422" cy="418253"/>
          </a:xfrm>
        </p:grpSpPr>
        <p:sp>
          <p:nvSpPr>
            <p:cNvPr id="10156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69" name="TextBox 146"/>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70" name="Group 147"/>
          <p:cNvGrpSpPr/>
          <p:nvPr/>
        </p:nvGrpSpPr>
        <p:grpSpPr>
          <a:xfrm>
            <a:off x="7083425" y="2927350"/>
            <a:ext cx="649288" cy="417513"/>
            <a:chOff x="3053396" y="4304255"/>
            <a:chExt cx="648422" cy="418253"/>
          </a:xfrm>
        </p:grpSpPr>
        <p:sp>
          <p:nvSpPr>
            <p:cNvPr id="10157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72" name="TextBox 149"/>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73" name="Group 150"/>
          <p:cNvGrpSpPr/>
          <p:nvPr/>
        </p:nvGrpSpPr>
        <p:grpSpPr>
          <a:xfrm>
            <a:off x="3425825" y="2000250"/>
            <a:ext cx="649288" cy="417513"/>
            <a:chOff x="3053396" y="4304255"/>
            <a:chExt cx="648422" cy="418253"/>
          </a:xfrm>
        </p:grpSpPr>
        <p:sp>
          <p:nvSpPr>
            <p:cNvPr id="10157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75" name="TextBox 15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76" name="Group 153"/>
          <p:cNvGrpSpPr/>
          <p:nvPr/>
        </p:nvGrpSpPr>
        <p:grpSpPr>
          <a:xfrm>
            <a:off x="1050925" y="2647950"/>
            <a:ext cx="647700" cy="417513"/>
            <a:chOff x="3053396" y="4304255"/>
            <a:chExt cx="648422" cy="418253"/>
          </a:xfrm>
        </p:grpSpPr>
        <p:sp>
          <p:nvSpPr>
            <p:cNvPr id="101577"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78" name="TextBox 15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79" name="Group 156"/>
          <p:cNvGrpSpPr/>
          <p:nvPr/>
        </p:nvGrpSpPr>
        <p:grpSpPr>
          <a:xfrm>
            <a:off x="4340225" y="1974850"/>
            <a:ext cx="649288" cy="417513"/>
            <a:chOff x="3053396" y="4304255"/>
            <a:chExt cx="648422" cy="418253"/>
          </a:xfrm>
        </p:grpSpPr>
        <p:sp>
          <p:nvSpPr>
            <p:cNvPr id="10158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81" name="TextBox 15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82" name="Group 160"/>
          <p:cNvGrpSpPr/>
          <p:nvPr/>
        </p:nvGrpSpPr>
        <p:grpSpPr>
          <a:xfrm>
            <a:off x="7400925" y="5607050"/>
            <a:ext cx="649288" cy="417513"/>
            <a:chOff x="3053396" y="4304255"/>
            <a:chExt cx="648422" cy="418253"/>
          </a:xfrm>
        </p:grpSpPr>
        <p:sp>
          <p:nvSpPr>
            <p:cNvPr id="10158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84" name="TextBox 16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85" name="Group 163"/>
          <p:cNvGrpSpPr/>
          <p:nvPr/>
        </p:nvGrpSpPr>
        <p:grpSpPr>
          <a:xfrm>
            <a:off x="8239125" y="4959350"/>
            <a:ext cx="649288" cy="417513"/>
            <a:chOff x="3053396" y="4304255"/>
            <a:chExt cx="648422" cy="418253"/>
          </a:xfrm>
        </p:grpSpPr>
        <p:sp>
          <p:nvSpPr>
            <p:cNvPr id="10158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87" name="TextBox 16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88" name="Group 169"/>
          <p:cNvGrpSpPr/>
          <p:nvPr/>
        </p:nvGrpSpPr>
        <p:grpSpPr>
          <a:xfrm>
            <a:off x="5165725" y="5848350"/>
            <a:ext cx="649288" cy="417513"/>
            <a:chOff x="3053396" y="4304255"/>
            <a:chExt cx="648422" cy="418253"/>
          </a:xfrm>
        </p:grpSpPr>
        <p:sp>
          <p:nvSpPr>
            <p:cNvPr id="10158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90" name="TextBox 17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91" name="Group 172"/>
          <p:cNvGrpSpPr/>
          <p:nvPr/>
        </p:nvGrpSpPr>
        <p:grpSpPr>
          <a:xfrm>
            <a:off x="4251325" y="5988050"/>
            <a:ext cx="649288" cy="417513"/>
            <a:chOff x="3053396" y="4304255"/>
            <a:chExt cx="648422" cy="418253"/>
          </a:xfrm>
        </p:grpSpPr>
        <p:sp>
          <p:nvSpPr>
            <p:cNvPr id="10159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93" name="TextBox 174"/>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1594" name="Group 175"/>
          <p:cNvGrpSpPr/>
          <p:nvPr/>
        </p:nvGrpSpPr>
        <p:grpSpPr>
          <a:xfrm>
            <a:off x="3032125" y="5835650"/>
            <a:ext cx="649288" cy="417513"/>
            <a:chOff x="3053396" y="4304255"/>
            <a:chExt cx="648422" cy="418253"/>
          </a:xfrm>
        </p:grpSpPr>
        <p:sp>
          <p:nvSpPr>
            <p:cNvPr id="10159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596" name="TextBox 17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101597" name="TextBox 4"/>
          <p:cNvSpPr txBox="1"/>
          <p:nvPr/>
        </p:nvSpPr>
        <p:spPr>
          <a:xfrm rot="1053502">
            <a:off x="5440363" y="1900238"/>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1598" name="TextBox 179"/>
          <p:cNvSpPr txBox="1"/>
          <p:nvPr/>
        </p:nvSpPr>
        <p:spPr>
          <a:xfrm rot="2829263">
            <a:off x="7726363" y="3373438"/>
            <a:ext cx="544512"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1599" name="TextBox 180"/>
          <p:cNvSpPr txBox="1"/>
          <p:nvPr/>
        </p:nvSpPr>
        <p:spPr>
          <a:xfrm rot="9845918">
            <a:off x="6394450" y="5884863"/>
            <a:ext cx="544513"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1600" name="TextBox 181"/>
          <p:cNvSpPr txBox="1"/>
          <p:nvPr/>
        </p:nvSpPr>
        <p:spPr>
          <a:xfrm rot="-9948738">
            <a:off x="2027238" y="5789613"/>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1601" name="TextBox 182"/>
          <p:cNvSpPr txBox="1"/>
          <p:nvPr/>
        </p:nvSpPr>
        <p:spPr>
          <a:xfrm rot="-4992697">
            <a:off x="439738" y="348138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1602" name="TextBox 183"/>
          <p:cNvSpPr txBox="1"/>
          <p:nvPr/>
        </p:nvSpPr>
        <p:spPr>
          <a:xfrm rot="-1017263">
            <a:off x="2627313" y="184943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1603" name="Rectangle 3"/>
          <p:cNvSpPr txBox="1"/>
          <p:nvPr/>
        </p:nvSpPr>
        <p:spPr>
          <a:xfrm>
            <a:off x="473075" y="1073150"/>
            <a:ext cx="8204200" cy="673100"/>
          </a:xfrm>
          <a:prstGeom prst="rect">
            <a:avLst/>
          </a:prstGeom>
          <a:noFill/>
          <a:ln w="9525">
            <a:noFill/>
          </a:ln>
        </p:spPr>
        <p:txBody>
          <a:bodyPr anchor="t" anchorCtr="0"/>
          <a:p>
            <a:pPr>
              <a:lnSpc>
                <a:spcPct val="85000"/>
              </a:lnSpc>
              <a:spcBef>
                <a:spcPct val="20000"/>
              </a:spcBef>
              <a:buClr>
                <a:srgbClr val="000099"/>
              </a:buClr>
              <a:buSzPct val="75000"/>
              <a:buFont typeface="Wingdings" panose="05000000000000000000" pitchFamily="2" charset="2"/>
            </a:pPr>
            <a:r>
              <a:rPr lang="en-US" altLang="zh-CN" dirty="0">
                <a:latin typeface="Gill Sans MT" panose="020B0502020104020203" charset="0"/>
              </a:rPr>
              <a:t>But if one global ISP is viable business, there will be competitors ….</a:t>
            </a:r>
            <a:endParaRPr lang="en-US" altLang="zh-CN" dirty="0">
              <a:latin typeface="Gill Sans MT" panose="020B0502020104020203" charset="0"/>
            </a:endParaRPr>
          </a:p>
        </p:txBody>
      </p:sp>
      <p:cxnSp>
        <p:nvCxnSpPr>
          <p:cNvPr id="101604" name="Straight Connector 12"/>
          <p:cNvCxnSpPr>
            <a:stCxn id="101543" idx="6"/>
            <a:endCxn id="101543" idx="2"/>
          </p:cNvCxnSpPr>
          <p:nvPr/>
        </p:nvCxnSpPr>
        <p:spPr>
          <a:xfrm>
            <a:off x="2382838" y="2609850"/>
            <a:ext cx="238125" cy="261938"/>
          </a:xfrm>
          <a:prstGeom prst="line">
            <a:avLst/>
          </a:prstGeom>
          <a:ln w="9525" cap="flat" cmpd="sng">
            <a:solidFill>
              <a:schemeClr val="tx1"/>
            </a:solidFill>
            <a:prstDash val="solid"/>
            <a:round/>
            <a:headEnd type="none" w="med" len="med"/>
            <a:tailEnd type="none" w="med" len="med"/>
          </a:ln>
        </p:spPr>
      </p:cxnSp>
      <p:cxnSp>
        <p:nvCxnSpPr>
          <p:cNvPr id="101605" name="Straight Connector 500"/>
          <p:cNvCxnSpPr>
            <a:stCxn id="101543" idx="6"/>
            <a:endCxn id="101694" idx="2"/>
          </p:cNvCxnSpPr>
          <p:nvPr/>
        </p:nvCxnSpPr>
        <p:spPr>
          <a:xfrm>
            <a:off x="1638300" y="2849563"/>
            <a:ext cx="831850" cy="61912"/>
          </a:xfrm>
          <a:prstGeom prst="line">
            <a:avLst/>
          </a:prstGeom>
          <a:ln w="9525" cap="flat" cmpd="sng">
            <a:solidFill>
              <a:schemeClr val="tx1"/>
            </a:solidFill>
            <a:prstDash val="solid"/>
            <a:round/>
            <a:headEnd type="none" w="med" len="med"/>
            <a:tailEnd type="none" w="med" len="med"/>
          </a:ln>
        </p:spPr>
      </p:cxnSp>
      <p:cxnSp>
        <p:nvCxnSpPr>
          <p:cNvPr id="101606" name="Straight Connector 501"/>
          <p:cNvCxnSpPr>
            <a:stCxn id="101543" idx="6"/>
            <a:endCxn id="101694" idx="2"/>
          </p:cNvCxnSpPr>
          <p:nvPr/>
        </p:nvCxnSpPr>
        <p:spPr>
          <a:xfrm flipV="1">
            <a:off x="1235075" y="2973388"/>
            <a:ext cx="1303338" cy="277812"/>
          </a:xfrm>
          <a:prstGeom prst="line">
            <a:avLst/>
          </a:prstGeom>
          <a:ln w="9525" cap="flat" cmpd="sng">
            <a:solidFill>
              <a:schemeClr val="tx1"/>
            </a:solidFill>
            <a:prstDash val="solid"/>
            <a:round/>
            <a:headEnd type="none" w="med" len="med"/>
            <a:tailEnd type="none" w="med" len="med"/>
          </a:ln>
        </p:spPr>
      </p:cxnSp>
      <p:cxnSp>
        <p:nvCxnSpPr>
          <p:cNvPr id="101607" name="Straight Connector 502"/>
          <p:cNvCxnSpPr>
            <a:stCxn id="101543" idx="6"/>
            <a:endCxn id="101694" idx="2"/>
          </p:cNvCxnSpPr>
          <p:nvPr/>
        </p:nvCxnSpPr>
        <p:spPr>
          <a:xfrm>
            <a:off x="3916363" y="2411413"/>
            <a:ext cx="307975" cy="573087"/>
          </a:xfrm>
          <a:prstGeom prst="line">
            <a:avLst/>
          </a:prstGeom>
          <a:ln w="9525" cap="flat" cmpd="sng">
            <a:solidFill>
              <a:schemeClr val="tx1"/>
            </a:solidFill>
            <a:prstDash val="solid"/>
            <a:round/>
            <a:headEnd type="none" w="med" len="med"/>
            <a:tailEnd type="none" w="med" len="med"/>
          </a:ln>
        </p:spPr>
      </p:cxnSp>
      <p:cxnSp>
        <p:nvCxnSpPr>
          <p:cNvPr id="101608" name="Straight Connector 503"/>
          <p:cNvCxnSpPr>
            <a:stCxn id="101543" idx="6"/>
            <a:endCxn id="101694" idx="2"/>
          </p:cNvCxnSpPr>
          <p:nvPr/>
        </p:nvCxnSpPr>
        <p:spPr>
          <a:xfrm flipH="1">
            <a:off x="4425950" y="2389188"/>
            <a:ext cx="384175" cy="579437"/>
          </a:xfrm>
          <a:prstGeom prst="line">
            <a:avLst/>
          </a:prstGeom>
          <a:ln w="9525" cap="flat" cmpd="sng">
            <a:solidFill>
              <a:schemeClr val="tx1"/>
            </a:solidFill>
            <a:prstDash val="solid"/>
            <a:round/>
            <a:headEnd type="none" w="med" len="med"/>
            <a:tailEnd type="none" w="med" len="med"/>
          </a:ln>
        </p:spPr>
      </p:cxnSp>
      <p:cxnSp>
        <p:nvCxnSpPr>
          <p:cNvPr id="101609" name="Straight Connector 504"/>
          <p:cNvCxnSpPr>
            <a:stCxn id="101543" idx="6"/>
            <a:endCxn id="101694" idx="2"/>
          </p:cNvCxnSpPr>
          <p:nvPr/>
        </p:nvCxnSpPr>
        <p:spPr>
          <a:xfrm>
            <a:off x="6770688" y="2900363"/>
            <a:ext cx="215900" cy="1046162"/>
          </a:xfrm>
          <a:prstGeom prst="line">
            <a:avLst/>
          </a:prstGeom>
          <a:ln w="9525" cap="flat" cmpd="sng">
            <a:solidFill>
              <a:schemeClr val="tx1"/>
            </a:solidFill>
            <a:prstDash val="solid"/>
            <a:round/>
            <a:headEnd type="none" w="med" len="med"/>
            <a:tailEnd type="none" w="med" len="med"/>
          </a:ln>
        </p:spPr>
      </p:cxnSp>
      <p:cxnSp>
        <p:nvCxnSpPr>
          <p:cNvPr id="101610" name="Straight Connector 505"/>
          <p:cNvCxnSpPr>
            <a:stCxn id="101543" idx="6"/>
            <a:endCxn id="101694" idx="2"/>
          </p:cNvCxnSpPr>
          <p:nvPr/>
        </p:nvCxnSpPr>
        <p:spPr>
          <a:xfrm flipH="1">
            <a:off x="7137400" y="3251200"/>
            <a:ext cx="241300" cy="692150"/>
          </a:xfrm>
          <a:prstGeom prst="line">
            <a:avLst/>
          </a:prstGeom>
          <a:ln w="9525" cap="flat" cmpd="sng">
            <a:solidFill>
              <a:schemeClr val="tx1"/>
            </a:solidFill>
            <a:prstDash val="solid"/>
            <a:round/>
            <a:headEnd type="none" w="med" len="med"/>
            <a:tailEnd type="none" w="med" len="med"/>
          </a:ln>
        </p:spPr>
      </p:cxnSp>
      <p:cxnSp>
        <p:nvCxnSpPr>
          <p:cNvPr id="101611" name="Straight Connector 507"/>
          <p:cNvCxnSpPr>
            <a:stCxn id="101543" idx="6"/>
            <a:endCxn id="101694" idx="2"/>
          </p:cNvCxnSpPr>
          <p:nvPr/>
        </p:nvCxnSpPr>
        <p:spPr>
          <a:xfrm flipH="1" flipV="1">
            <a:off x="7454900" y="4573588"/>
            <a:ext cx="796925" cy="614362"/>
          </a:xfrm>
          <a:prstGeom prst="line">
            <a:avLst/>
          </a:prstGeom>
          <a:ln w="9525" cap="flat" cmpd="sng">
            <a:solidFill>
              <a:schemeClr val="tx1"/>
            </a:solidFill>
            <a:prstDash val="solid"/>
            <a:round/>
            <a:headEnd type="none" w="med" len="med"/>
            <a:tailEnd type="none" w="med" len="med"/>
          </a:ln>
        </p:spPr>
      </p:cxnSp>
      <p:cxnSp>
        <p:nvCxnSpPr>
          <p:cNvPr id="101612" name="Straight Connector 509"/>
          <p:cNvCxnSpPr>
            <a:stCxn id="101589" idx="0"/>
            <a:endCxn id="101694" idx="2"/>
          </p:cNvCxnSpPr>
          <p:nvPr/>
        </p:nvCxnSpPr>
        <p:spPr>
          <a:xfrm flipH="1" flipV="1">
            <a:off x="5319713" y="4694238"/>
            <a:ext cx="285750" cy="1160462"/>
          </a:xfrm>
          <a:prstGeom prst="line">
            <a:avLst/>
          </a:prstGeom>
          <a:ln w="9525" cap="flat" cmpd="sng">
            <a:solidFill>
              <a:schemeClr val="tx1"/>
            </a:solidFill>
            <a:prstDash val="solid"/>
            <a:round/>
            <a:headEnd type="none" w="med" len="med"/>
            <a:tailEnd type="none" w="med" len="med"/>
          </a:ln>
        </p:spPr>
      </p:cxnSp>
      <p:cxnSp>
        <p:nvCxnSpPr>
          <p:cNvPr id="101613" name="Straight Connector 510"/>
          <p:cNvCxnSpPr>
            <a:stCxn id="101589" idx="0"/>
            <a:endCxn id="101694" idx="2"/>
          </p:cNvCxnSpPr>
          <p:nvPr/>
        </p:nvCxnSpPr>
        <p:spPr>
          <a:xfrm flipH="1" flipV="1">
            <a:off x="4068763" y="5045075"/>
            <a:ext cx="371475" cy="973138"/>
          </a:xfrm>
          <a:prstGeom prst="line">
            <a:avLst/>
          </a:prstGeom>
          <a:ln w="9525" cap="flat" cmpd="sng">
            <a:solidFill>
              <a:schemeClr val="tx1"/>
            </a:solidFill>
            <a:prstDash val="solid"/>
            <a:round/>
            <a:headEnd type="none" w="med" len="med"/>
            <a:tailEnd type="none" w="med" len="med"/>
          </a:ln>
        </p:spPr>
      </p:cxnSp>
      <p:cxnSp>
        <p:nvCxnSpPr>
          <p:cNvPr id="101614" name="Straight Connector 511"/>
          <p:cNvCxnSpPr>
            <a:stCxn id="101596" idx="0"/>
            <a:endCxn id="101694" idx="2"/>
          </p:cNvCxnSpPr>
          <p:nvPr/>
        </p:nvCxnSpPr>
        <p:spPr>
          <a:xfrm flipH="1" flipV="1">
            <a:off x="3144838" y="5192713"/>
            <a:ext cx="244475" cy="661987"/>
          </a:xfrm>
          <a:prstGeom prst="line">
            <a:avLst/>
          </a:prstGeom>
          <a:ln w="9525" cap="flat" cmpd="sng">
            <a:solidFill>
              <a:schemeClr val="tx1"/>
            </a:solidFill>
            <a:prstDash val="solid"/>
            <a:round/>
            <a:headEnd type="none" w="med" len="med"/>
            <a:tailEnd type="none" w="med" len="med"/>
          </a:ln>
        </p:spPr>
      </p:cxnSp>
      <p:cxnSp>
        <p:nvCxnSpPr>
          <p:cNvPr id="101615" name="Straight Connector 512"/>
          <p:cNvCxnSpPr>
            <a:stCxn id="101596" idx="0"/>
            <a:endCxn id="101694" idx="2"/>
          </p:cNvCxnSpPr>
          <p:nvPr/>
        </p:nvCxnSpPr>
        <p:spPr>
          <a:xfrm flipV="1">
            <a:off x="1790700" y="5160963"/>
            <a:ext cx="401638" cy="209550"/>
          </a:xfrm>
          <a:prstGeom prst="line">
            <a:avLst/>
          </a:prstGeom>
          <a:ln w="9525" cap="flat" cmpd="sng">
            <a:solidFill>
              <a:schemeClr val="tx1"/>
            </a:solidFill>
            <a:prstDash val="solid"/>
            <a:round/>
            <a:headEnd type="none" w="med" len="med"/>
            <a:tailEnd type="none" w="med" len="med"/>
          </a:ln>
        </p:spPr>
      </p:cxnSp>
      <p:cxnSp>
        <p:nvCxnSpPr>
          <p:cNvPr id="101616" name="Straight Connector 513"/>
          <p:cNvCxnSpPr>
            <a:stCxn id="101596" idx="0"/>
            <a:endCxn id="101684" idx="2"/>
          </p:cNvCxnSpPr>
          <p:nvPr/>
        </p:nvCxnSpPr>
        <p:spPr>
          <a:xfrm>
            <a:off x="1384300" y="5018088"/>
            <a:ext cx="450850" cy="115887"/>
          </a:xfrm>
          <a:prstGeom prst="line">
            <a:avLst/>
          </a:prstGeom>
          <a:ln w="9525" cap="flat" cmpd="sng">
            <a:solidFill>
              <a:schemeClr val="tx1"/>
            </a:solidFill>
            <a:prstDash val="solid"/>
            <a:round/>
            <a:headEnd type="none" w="med" len="med"/>
            <a:tailEnd type="none" w="med" len="med"/>
          </a:ln>
        </p:spPr>
      </p:cxnSp>
      <p:cxnSp>
        <p:nvCxnSpPr>
          <p:cNvPr id="101617" name="Straight Connector 514"/>
          <p:cNvCxnSpPr>
            <a:stCxn id="101596" idx="0"/>
            <a:endCxn id="101684" idx="2"/>
          </p:cNvCxnSpPr>
          <p:nvPr/>
        </p:nvCxnSpPr>
        <p:spPr>
          <a:xfrm>
            <a:off x="1155700" y="4376738"/>
            <a:ext cx="996950" cy="4762"/>
          </a:xfrm>
          <a:prstGeom prst="line">
            <a:avLst/>
          </a:prstGeom>
          <a:ln w="9525" cap="flat" cmpd="sng">
            <a:solidFill>
              <a:schemeClr val="tx1"/>
            </a:solidFill>
            <a:prstDash val="solid"/>
            <a:round/>
            <a:headEnd type="none" w="med" len="med"/>
            <a:tailEnd type="none" w="med" len="med"/>
          </a:ln>
        </p:spPr>
      </p:cxnSp>
      <p:sp>
        <p:nvSpPr>
          <p:cNvPr id="101618"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01619"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101620" name="Group 347"/>
          <p:cNvGrpSpPr/>
          <p:nvPr/>
        </p:nvGrpSpPr>
        <p:grpSpPr>
          <a:xfrm>
            <a:off x="6818313" y="3868738"/>
            <a:ext cx="530225" cy="214312"/>
            <a:chOff x="1871277" y="1576300"/>
            <a:chExt cx="1128371" cy="437860"/>
          </a:xfrm>
        </p:grpSpPr>
        <p:sp>
          <p:nvSpPr>
            <p:cNvPr id="101621" name="Oval 58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9" name="Rectangle 58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23" name="Oval 58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1" name="Freeform 59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25" name="Freeform 59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26" name="Freeform 59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27" name="Freeform 59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628" name="Straight Connector 594"/>
            <p:cNvCxnSpPr>
              <a:stCxn id="101596" idx="0"/>
              <a:endCxn id="10162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629" name="Straight Connector 595"/>
            <p:cNvCxnSpPr>
              <a:stCxn id="101596" idx="0"/>
              <a:endCxn id="10162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630" name="Group 347"/>
          <p:cNvGrpSpPr/>
          <p:nvPr/>
        </p:nvGrpSpPr>
        <p:grpSpPr>
          <a:xfrm>
            <a:off x="7050088" y="4464050"/>
            <a:ext cx="530225" cy="214313"/>
            <a:chOff x="1871277" y="1576300"/>
            <a:chExt cx="1128371" cy="437860"/>
          </a:xfrm>
        </p:grpSpPr>
        <p:sp>
          <p:nvSpPr>
            <p:cNvPr id="101631" name="Oval 57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0" name="Rectangle 57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33" name="Oval 58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2" name="Freeform 58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35" name="Freeform 58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36" name="Freeform 58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37" name="Freeform 58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638" name="Straight Connector 585"/>
            <p:cNvCxnSpPr>
              <a:stCxn id="101596" idx="0"/>
              <a:endCxn id="10163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639" name="Straight Connector 586"/>
            <p:cNvCxnSpPr>
              <a:stCxn id="101596" idx="0"/>
              <a:endCxn id="10163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640" name="Group 347"/>
          <p:cNvGrpSpPr/>
          <p:nvPr/>
        </p:nvGrpSpPr>
        <p:grpSpPr>
          <a:xfrm>
            <a:off x="4959350" y="4514850"/>
            <a:ext cx="530225" cy="214313"/>
            <a:chOff x="1871277" y="1576300"/>
            <a:chExt cx="1128371" cy="437860"/>
          </a:xfrm>
        </p:grpSpPr>
        <p:sp>
          <p:nvSpPr>
            <p:cNvPr id="101641" name="Oval 533"/>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5" name="Rectangle 53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43" name="Oval 53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7" name="Freeform 53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45" name="Freeform 53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46" name="Freeform 53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47" name="Freeform 53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648" name="Straight Connector 540"/>
            <p:cNvCxnSpPr>
              <a:stCxn id="101596" idx="0"/>
              <a:endCxn id="10164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649" name="Straight Connector 541"/>
            <p:cNvCxnSpPr>
              <a:stCxn id="101596" idx="0"/>
              <a:endCxn id="10164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101650" name="Straight Connector 508"/>
          <p:cNvCxnSpPr>
            <a:stCxn id="101596" idx="0"/>
            <a:endCxn id="101643" idx="2"/>
          </p:cNvCxnSpPr>
          <p:nvPr/>
        </p:nvCxnSpPr>
        <p:spPr>
          <a:xfrm flipH="1" flipV="1">
            <a:off x="6496050" y="4722813"/>
            <a:ext cx="1047750" cy="966787"/>
          </a:xfrm>
          <a:prstGeom prst="line">
            <a:avLst/>
          </a:prstGeom>
          <a:ln w="9525" cap="flat" cmpd="sng">
            <a:solidFill>
              <a:schemeClr val="tx1"/>
            </a:solidFill>
            <a:prstDash val="solid"/>
            <a:round/>
            <a:headEnd type="none" w="med" len="med"/>
            <a:tailEnd type="none" w="med" len="med"/>
          </a:ln>
        </p:spPr>
      </p:cxnSp>
      <p:grpSp>
        <p:nvGrpSpPr>
          <p:cNvPr id="101651" name="Group 347"/>
          <p:cNvGrpSpPr/>
          <p:nvPr/>
        </p:nvGrpSpPr>
        <p:grpSpPr>
          <a:xfrm>
            <a:off x="2143125" y="4305300"/>
            <a:ext cx="484188" cy="211138"/>
            <a:chOff x="1871277" y="1576300"/>
            <a:chExt cx="1128371" cy="437860"/>
          </a:xfrm>
        </p:grpSpPr>
        <p:sp>
          <p:nvSpPr>
            <p:cNvPr id="101652" name="Oval 50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06" name="Rectangle 50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54" name="Oval 50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08" name="Freeform 50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56" name="Freeform 50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57" name="Freeform 50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58" name="Freeform 51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659" name="Straight Connector 511"/>
            <p:cNvCxnSpPr>
              <a:stCxn id="101596" idx="0"/>
              <a:endCxn id="10165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660" name="Straight Connector 512"/>
            <p:cNvCxnSpPr>
              <a:stCxn id="101596" idx="0"/>
              <a:endCxn id="10165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661" name="Group 347"/>
          <p:cNvGrpSpPr/>
          <p:nvPr/>
        </p:nvGrpSpPr>
        <p:grpSpPr>
          <a:xfrm>
            <a:off x="3744913" y="5006975"/>
            <a:ext cx="484187" cy="211138"/>
            <a:chOff x="1871277" y="1576300"/>
            <a:chExt cx="1128371" cy="437860"/>
          </a:xfrm>
        </p:grpSpPr>
        <p:sp>
          <p:nvSpPr>
            <p:cNvPr id="101662" name="Oval 48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88" name="Rectangle 48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64" name="Oval 48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0" name="Freeform 48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66" name="Freeform 49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67" name="Freeform 49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68" name="Freeform 49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669" name="Straight Connector 493"/>
            <p:cNvCxnSpPr>
              <a:stCxn id="101596" idx="0"/>
              <a:endCxn id="10166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670" name="Straight Connector 494"/>
            <p:cNvCxnSpPr>
              <a:stCxn id="101596" idx="0"/>
              <a:endCxn id="10166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671" name="Group 439"/>
          <p:cNvGrpSpPr/>
          <p:nvPr/>
        </p:nvGrpSpPr>
        <p:grpSpPr>
          <a:xfrm>
            <a:off x="2881313" y="5194300"/>
            <a:ext cx="484187" cy="211138"/>
            <a:chOff x="1871277" y="1576300"/>
            <a:chExt cx="1128371" cy="437860"/>
          </a:xfrm>
        </p:grpSpPr>
        <p:sp>
          <p:nvSpPr>
            <p:cNvPr id="101672" name="Oval 450"/>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52" name="Rectangle 45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74" name="Oval 45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54" name="Freeform 45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76" name="Freeform 45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77" name="Freeform 45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78" name="Freeform 45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679" name="Straight Connector 457"/>
            <p:cNvCxnSpPr>
              <a:stCxn id="101596" idx="0"/>
              <a:endCxn id="10167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680" name="Straight Connector 458"/>
            <p:cNvCxnSpPr>
              <a:stCxn id="101596" idx="0"/>
              <a:endCxn id="10167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681" name="Group 347"/>
          <p:cNvGrpSpPr/>
          <p:nvPr/>
        </p:nvGrpSpPr>
        <p:grpSpPr>
          <a:xfrm>
            <a:off x="1835150" y="5056188"/>
            <a:ext cx="484188" cy="211137"/>
            <a:chOff x="1871277" y="1576300"/>
            <a:chExt cx="1128371" cy="437860"/>
          </a:xfrm>
        </p:grpSpPr>
        <p:sp>
          <p:nvSpPr>
            <p:cNvPr id="101682" name="Oval 441"/>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43" name="Rectangle 4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84" name="Oval 44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45" name="Freeform 4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86" name="Freeform 44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87" name="Freeform 44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88" name="Freeform 44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689" name="Straight Connector 448"/>
            <p:cNvCxnSpPr>
              <a:stCxn id="101596" idx="0"/>
              <a:endCxn id="10168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690" name="Straight Connector 449"/>
            <p:cNvCxnSpPr>
              <a:stCxn id="101596" idx="0"/>
              <a:endCxn id="10168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691" name="Group 347"/>
          <p:cNvGrpSpPr/>
          <p:nvPr/>
        </p:nvGrpSpPr>
        <p:grpSpPr>
          <a:xfrm>
            <a:off x="2470150" y="2832100"/>
            <a:ext cx="571500" cy="220663"/>
            <a:chOff x="1871277" y="1576300"/>
            <a:chExt cx="1128371" cy="437860"/>
          </a:xfrm>
        </p:grpSpPr>
        <p:sp>
          <p:nvSpPr>
            <p:cNvPr id="101692" name="Oval 41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14" name="Rectangle 41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94" name="Oval 41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16" name="Freeform 41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696" name="Freeform 41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97" name="Freeform 41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698" name="Freeform 41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699" name="Straight Connector 419"/>
            <p:cNvCxnSpPr>
              <a:stCxn id="101596" idx="0"/>
              <a:endCxn id="10169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700" name="Straight Connector 420"/>
            <p:cNvCxnSpPr>
              <a:stCxn id="101596" idx="0"/>
              <a:endCxn id="10169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701" name="Group 347"/>
          <p:cNvGrpSpPr/>
          <p:nvPr/>
        </p:nvGrpSpPr>
        <p:grpSpPr>
          <a:xfrm>
            <a:off x="4111625" y="2951163"/>
            <a:ext cx="571500" cy="220662"/>
            <a:chOff x="1871277" y="1576300"/>
            <a:chExt cx="1128371" cy="437860"/>
          </a:xfrm>
        </p:grpSpPr>
        <p:sp>
          <p:nvSpPr>
            <p:cNvPr id="101702" name="Oval 403"/>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05" name="Rectangle 40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704" name="Oval 40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07" name="Freeform 40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706" name="Freeform 40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707" name="Freeform 40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708" name="Freeform 40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709" name="Straight Connector 410"/>
            <p:cNvCxnSpPr>
              <a:stCxn id="101596" idx="0"/>
              <a:endCxn id="10170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710" name="Straight Connector 411"/>
            <p:cNvCxnSpPr>
              <a:stCxn id="101596" idx="0"/>
              <a:endCxn id="10170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1711" name="Group 531"/>
          <p:cNvGrpSpPr/>
          <p:nvPr/>
        </p:nvGrpSpPr>
        <p:grpSpPr>
          <a:xfrm>
            <a:off x="6103938" y="4654550"/>
            <a:ext cx="530225" cy="214313"/>
            <a:chOff x="1871277" y="1576300"/>
            <a:chExt cx="1128371" cy="437860"/>
          </a:xfrm>
        </p:grpSpPr>
        <p:sp>
          <p:nvSpPr>
            <p:cNvPr id="101712" name="Oval 54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4" name="Rectangle 54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714" name="Oval 54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6" name="Freeform 54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1716" name="Freeform 54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717" name="Freeform 54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1718" name="Freeform 54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1719" name="Straight Connector 549"/>
            <p:cNvCxnSpPr>
              <a:stCxn id="101596" idx="0"/>
              <a:endCxn id="10171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1720" name="Straight Connector 550"/>
            <p:cNvCxnSpPr>
              <a:stCxn id="101596" idx="0"/>
              <a:endCxn id="10171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101721" name="Straight Connector 506"/>
          <p:cNvCxnSpPr>
            <a:stCxn id="101596" idx="0"/>
            <a:endCxn id="101714" idx="2"/>
          </p:cNvCxnSpPr>
          <p:nvPr/>
        </p:nvCxnSpPr>
        <p:spPr>
          <a:xfrm flipH="1">
            <a:off x="7566025" y="4311650"/>
            <a:ext cx="541338" cy="249238"/>
          </a:xfrm>
          <a:prstGeom prst="line">
            <a:avLst/>
          </a:prstGeom>
          <a:ln w="9525" cap="flat" cmpd="sng">
            <a:solidFill>
              <a:schemeClr val="tx1"/>
            </a:solidFill>
            <a:prstDash val="solid"/>
            <a:round/>
            <a:headEnd type="none" w="med" len="med"/>
            <a:tailEnd type="none" w="med" len="med"/>
          </a:ln>
        </p:spPr>
      </p:cxnSp>
      <p:grpSp>
        <p:nvGrpSpPr>
          <p:cNvPr id="101722" name="Group 166"/>
          <p:cNvGrpSpPr/>
          <p:nvPr/>
        </p:nvGrpSpPr>
        <p:grpSpPr>
          <a:xfrm>
            <a:off x="8010525" y="4044950"/>
            <a:ext cx="649288" cy="417513"/>
            <a:chOff x="3053396" y="4304255"/>
            <a:chExt cx="648422" cy="418253"/>
          </a:xfrm>
        </p:grpSpPr>
        <p:sp>
          <p:nvSpPr>
            <p:cNvPr id="10172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1724" name="TextBox 16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Oval 3"/>
          <p:cNvSpPr/>
          <p:nvPr/>
        </p:nvSpPr>
        <p:spPr>
          <a:xfrm>
            <a:off x="1520825" y="4203700"/>
            <a:ext cx="2941638" cy="132397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3426" name="Straight Connector 10"/>
          <p:cNvCxnSpPr>
            <a:stCxn id="103701" idx="7"/>
          </p:cNvCxnSpPr>
          <p:nvPr/>
        </p:nvCxnSpPr>
        <p:spPr>
          <a:xfrm>
            <a:off x="2555875" y="4437063"/>
            <a:ext cx="969963" cy="68262"/>
          </a:xfrm>
          <a:prstGeom prst="line">
            <a:avLst/>
          </a:prstGeom>
          <a:ln w="15875" cap="flat" cmpd="sng">
            <a:solidFill>
              <a:schemeClr val="tx1"/>
            </a:solidFill>
            <a:prstDash val="solid"/>
            <a:round/>
            <a:headEnd type="none" w="med" len="med"/>
            <a:tailEnd type="none" w="med" len="med"/>
          </a:ln>
        </p:spPr>
      </p:cxnSp>
      <p:cxnSp>
        <p:nvCxnSpPr>
          <p:cNvPr id="103427" name="Straight Connector 297"/>
          <p:cNvCxnSpPr>
            <a:stCxn id="103701" idx="7"/>
          </p:cNvCxnSpPr>
          <p:nvPr/>
        </p:nvCxnSpPr>
        <p:spPr>
          <a:xfrm>
            <a:off x="3059113" y="4724400"/>
            <a:ext cx="109537" cy="79375"/>
          </a:xfrm>
          <a:prstGeom prst="line">
            <a:avLst/>
          </a:prstGeom>
          <a:ln w="15875" cap="flat" cmpd="sng">
            <a:solidFill>
              <a:schemeClr val="tx1"/>
            </a:solidFill>
            <a:prstDash val="solid"/>
            <a:round/>
            <a:headEnd type="none" w="med" len="med"/>
            <a:tailEnd type="none" w="med" len="med"/>
          </a:ln>
        </p:spPr>
      </p:cxnSp>
      <p:cxnSp>
        <p:nvCxnSpPr>
          <p:cNvPr id="103428" name="Straight Connector 298"/>
          <p:cNvCxnSpPr>
            <a:stCxn id="103701" idx="7"/>
          </p:cNvCxnSpPr>
          <p:nvPr/>
        </p:nvCxnSpPr>
        <p:spPr>
          <a:xfrm flipV="1">
            <a:off x="2876550" y="4919663"/>
            <a:ext cx="222250" cy="44450"/>
          </a:xfrm>
          <a:prstGeom prst="line">
            <a:avLst/>
          </a:prstGeom>
          <a:ln w="15875" cap="flat" cmpd="sng">
            <a:solidFill>
              <a:schemeClr val="tx1"/>
            </a:solidFill>
            <a:prstDash val="solid"/>
            <a:round/>
            <a:headEnd type="none" w="med" len="med"/>
            <a:tailEnd type="none" w="med" len="med"/>
          </a:ln>
        </p:spPr>
      </p:cxnSp>
      <p:cxnSp>
        <p:nvCxnSpPr>
          <p:cNvPr id="103429" name="Straight Connector 299"/>
          <p:cNvCxnSpPr>
            <a:stCxn id="103701" idx="7"/>
          </p:cNvCxnSpPr>
          <p:nvPr/>
        </p:nvCxnSpPr>
        <p:spPr>
          <a:xfrm flipV="1">
            <a:off x="2603500" y="4751388"/>
            <a:ext cx="177800" cy="106362"/>
          </a:xfrm>
          <a:prstGeom prst="line">
            <a:avLst/>
          </a:prstGeom>
          <a:ln w="15875" cap="flat" cmpd="sng">
            <a:solidFill>
              <a:schemeClr val="tx1"/>
            </a:solidFill>
            <a:prstDash val="solid"/>
            <a:round/>
            <a:headEnd type="none" w="med" len="med"/>
            <a:tailEnd type="none" w="med" len="med"/>
          </a:ln>
        </p:spPr>
      </p:cxnSp>
      <p:cxnSp>
        <p:nvCxnSpPr>
          <p:cNvPr id="103430" name="Straight Connector 300"/>
          <p:cNvCxnSpPr>
            <a:stCxn id="103731" idx="6"/>
          </p:cNvCxnSpPr>
          <p:nvPr/>
        </p:nvCxnSpPr>
        <p:spPr>
          <a:xfrm flipV="1">
            <a:off x="2317750" y="5038725"/>
            <a:ext cx="188913" cy="95250"/>
          </a:xfrm>
          <a:prstGeom prst="line">
            <a:avLst/>
          </a:prstGeom>
          <a:ln w="15875" cap="flat" cmpd="sng">
            <a:solidFill>
              <a:schemeClr val="tx1"/>
            </a:solidFill>
            <a:prstDash val="solid"/>
            <a:round/>
            <a:headEnd type="none" w="med" len="med"/>
            <a:tailEnd type="none" w="med" len="med"/>
          </a:ln>
        </p:spPr>
      </p:cxnSp>
      <p:cxnSp>
        <p:nvCxnSpPr>
          <p:cNvPr id="103431" name="Straight Connector 301"/>
          <p:cNvCxnSpPr>
            <a:stCxn id="103731" idx="6"/>
          </p:cNvCxnSpPr>
          <p:nvPr/>
        </p:nvCxnSpPr>
        <p:spPr>
          <a:xfrm flipV="1">
            <a:off x="3073400" y="4967288"/>
            <a:ext cx="231775" cy="244475"/>
          </a:xfrm>
          <a:prstGeom prst="line">
            <a:avLst/>
          </a:prstGeom>
          <a:ln w="15875" cap="flat" cmpd="sng">
            <a:solidFill>
              <a:schemeClr val="tx1"/>
            </a:solidFill>
            <a:prstDash val="solid"/>
            <a:round/>
            <a:headEnd type="none" w="med" len="med"/>
            <a:tailEnd type="none" w="med" len="med"/>
          </a:ln>
        </p:spPr>
      </p:cxnSp>
      <p:cxnSp>
        <p:nvCxnSpPr>
          <p:cNvPr id="103432" name="Straight Connector 302"/>
          <p:cNvCxnSpPr>
            <a:stCxn id="103731" idx="6"/>
          </p:cNvCxnSpPr>
          <p:nvPr/>
        </p:nvCxnSpPr>
        <p:spPr>
          <a:xfrm flipH="1" flipV="1">
            <a:off x="3524250" y="4954588"/>
            <a:ext cx="327025" cy="119062"/>
          </a:xfrm>
          <a:prstGeom prst="line">
            <a:avLst/>
          </a:prstGeom>
          <a:ln w="15875" cap="flat" cmpd="sng">
            <a:solidFill>
              <a:schemeClr val="tx1"/>
            </a:solidFill>
            <a:prstDash val="solid"/>
            <a:round/>
            <a:headEnd type="none" w="med" len="med"/>
            <a:tailEnd type="none" w="med" len="med"/>
          </a:ln>
        </p:spPr>
      </p:cxnSp>
      <p:cxnSp>
        <p:nvCxnSpPr>
          <p:cNvPr id="103433" name="Straight Connector 303"/>
          <p:cNvCxnSpPr>
            <a:stCxn id="103731" idx="6"/>
          </p:cNvCxnSpPr>
          <p:nvPr/>
        </p:nvCxnSpPr>
        <p:spPr>
          <a:xfrm flipV="1">
            <a:off x="3511550" y="4619625"/>
            <a:ext cx="260350" cy="188913"/>
          </a:xfrm>
          <a:prstGeom prst="line">
            <a:avLst/>
          </a:prstGeom>
          <a:ln w="15875" cap="flat" cmpd="sng">
            <a:solidFill>
              <a:schemeClr val="tx1"/>
            </a:solidFill>
            <a:prstDash val="solid"/>
            <a:round/>
            <a:headEnd type="none" w="med" len="med"/>
            <a:tailEnd type="none" w="med" len="med"/>
          </a:ln>
        </p:spPr>
      </p:cxnSp>
      <p:cxnSp>
        <p:nvCxnSpPr>
          <p:cNvPr id="103434" name="Straight Connector 304"/>
          <p:cNvCxnSpPr>
            <a:stCxn id="103731" idx="6"/>
            <a:endCxn id="103699" idx="7"/>
          </p:cNvCxnSpPr>
          <p:nvPr/>
        </p:nvCxnSpPr>
        <p:spPr>
          <a:xfrm flipH="1" flipV="1">
            <a:off x="2557463" y="4494213"/>
            <a:ext cx="207962" cy="84137"/>
          </a:xfrm>
          <a:prstGeom prst="line">
            <a:avLst/>
          </a:prstGeom>
          <a:ln w="15875" cap="flat" cmpd="sng">
            <a:solidFill>
              <a:schemeClr val="tx1"/>
            </a:solidFill>
            <a:prstDash val="solid"/>
            <a:round/>
            <a:headEnd type="none" w="med" len="med"/>
            <a:tailEnd type="none" w="med" len="med"/>
          </a:ln>
        </p:spPr>
      </p:cxnSp>
      <p:sp>
        <p:nvSpPr>
          <p:cNvPr id="103435" name="TextBox 39958"/>
          <p:cNvSpPr txBox="1"/>
          <p:nvPr/>
        </p:nvSpPr>
        <p:spPr>
          <a:xfrm>
            <a:off x="1655763" y="4533900"/>
            <a:ext cx="892175" cy="441325"/>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C</a:t>
            </a:r>
            <a:endParaRPr lang="en-US" altLang="zh-CN" i="1">
              <a:latin typeface="Arial" panose="020B0604020202020204" pitchFamily="34" charset="0"/>
            </a:endParaRPr>
          </a:p>
        </p:txBody>
      </p:sp>
      <p:grpSp>
        <p:nvGrpSpPr>
          <p:cNvPr id="103436" name="Group 347"/>
          <p:cNvGrpSpPr/>
          <p:nvPr/>
        </p:nvGrpSpPr>
        <p:grpSpPr>
          <a:xfrm>
            <a:off x="3532188" y="4419600"/>
            <a:ext cx="485775" cy="211138"/>
            <a:chOff x="1871277" y="1576300"/>
            <a:chExt cx="1128371" cy="437860"/>
          </a:xfrm>
        </p:grpSpPr>
        <p:sp>
          <p:nvSpPr>
            <p:cNvPr id="103437" name="Oval 495"/>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7" name="Rectangle 49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39" name="Oval 49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9" name="Freeform 49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41" name="Freeform 49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42" name="Freeform 50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43" name="Freeform 50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444" name="Straight Connector 502"/>
            <p:cNvCxnSpPr>
              <a:stCxn id="103731" idx="6"/>
              <a:endCxn id="10343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445" name="Straight Connector 503"/>
            <p:cNvCxnSpPr>
              <a:stCxn id="103731" idx="6"/>
              <a:endCxn id="10343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446" name="Group 347"/>
          <p:cNvGrpSpPr/>
          <p:nvPr/>
        </p:nvGrpSpPr>
        <p:grpSpPr>
          <a:xfrm>
            <a:off x="3063875" y="4773613"/>
            <a:ext cx="484188" cy="211137"/>
            <a:chOff x="1871277" y="1576300"/>
            <a:chExt cx="1128371" cy="437860"/>
          </a:xfrm>
        </p:grpSpPr>
        <p:sp>
          <p:nvSpPr>
            <p:cNvPr id="103447" name="Oval 47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9" name="Rectangle 47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49" name="Oval 47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81" name="Freeform 48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51" name="Freeform 48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52" name="Freeform 48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53" name="Freeform 48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454" name="Straight Connector 484"/>
            <p:cNvCxnSpPr>
              <a:stCxn id="103731" idx="6"/>
              <a:endCxn id="10344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455" name="Straight Connector 485"/>
            <p:cNvCxnSpPr>
              <a:stCxn id="103731" idx="6"/>
              <a:endCxn id="10344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456" name="Group 347"/>
          <p:cNvGrpSpPr/>
          <p:nvPr/>
        </p:nvGrpSpPr>
        <p:grpSpPr>
          <a:xfrm>
            <a:off x="2624138" y="4560888"/>
            <a:ext cx="484187" cy="211137"/>
            <a:chOff x="1871277" y="1576300"/>
            <a:chExt cx="1128371" cy="437860"/>
          </a:xfrm>
        </p:grpSpPr>
        <p:sp>
          <p:nvSpPr>
            <p:cNvPr id="103457" name="Oval 46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0" name="Rectangle 46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59" name="Oval 47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2" name="Freeform 47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61" name="Freeform 47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62" name="Freeform 47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63" name="Freeform 47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464" name="Straight Connector 475"/>
            <p:cNvCxnSpPr>
              <a:stCxn id="103731" idx="6"/>
              <a:endCxn id="10345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465" name="Straight Connector 476"/>
            <p:cNvCxnSpPr>
              <a:stCxn id="103731" idx="6"/>
              <a:endCxn id="10345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466" name="Group 347"/>
          <p:cNvGrpSpPr/>
          <p:nvPr/>
        </p:nvGrpSpPr>
        <p:grpSpPr>
          <a:xfrm>
            <a:off x="2417763" y="4854575"/>
            <a:ext cx="484187" cy="211138"/>
            <a:chOff x="1871277" y="1576300"/>
            <a:chExt cx="1128371" cy="437860"/>
          </a:xfrm>
        </p:grpSpPr>
        <p:sp>
          <p:nvSpPr>
            <p:cNvPr id="103467" name="Oval 45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61" name="Rectangle 46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69" name="Oval 46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63" name="Freeform 46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71" name="Freeform 46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72" name="Freeform 46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73" name="Freeform 46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474" name="Straight Connector 466"/>
            <p:cNvCxnSpPr>
              <a:stCxn id="103731" idx="6"/>
              <a:endCxn id="10346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475" name="Straight Connector 467"/>
            <p:cNvCxnSpPr>
              <a:stCxn id="103731" idx="6"/>
              <a:endCxn id="10346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3476" name="Oval 3"/>
          <p:cNvSpPr/>
          <p:nvPr/>
        </p:nvSpPr>
        <p:spPr>
          <a:xfrm>
            <a:off x="4614863" y="3649663"/>
            <a:ext cx="3219450" cy="13430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3477" name="Straight Connector 10"/>
          <p:cNvCxnSpPr>
            <a:stCxn id="103490" idx="7"/>
            <a:endCxn id="103469" idx="2"/>
          </p:cNvCxnSpPr>
          <p:nvPr/>
        </p:nvCxnSpPr>
        <p:spPr>
          <a:xfrm>
            <a:off x="5748338" y="3886200"/>
            <a:ext cx="1062037" cy="69850"/>
          </a:xfrm>
          <a:prstGeom prst="line">
            <a:avLst/>
          </a:prstGeom>
          <a:ln w="15875" cap="flat" cmpd="sng">
            <a:solidFill>
              <a:schemeClr val="tx1"/>
            </a:solidFill>
            <a:prstDash val="solid"/>
            <a:round/>
            <a:headEnd type="none" w="med" len="med"/>
            <a:tailEnd type="none" w="med" len="med"/>
          </a:ln>
        </p:spPr>
      </p:cxnSp>
      <p:cxnSp>
        <p:nvCxnSpPr>
          <p:cNvPr id="103478" name="Straight Connector 297"/>
          <p:cNvCxnSpPr>
            <a:stCxn id="103490" idx="7"/>
            <a:endCxn id="103469" idx="2"/>
          </p:cNvCxnSpPr>
          <p:nvPr/>
        </p:nvCxnSpPr>
        <p:spPr>
          <a:xfrm>
            <a:off x="6299200" y="4176713"/>
            <a:ext cx="120650" cy="82550"/>
          </a:xfrm>
          <a:prstGeom prst="line">
            <a:avLst/>
          </a:prstGeom>
          <a:ln w="15875" cap="flat" cmpd="sng">
            <a:solidFill>
              <a:schemeClr val="tx1"/>
            </a:solidFill>
            <a:prstDash val="solid"/>
            <a:round/>
            <a:headEnd type="none" w="med" len="med"/>
            <a:tailEnd type="none" w="med" len="med"/>
          </a:ln>
        </p:spPr>
      </p:cxnSp>
      <p:cxnSp>
        <p:nvCxnSpPr>
          <p:cNvPr id="103479" name="Straight Connector 298"/>
          <p:cNvCxnSpPr>
            <a:stCxn id="103490" idx="7"/>
            <a:endCxn id="103469" idx="2"/>
          </p:cNvCxnSpPr>
          <p:nvPr/>
        </p:nvCxnSpPr>
        <p:spPr>
          <a:xfrm flipV="1">
            <a:off x="6099175" y="4376738"/>
            <a:ext cx="242888" cy="44450"/>
          </a:xfrm>
          <a:prstGeom prst="line">
            <a:avLst/>
          </a:prstGeom>
          <a:ln w="15875" cap="flat" cmpd="sng">
            <a:solidFill>
              <a:schemeClr val="tx1"/>
            </a:solidFill>
            <a:prstDash val="solid"/>
            <a:round/>
            <a:headEnd type="none" w="med" len="med"/>
            <a:tailEnd type="none" w="med" len="med"/>
          </a:ln>
        </p:spPr>
      </p:cxnSp>
      <p:cxnSp>
        <p:nvCxnSpPr>
          <p:cNvPr id="103480" name="Straight Connector 299"/>
          <p:cNvCxnSpPr>
            <a:stCxn id="103490" idx="7"/>
            <a:endCxn id="103469" idx="2"/>
          </p:cNvCxnSpPr>
          <p:nvPr/>
        </p:nvCxnSpPr>
        <p:spPr>
          <a:xfrm flipV="1">
            <a:off x="5800725" y="4205288"/>
            <a:ext cx="195263" cy="106362"/>
          </a:xfrm>
          <a:prstGeom prst="line">
            <a:avLst/>
          </a:prstGeom>
          <a:ln w="15875" cap="flat" cmpd="sng">
            <a:solidFill>
              <a:schemeClr val="tx1"/>
            </a:solidFill>
            <a:prstDash val="solid"/>
            <a:round/>
            <a:headEnd type="none" w="med" len="med"/>
            <a:tailEnd type="none" w="med" len="med"/>
          </a:ln>
        </p:spPr>
      </p:cxnSp>
      <p:cxnSp>
        <p:nvCxnSpPr>
          <p:cNvPr id="103481" name="Straight Connector 300"/>
          <p:cNvCxnSpPr>
            <a:stCxn id="103690" idx="6"/>
            <a:endCxn id="103469" idx="2"/>
          </p:cNvCxnSpPr>
          <p:nvPr/>
        </p:nvCxnSpPr>
        <p:spPr>
          <a:xfrm flipV="1">
            <a:off x="5487988" y="4497388"/>
            <a:ext cx="206375" cy="95250"/>
          </a:xfrm>
          <a:prstGeom prst="line">
            <a:avLst/>
          </a:prstGeom>
          <a:ln w="15875" cap="flat" cmpd="sng">
            <a:solidFill>
              <a:schemeClr val="tx1"/>
            </a:solidFill>
            <a:prstDash val="solid"/>
            <a:round/>
            <a:headEnd type="none" w="med" len="med"/>
            <a:tailEnd type="none" w="med" len="med"/>
          </a:ln>
        </p:spPr>
      </p:cxnSp>
      <p:cxnSp>
        <p:nvCxnSpPr>
          <p:cNvPr id="103482" name="Straight Connector 301"/>
          <p:cNvCxnSpPr>
            <a:stCxn id="103690" idx="6"/>
            <a:endCxn id="103469" idx="2"/>
          </p:cNvCxnSpPr>
          <p:nvPr/>
        </p:nvCxnSpPr>
        <p:spPr>
          <a:xfrm flipV="1">
            <a:off x="6315075" y="4424363"/>
            <a:ext cx="254000" cy="247650"/>
          </a:xfrm>
          <a:prstGeom prst="line">
            <a:avLst/>
          </a:prstGeom>
          <a:ln w="15875" cap="flat" cmpd="sng">
            <a:solidFill>
              <a:schemeClr val="tx1"/>
            </a:solidFill>
            <a:prstDash val="solid"/>
            <a:round/>
            <a:headEnd type="none" w="med" len="med"/>
            <a:tailEnd type="none" w="med" len="med"/>
          </a:ln>
        </p:spPr>
      </p:cxnSp>
      <p:cxnSp>
        <p:nvCxnSpPr>
          <p:cNvPr id="103483" name="Straight Connector 302"/>
          <p:cNvCxnSpPr>
            <a:stCxn id="103690" idx="6"/>
            <a:endCxn id="103469" idx="2"/>
          </p:cNvCxnSpPr>
          <p:nvPr/>
        </p:nvCxnSpPr>
        <p:spPr>
          <a:xfrm flipH="1" flipV="1">
            <a:off x="6778625" y="4403725"/>
            <a:ext cx="358775" cy="120650"/>
          </a:xfrm>
          <a:prstGeom prst="line">
            <a:avLst/>
          </a:prstGeom>
          <a:ln w="15875" cap="flat" cmpd="sng">
            <a:solidFill>
              <a:schemeClr val="tx1"/>
            </a:solidFill>
            <a:prstDash val="solid"/>
            <a:round/>
            <a:headEnd type="none" w="med" len="med"/>
            <a:tailEnd type="none" w="med" len="med"/>
          </a:ln>
        </p:spPr>
      </p:cxnSp>
      <p:cxnSp>
        <p:nvCxnSpPr>
          <p:cNvPr id="103484" name="Straight Connector 303"/>
          <p:cNvCxnSpPr>
            <a:stCxn id="103690" idx="6"/>
            <a:endCxn id="103469" idx="2"/>
          </p:cNvCxnSpPr>
          <p:nvPr/>
        </p:nvCxnSpPr>
        <p:spPr>
          <a:xfrm flipV="1">
            <a:off x="6794500" y="4070350"/>
            <a:ext cx="285750" cy="192088"/>
          </a:xfrm>
          <a:prstGeom prst="line">
            <a:avLst/>
          </a:prstGeom>
          <a:ln w="15875" cap="flat" cmpd="sng">
            <a:solidFill>
              <a:schemeClr val="tx1"/>
            </a:solidFill>
            <a:prstDash val="solid"/>
            <a:round/>
            <a:headEnd type="none" w="med" len="med"/>
            <a:tailEnd type="none" w="med" len="med"/>
          </a:ln>
        </p:spPr>
      </p:cxnSp>
      <p:cxnSp>
        <p:nvCxnSpPr>
          <p:cNvPr id="103485" name="Straight Connector 304"/>
          <p:cNvCxnSpPr>
            <a:stCxn id="103690" idx="6"/>
            <a:endCxn id="103488" idx="7"/>
          </p:cNvCxnSpPr>
          <p:nvPr/>
        </p:nvCxnSpPr>
        <p:spPr>
          <a:xfrm flipH="1" flipV="1">
            <a:off x="5749925" y="3943350"/>
            <a:ext cx="227013" cy="85725"/>
          </a:xfrm>
          <a:prstGeom prst="line">
            <a:avLst/>
          </a:prstGeom>
          <a:ln w="15875" cap="flat" cmpd="sng">
            <a:solidFill>
              <a:schemeClr val="tx1"/>
            </a:solidFill>
            <a:prstDash val="solid"/>
            <a:round/>
            <a:headEnd type="none" w="med" len="med"/>
            <a:tailEnd type="none" w="med" len="med"/>
          </a:ln>
        </p:spPr>
      </p:cxnSp>
      <p:sp>
        <p:nvSpPr>
          <p:cNvPr id="103486" name="TextBox 39958"/>
          <p:cNvSpPr txBox="1"/>
          <p:nvPr/>
        </p:nvSpPr>
        <p:spPr>
          <a:xfrm>
            <a:off x="4764088" y="3983038"/>
            <a:ext cx="958850" cy="449262"/>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B</a:t>
            </a:r>
            <a:endParaRPr lang="en-US" altLang="zh-CN" i="1">
              <a:latin typeface="Arial" panose="020B0604020202020204" pitchFamily="34" charset="0"/>
            </a:endParaRPr>
          </a:p>
        </p:txBody>
      </p:sp>
      <p:grpSp>
        <p:nvGrpSpPr>
          <p:cNvPr id="103487" name="Group 347"/>
          <p:cNvGrpSpPr/>
          <p:nvPr/>
        </p:nvGrpSpPr>
        <p:grpSpPr>
          <a:xfrm>
            <a:off x="5297488" y="3752850"/>
            <a:ext cx="530225" cy="214313"/>
            <a:chOff x="1871277" y="1576300"/>
            <a:chExt cx="1128371" cy="437860"/>
          </a:xfrm>
        </p:grpSpPr>
        <p:sp>
          <p:nvSpPr>
            <p:cNvPr id="103488" name="Oval 59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8" name="Rectangle 59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90" name="Oval 59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00" name="Freeform 59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492" name="Freeform 60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93" name="Freeform 60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494" name="Freeform 60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495" name="Straight Connector 603"/>
            <p:cNvCxnSpPr>
              <a:stCxn id="103690" idx="6"/>
              <a:endCxn id="10349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496" name="Straight Connector 604"/>
            <p:cNvCxnSpPr>
              <a:stCxn id="103690" idx="6"/>
              <a:endCxn id="10349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497" name="Group 347"/>
          <p:cNvGrpSpPr/>
          <p:nvPr/>
        </p:nvGrpSpPr>
        <p:grpSpPr>
          <a:xfrm>
            <a:off x="6303963" y="4227513"/>
            <a:ext cx="530225" cy="214312"/>
            <a:chOff x="1871277" y="1576300"/>
            <a:chExt cx="1128371" cy="437860"/>
          </a:xfrm>
        </p:grpSpPr>
        <p:sp>
          <p:nvSpPr>
            <p:cNvPr id="103498" name="Oval 56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1" name="Rectangle 57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00" name="Oval 57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3" name="Freeform 57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02" name="Freeform 57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03" name="Freeform 57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04" name="Freeform 57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505" name="Straight Connector 576"/>
            <p:cNvCxnSpPr>
              <a:stCxn id="103690" idx="6"/>
              <a:endCxn id="10350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506" name="Straight Connector 577"/>
            <p:cNvCxnSpPr>
              <a:stCxn id="103690" idx="6"/>
              <a:endCxn id="10350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507" name="Group 347"/>
          <p:cNvGrpSpPr/>
          <p:nvPr/>
        </p:nvGrpSpPr>
        <p:grpSpPr>
          <a:xfrm>
            <a:off x="5822950" y="4011613"/>
            <a:ext cx="530225" cy="214312"/>
            <a:chOff x="1871277" y="1576300"/>
            <a:chExt cx="1128371" cy="437860"/>
          </a:xfrm>
        </p:grpSpPr>
        <p:sp>
          <p:nvSpPr>
            <p:cNvPr id="103508" name="Oval 560"/>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2" name="Rectangle 56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10" name="Oval 56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4" name="Freeform 56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12" name="Freeform 56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13" name="Freeform 56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14" name="Freeform 56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515" name="Straight Connector 567"/>
            <p:cNvCxnSpPr>
              <a:stCxn id="103690" idx="6"/>
              <a:endCxn id="10351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516" name="Straight Connector 568"/>
            <p:cNvCxnSpPr>
              <a:stCxn id="103690" idx="6"/>
              <a:endCxn id="10351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517" name="Group 347"/>
          <p:cNvGrpSpPr/>
          <p:nvPr/>
        </p:nvGrpSpPr>
        <p:grpSpPr>
          <a:xfrm>
            <a:off x="5597525" y="4310063"/>
            <a:ext cx="530225" cy="214312"/>
            <a:chOff x="1871277" y="1576300"/>
            <a:chExt cx="1128371" cy="437860"/>
          </a:xfrm>
        </p:grpSpPr>
        <p:sp>
          <p:nvSpPr>
            <p:cNvPr id="103518" name="Oval 551"/>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3" name="Rectangle 5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20" name="Oval 55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5" name="Freeform 55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22" name="Freeform 55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23" name="Freeform 55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24" name="Freeform 55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525" name="Straight Connector 558"/>
            <p:cNvCxnSpPr>
              <a:stCxn id="103690" idx="6"/>
              <a:endCxn id="10352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526" name="Straight Connector 559"/>
            <p:cNvCxnSpPr>
              <a:stCxn id="103690" idx="6"/>
              <a:endCxn id="10352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3527" name="Oval 3"/>
          <p:cNvSpPr/>
          <p:nvPr/>
        </p:nvSpPr>
        <p:spPr>
          <a:xfrm>
            <a:off x="1733550" y="2725738"/>
            <a:ext cx="3475038" cy="13811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3528" name="Straight Connector 10"/>
          <p:cNvCxnSpPr>
            <a:stCxn id="103741" idx="7"/>
            <a:endCxn id="103520" idx="2"/>
          </p:cNvCxnSpPr>
          <p:nvPr/>
        </p:nvCxnSpPr>
        <p:spPr>
          <a:xfrm>
            <a:off x="2957513" y="2968625"/>
            <a:ext cx="1146175" cy="73025"/>
          </a:xfrm>
          <a:prstGeom prst="line">
            <a:avLst/>
          </a:prstGeom>
          <a:ln w="15875" cap="flat" cmpd="sng">
            <a:solidFill>
              <a:schemeClr val="tx1"/>
            </a:solidFill>
            <a:prstDash val="solid"/>
            <a:round/>
            <a:headEnd type="none" w="med" len="med"/>
            <a:tailEnd type="none" w="med" len="med"/>
          </a:ln>
        </p:spPr>
      </p:cxnSp>
      <p:cxnSp>
        <p:nvCxnSpPr>
          <p:cNvPr id="103529" name="Straight Connector 297"/>
          <p:cNvCxnSpPr>
            <a:stCxn id="103741" idx="7"/>
            <a:endCxn id="103520" idx="2"/>
          </p:cNvCxnSpPr>
          <p:nvPr/>
        </p:nvCxnSpPr>
        <p:spPr>
          <a:xfrm>
            <a:off x="3551238" y="3268663"/>
            <a:ext cx="130175" cy="84137"/>
          </a:xfrm>
          <a:prstGeom prst="line">
            <a:avLst/>
          </a:prstGeom>
          <a:ln w="15875" cap="flat" cmpd="sng">
            <a:solidFill>
              <a:schemeClr val="tx1"/>
            </a:solidFill>
            <a:prstDash val="solid"/>
            <a:round/>
            <a:headEnd type="none" w="med" len="med"/>
            <a:tailEnd type="none" w="med" len="med"/>
          </a:ln>
        </p:spPr>
      </p:cxnSp>
      <p:cxnSp>
        <p:nvCxnSpPr>
          <p:cNvPr id="103530" name="Straight Connector 298"/>
          <p:cNvCxnSpPr>
            <a:stCxn id="103741" idx="7"/>
            <a:endCxn id="103520" idx="2"/>
          </p:cNvCxnSpPr>
          <p:nvPr/>
        </p:nvCxnSpPr>
        <p:spPr>
          <a:xfrm flipV="1">
            <a:off x="3335338" y="3473450"/>
            <a:ext cx="263525" cy="46038"/>
          </a:xfrm>
          <a:prstGeom prst="line">
            <a:avLst/>
          </a:prstGeom>
          <a:ln w="15875" cap="flat" cmpd="sng">
            <a:solidFill>
              <a:schemeClr val="tx1"/>
            </a:solidFill>
            <a:prstDash val="solid"/>
            <a:round/>
            <a:headEnd type="none" w="med" len="med"/>
            <a:tailEnd type="none" w="med" len="med"/>
          </a:ln>
        </p:spPr>
      </p:cxnSp>
      <p:cxnSp>
        <p:nvCxnSpPr>
          <p:cNvPr id="103531" name="Straight Connector 299"/>
          <p:cNvCxnSpPr>
            <a:stCxn id="103741" idx="7"/>
            <a:endCxn id="103520" idx="2"/>
          </p:cNvCxnSpPr>
          <p:nvPr/>
        </p:nvCxnSpPr>
        <p:spPr>
          <a:xfrm flipV="1">
            <a:off x="3014663" y="3297238"/>
            <a:ext cx="209550" cy="109537"/>
          </a:xfrm>
          <a:prstGeom prst="line">
            <a:avLst/>
          </a:prstGeom>
          <a:ln w="15875" cap="flat" cmpd="sng">
            <a:solidFill>
              <a:schemeClr val="tx1"/>
            </a:solidFill>
            <a:prstDash val="solid"/>
            <a:round/>
            <a:headEnd type="none" w="med" len="med"/>
            <a:tailEnd type="none" w="med" len="med"/>
          </a:ln>
        </p:spPr>
      </p:cxnSp>
      <p:cxnSp>
        <p:nvCxnSpPr>
          <p:cNvPr id="103532" name="Straight Connector 300"/>
          <p:cNvCxnSpPr>
            <a:stCxn id="103591" idx="6"/>
            <a:endCxn id="103520" idx="2"/>
          </p:cNvCxnSpPr>
          <p:nvPr/>
        </p:nvCxnSpPr>
        <p:spPr>
          <a:xfrm flipV="1">
            <a:off x="2676525" y="3597275"/>
            <a:ext cx="222250" cy="98425"/>
          </a:xfrm>
          <a:prstGeom prst="line">
            <a:avLst/>
          </a:prstGeom>
          <a:ln w="15875" cap="flat" cmpd="sng">
            <a:solidFill>
              <a:schemeClr val="tx1"/>
            </a:solidFill>
            <a:prstDash val="solid"/>
            <a:round/>
            <a:headEnd type="none" w="med" len="med"/>
            <a:tailEnd type="none" w="med" len="med"/>
          </a:ln>
        </p:spPr>
      </p:cxnSp>
      <p:cxnSp>
        <p:nvCxnSpPr>
          <p:cNvPr id="103533" name="Straight Connector 301"/>
          <p:cNvCxnSpPr>
            <a:stCxn id="103591" idx="6"/>
            <a:endCxn id="103520" idx="2"/>
          </p:cNvCxnSpPr>
          <p:nvPr/>
        </p:nvCxnSpPr>
        <p:spPr>
          <a:xfrm flipV="1">
            <a:off x="3568700" y="3522663"/>
            <a:ext cx="273050" cy="254000"/>
          </a:xfrm>
          <a:prstGeom prst="line">
            <a:avLst/>
          </a:prstGeom>
          <a:ln w="15875" cap="flat" cmpd="sng">
            <a:solidFill>
              <a:schemeClr val="tx1"/>
            </a:solidFill>
            <a:prstDash val="solid"/>
            <a:round/>
            <a:headEnd type="none" w="med" len="med"/>
            <a:tailEnd type="none" w="med" len="med"/>
          </a:ln>
        </p:spPr>
      </p:cxnSp>
      <p:cxnSp>
        <p:nvCxnSpPr>
          <p:cNvPr id="103534" name="Straight Connector 302"/>
          <p:cNvCxnSpPr>
            <a:stCxn id="103591" idx="6"/>
            <a:endCxn id="103520" idx="2"/>
          </p:cNvCxnSpPr>
          <p:nvPr/>
        </p:nvCxnSpPr>
        <p:spPr>
          <a:xfrm flipH="1" flipV="1">
            <a:off x="4100513" y="3508375"/>
            <a:ext cx="387350" cy="125413"/>
          </a:xfrm>
          <a:prstGeom prst="line">
            <a:avLst/>
          </a:prstGeom>
          <a:ln w="15875" cap="flat" cmpd="sng">
            <a:solidFill>
              <a:schemeClr val="tx1"/>
            </a:solidFill>
            <a:prstDash val="solid"/>
            <a:round/>
            <a:headEnd type="none" w="med" len="med"/>
            <a:tailEnd type="none" w="med" len="med"/>
          </a:ln>
        </p:spPr>
      </p:cxnSp>
      <p:cxnSp>
        <p:nvCxnSpPr>
          <p:cNvPr id="103535" name="Straight Connector 303"/>
          <p:cNvCxnSpPr>
            <a:stCxn id="103591" idx="6"/>
            <a:endCxn id="103520" idx="2"/>
          </p:cNvCxnSpPr>
          <p:nvPr/>
        </p:nvCxnSpPr>
        <p:spPr>
          <a:xfrm flipV="1">
            <a:off x="4086225" y="3159125"/>
            <a:ext cx="307975" cy="198438"/>
          </a:xfrm>
          <a:prstGeom prst="line">
            <a:avLst/>
          </a:prstGeom>
          <a:ln w="15875" cap="flat" cmpd="sng">
            <a:solidFill>
              <a:schemeClr val="tx1"/>
            </a:solidFill>
            <a:prstDash val="solid"/>
            <a:round/>
            <a:headEnd type="none" w="med" len="med"/>
            <a:tailEnd type="none" w="med" len="med"/>
          </a:ln>
        </p:spPr>
      </p:cxnSp>
      <p:cxnSp>
        <p:nvCxnSpPr>
          <p:cNvPr id="103536" name="Straight Connector 304"/>
          <p:cNvCxnSpPr>
            <a:stCxn id="103591" idx="6"/>
            <a:endCxn id="103739" idx="7"/>
          </p:cNvCxnSpPr>
          <p:nvPr/>
        </p:nvCxnSpPr>
        <p:spPr>
          <a:xfrm flipH="1" flipV="1">
            <a:off x="2959100" y="3028950"/>
            <a:ext cx="246063" cy="87313"/>
          </a:xfrm>
          <a:prstGeom prst="line">
            <a:avLst/>
          </a:prstGeom>
          <a:ln w="15875" cap="flat" cmpd="sng">
            <a:solidFill>
              <a:schemeClr val="tx1"/>
            </a:solidFill>
            <a:prstDash val="solid"/>
            <a:round/>
            <a:headEnd type="none" w="med" len="med"/>
            <a:tailEnd type="none" w="med" len="med"/>
          </a:ln>
        </p:spPr>
      </p:cxnSp>
      <p:sp>
        <p:nvSpPr>
          <p:cNvPr id="103537" name="TextBox 39958"/>
          <p:cNvSpPr txBox="1"/>
          <p:nvPr/>
        </p:nvSpPr>
        <p:spPr>
          <a:xfrm>
            <a:off x="1893888" y="3070225"/>
            <a:ext cx="1030287" cy="436563"/>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A</a:t>
            </a:r>
            <a:endParaRPr lang="en-US" altLang="zh-CN" i="1">
              <a:latin typeface="Arial" panose="020B0604020202020204" pitchFamily="34" charset="0"/>
            </a:endParaRPr>
          </a:p>
        </p:txBody>
      </p:sp>
      <p:grpSp>
        <p:nvGrpSpPr>
          <p:cNvPr id="103538" name="Group 347"/>
          <p:cNvGrpSpPr/>
          <p:nvPr/>
        </p:nvGrpSpPr>
        <p:grpSpPr>
          <a:xfrm>
            <a:off x="4360863" y="3562350"/>
            <a:ext cx="573087" cy="220663"/>
            <a:chOff x="1871277" y="1576300"/>
            <a:chExt cx="1128371" cy="437860"/>
          </a:xfrm>
        </p:grpSpPr>
        <p:sp>
          <p:nvSpPr>
            <p:cNvPr id="103539" name="Oval 39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96" name="Rectangle 39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41" name="Oval 39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98" name="Freeform 39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43" name="Freeform 39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44" name="Freeform 39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45" name="Freeform 40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546" name="Straight Connector 401"/>
            <p:cNvCxnSpPr>
              <a:stCxn id="103591" idx="6"/>
              <a:endCxn id="10354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547" name="Straight Connector 402"/>
            <p:cNvCxnSpPr>
              <a:stCxn id="103591" idx="6"/>
              <a:endCxn id="10354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548" name="Group 347"/>
          <p:cNvGrpSpPr/>
          <p:nvPr/>
        </p:nvGrpSpPr>
        <p:grpSpPr>
          <a:xfrm>
            <a:off x="3557588" y="3321050"/>
            <a:ext cx="571500" cy="220663"/>
            <a:chOff x="1871277" y="1576300"/>
            <a:chExt cx="1128371" cy="437860"/>
          </a:xfrm>
        </p:grpSpPr>
        <p:sp>
          <p:nvSpPr>
            <p:cNvPr id="103549" name="Oval 385"/>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7" name="Rectangle 38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51" name="Oval 38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9" name="Freeform 38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53" name="Freeform 38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54" name="Freeform 39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55" name="Freeform 39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556" name="Straight Connector 392"/>
            <p:cNvCxnSpPr>
              <a:stCxn id="103591" idx="6"/>
              <a:endCxn id="10355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557" name="Straight Connector 393"/>
            <p:cNvCxnSpPr>
              <a:stCxn id="103591" idx="6"/>
              <a:endCxn id="10355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558" name="Group 347"/>
          <p:cNvGrpSpPr/>
          <p:nvPr/>
        </p:nvGrpSpPr>
        <p:grpSpPr>
          <a:xfrm>
            <a:off x="3036888" y="3098800"/>
            <a:ext cx="573087" cy="219075"/>
            <a:chOff x="1871277" y="1576300"/>
            <a:chExt cx="1128371" cy="437860"/>
          </a:xfrm>
        </p:grpSpPr>
        <p:sp>
          <p:nvSpPr>
            <p:cNvPr id="103559" name="Oval 37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78" name="Rectangle 37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61" name="Oval 37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0" name="Freeform 37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63" name="Freeform 38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64" name="Freeform 38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65" name="Freeform 38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566" name="Straight Connector 383"/>
            <p:cNvCxnSpPr>
              <a:stCxn id="103591" idx="6"/>
              <a:endCxn id="10356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567" name="Straight Connector 384"/>
            <p:cNvCxnSpPr>
              <a:stCxn id="103591" idx="6"/>
              <a:endCxn id="10356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568" name="Group 347"/>
          <p:cNvGrpSpPr/>
          <p:nvPr/>
        </p:nvGrpSpPr>
        <p:grpSpPr>
          <a:xfrm>
            <a:off x="2794000" y="3405188"/>
            <a:ext cx="573088" cy="219075"/>
            <a:chOff x="1871277" y="1576300"/>
            <a:chExt cx="1128371" cy="437860"/>
          </a:xfrm>
        </p:grpSpPr>
        <p:sp>
          <p:nvSpPr>
            <p:cNvPr id="103569" name="Oval 36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9" name="Rectangle 36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71" name="Oval 36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71" name="Freeform 37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73" name="Freeform 37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74" name="Freeform 37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75" name="Freeform 37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576" name="Straight Connector 374"/>
            <p:cNvCxnSpPr>
              <a:stCxn id="103591" idx="6"/>
              <a:endCxn id="10357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577" name="Straight Connector 375"/>
            <p:cNvCxnSpPr>
              <a:stCxn id="103591" idx="6"/>
              <a:endCxn id="10357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578" name="Group 347"/>
          <p:cNvGrpSpPr/>
          <p:nvPr/>
        </p:nvGrpSpPr>
        <p:grpSpPr>
          <a:xfrm>
            <a:off x="3341688" y="3759200"/>
            <a:ext cx="573087" cy="220663"/>
            <a:chOff x="1871277" y="1576300"/>
            <a:chExt cx="1128371" cy="437860"/>
          </a:xfrm>
        </p:grpSpPr>
        <p:sp>
          <p:nvSpPr>
            <p:cNvPr id="103579" name="Oval 35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0" name="Rectangle 35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81" name="Oval 36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2" name="Freeform 36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83" name="Freeform 36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84" name="Freeform 36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85" name="Freeform 36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586" name="Straight Connector 365"/>
            <p:cNvCxnSpPr>
              <a:stCxn id="103591" idx="6"/>
              <a:endCxn id="10358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587" name="Straight Connector 366"/>
            <p:cNvCxnSpPr>
              <a:stCxn id="103591" idx="6"/>
              <a:endCxn id="10358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588" name="Group 347"/>
          <p:cNvGrpSpPr/>
          <p:nvPr/>
        </p:nvGrpSpPr>
        <p:grpSpPr>
          <a:xfrm>
            <a:off x="2105025" y="3614738"/>
            <a:ext cx="573088" cy="220662"/>
            <a:chOff x="1871277" y="1576300"/>
            <a:chExt cx="1128371" cy="437860"/>
          </a:xfrm>
        </p:grpSpPr>
        <p:sp>
          <p:nvSpPr>
            <p:cNvPr id="103589" name="Oval 34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51" name="Rectangle 35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91" name="Oval 35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53" name="Freeform 35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593" name="Freeform 35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94" name="Freeform 35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595" name="Freeform 35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596" name="Straight Connector 356"/>
            <p:cNvCxnSpPr>
              <a:stCxn id="103591" idx="6"/>
              <a:endCxn id="10359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597" name="Straight Connector 357"/>
            <p:cNvCxnSpPr>
              <a:stCxn id="103591" idx="6"/>
              <a:endCxn id="10359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3598" name="Rectangle 2"/>
          <p:cNvSpPr>
            <a:spLocks noGrp="1"/>
          </p:cNvSpPr>
          <p:nvPr>
            <p:ph type="title" idx="4294967295"/>
          </p:nvPr>
        </p:nvSpPr>
        <p:spPr>
          <a:xfrm>
            <a:off x="255588" y="165100"/>
            <a:ext cx="8096250" cy="650875"/>
          </a:xfrm>
        </p:spPr>
        <p:txBody>
          <a:bodyPr vert="horz" wrap="square" lIns="91440" tIns="45720" rIns="91440" bIns="45720" anchor="ctr" anchorCtr="0"/>
          <a:p>
            <a:pPr eaLnBrk="1" hangingPunct="1"/>
            <a:r>
              <a:rPr lang="en-US" altLang="zh-CN" sz="3600" dirty="0"/>
              <a:t>Internet structure: network of networks</a:t>
            </a:r>
            <a:endParaRPr lang="en-US" altLang="zh-CN" dirty="0"/>
          </a:p>
        </p:txBody>
      </p:sp>
      <p:pic>
        <p:nvPicPr>
          <p:cNvPr id="103599" name="Picture 76" descr="underline_base"/>
          <p:cNvPicPr/>
          <p:nvPr/>
        </p:nvPicPr>
        <p:blipFill>
          <a:blip r:embed="rId1"/>
          <a:stretch>
            <a:fillRect/>
          </a:stretch>
        </p:blipFill>
        <p:spPr>
          <a:xfrm>
            <a:off x="327025" y="674688"/>
            <a:ext cx="7769225" cy="173037"/>
          </a:xfrm>
          <a:prstGeom prst="rect">
            <a:avLst/>
          </a:prstGeom>
          <a:noFill/>
          <a:ln w="9525">
            <a:noFill/>
          </a:ln>
        </p:spPr>
      </p:pic>
      <p:grpSp>
        <p:nvGrpSpPr>
          <p:cNvPr id="103600" name="Group 2"/>
          <p:cNvGrpSpPr/>
          <p:nvPr/>
        </p:nvGrpSpPr>
        <p:grpSpPr>
          <a:xfrm>
            <a:off x="1825625" y="2241550"/>
            <a:ext cx="647700" cy="417513"/>
            <a:chOff x="3053396" y="4304255"/>
            <a:chExt cx="648422" cy="418253"/>
          </a:xfrm>
        </p:grpSpPr>
        <p:sp>
          <p:nvSpPr>
            <p:cNvPr id="10360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02" name="TextBox 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03" name="Group 131"/>
          <p:cNvGrpSpPr/>
          <p:nvPr/>
        </p:nvGrpSpPr>
        <p:grpSpPr>
          <a:xfrm>
            <a:off x="669925" y="3041650"/>
            <a:ext cx="647700" cy="417513"/>
            <a:chOff x="3053396" y="4304255"/>
            <a:chExt cx="648422" cy="418253"/>
          </a:xfrm>
        </p:grpSpPr>
        <p:sp>
          <p:nvSpPr>
            <p:cNvPr id="10360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05" name="TextBox 13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06" name="Group 135"/>
          <p:cNvGrpSpPr/>
          <p:nvPr/>
        </p:nvGrpSpPr>
        <p:grpSpPr>
          <a:xfrm>
            <a:off x="6334125" y="2495550"/>
            <a:ext cx="649288" cy="417513"/>
            <a:chOff x="3053396" y="4304255"/>
            <a:chExt cx="648422" cy="418253"/>
          </a:xfrm>
        </p:grpSpPr>
        <p:sp>
          <p:nvSpPr>
            <p:cNvPr id="103607"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08" name="TextBox 13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09" name="Group 138"/>
          <p:cNvGrpSpPr/>
          <p:nvPr/>
        </p:nvGrpSpPr>
        <p:grpSpPr>
          <a:xfrm>
            <a:off x="1241425" y="5353050"/>
            <a:ext cx="647700" cy="417513"/>
            <a:chOff x="3053396" y="4304255"/>
            <a:chExt cx="648422" cy="418253"/>
          </a:xfrm>
        </p:grpSpPr>
        <p:sp>
          <p:nvSpPr>
            <p:cNvPr id="10361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11" name="TextBox 140"/>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12" name="Group 141"/>
          <p:cNvGrpSpPr/>
          <p:nvPr/>
        </p:nvGrpSpPr>
        <p:grpSpPr>
          <a:xfrm>
            <a:off x="822325" y="4730750"/>
            <a:ext cx="647700" cy="417513"/>
            <a:chOff x="3053396" y="4304255"/>
            <a:chExt cx="648422" cy="418253"/>
          </a:xfrm>
        </p:grpSpPr>
        <p:sp>
          <p:nvSpPr>
            <p:cNvPr id="10361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14" name="TextBox 14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15" name="Group 144"/>
          <p:cNvGrpSpPr/>
          <p:nvPr/>
        </p:nvGrpSpPr>
        <p:grpSpPr>
          <a:xfrm>
            <a:off x="593725" y="4070350"/>
            <a:ext cx="647700" cy="417513"/>
            <a:chOff x="3053396" y="4304255"/>
            <a:chExt cx="648422" cy="418253"/>
          </a:xfrm>
        </p:grpSpPr>
        <p:sp>
          <p:nvSpPr>
            <p:cNvPr id="10361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17" name="TextBox 146"/>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18" name="Group 147"/>
          <p:cNvGrpSpPr/>
          <p:nvPr/>
        </p:nvGrpSpPr>
        <p:grpSpPr>
          <a:xfrm>
            <a:off x="7083425" y="2927350"/>
            <a:ext cx="649288" cy="417513"/>
            <a:chOff x="3053396" y="4304255"/>
            <a:chExt cx="648422" cy="418253"/>
          </a:xfrm>
        </p:grpSpPr>
        <p:sp>
          <p:nvSpPr>
            <p:cNvPr id="10361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20" name="TextBox 149"/>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21" name="Group 150"/>
          <p:cNvGrpSpPr/>
          <p:nvPr/>
        </p:nvGrpSpPr>
        <p:grpSpPr>
          <a:xfrm>
            <a:off x="3425825" y="2000250"/>
            <a:ext cx="649288" cy="417513"/>
            <a:chOff x="3053396" y="4304255"/>
            <a:chExt cx="648422" cy="418253"/>
          </a:xfrm>
        </p:grpSpPr>
        <p:sp>
          <p:nvSpPr>
            <p:cNvPr id="10362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23" name="TextBox 15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24" name="Group 153"/>
          <p:cNvGrpSpPr/>
          <p:nvPr/>
        </p:nvGrpSpPr>
        <p:grpSpPr>
          <a:xfrm>
            <a:off x="1050925" y="2647950"/>
            <a:ext cx="647700" cy="417513"/>
            <a:chOff x="3053396" y="4304255"/>
            <a:chExt cx="648422" cy="418253"/>
          </a:xfrm>
        </p:grpSpPr>
        <p:sp>
          <p:nvSpPr>
            <p:cNvPr id="10362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26" name="TextBox 15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27" name="Group 156"/>
          <p:cNvGrpSpPr/>
          <p:nvPr/>
        </p:nvGrpSpPr>
        <p:grpSpPr>
          <a:xfrm>
            <a:off x="4340225" y="1974850"/>
            <a:ext cx="649288" cy="417513"/>
            <a:chOff x="3053396" y="4304255"/>
            <a:chExt cx="648422" cy="418253"/>
          </a:xfrm>
        </p:grpSpPr>
        <p:sp>
          <p:nvSpPr>
            <p:cNvPr id="10362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29" name="TextBox 15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30" name="Group 160"/>
          <p:cNvGrpSpPr/>
          <p:nvPr/>
        </p:nvGrpSpPr>
        <p:grpSpPr>
          <a:xfrm>
            <a:off x="7400925" y="5607050"/>
            <a:ext cx="649288" cy="417513"/>
            <a:chOff x="3053396" y="4304255"/>
            <a:chExt cx="648422" cy="418253"/>
          </a:xfrm>
        </p:grpSpPr>
        <p:sp>
          <p:nvSpPr>
            <p:cNvPr id="10363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32" name="TextBox 16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33" name="Group 163"/>
          <p:cNvGrpSpPr/>
          <p:nvPr/>
        </p:nvGrpSpPr>
        <p:grpSpPr>
          <a:xfrm>
            <a:off x="8239125" y="4959350"/>
            <a:ext cx="649288" cy="417513"/>
            <a:chOff x="3053396" y="4304255"/>
            <a:chExt cx="648422" cy="418253"/>
          </a:xfrm>
        </p:grpSpPr>
        <p:sp>
          <p:nvSpPr>
            <p:cNvPr id="10363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35" name="TextBox 16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36" name="Group 169"/>
          <p:cNvGrpSpPr/>
          <p:nvPr/>
        </p:nvGrpSpPr>
        <p:grpSpPr>
          <a:xfrm>
            <a:off x="5165725" y="5848350"/>
            <a:ext cx="649288" cy="417513"/>
            <a:chOff x="3053396" y="4304255"/>
            <a:chExt cx="648422" cy="418253"/>
          </a:xfrm>
        </p:grpSpPr>
        <p:sp>
          <p:nvSpPr>
            <p:cNvPr id="103637"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38" name="TextBox 17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39" name="Group 172"/>
          <p:cNvGrpSpPr/>
          <p:nvPr/>
        </p:nvGrpSpPr>
        <p:grpSpPr>
          <a:xfrm>
            <a:off x="4251325" y="5988050"/>
            <a:ext cx="649288" cy="417513"/>
            <a:chOff x="3053396" y="4304255"/>
            <a:chExt cx="648422" cy="418253"/>
          </a:xfrm>
        </p:grpSpPr>
        <p:sp>
          <p:nvSpPr>
            <p:cNvPr id="10364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41" name="TextBox 174"/>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3642" name="Group 175"/>
          <p:cNvGrpSpPr/>
          <p:nvPr/>
        </p:nvGrpSpPr>
        <p:grpSpPr>
          <a:xfrm>
            <a:off x="3032125" y="5835650"/>
            <a:ext cx="649288" cy="417513"/>
            <a:chOff x="3053396" y="4304255"/>
            <a:chExt cx="648422" cy="418253"/>
          </a:xfrm>
        </p:grpSpPr>
        <p:sp>
          <p:nvSpPr>
            <p:cNvPr id="10364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644" name="TextBox 17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103645" name="TextBox 4"/>
          <p:cNvSpPr txBox="1"/>
          <p:nvPr/>
        </p:nvSpPr>
        <p:spPr>
          <a:xfrm rot="1053502">
            <a:off x="5440363" y="1900238"/>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3646" name="TextBox 179"/>
          <p:cNvSpPr txBox="1"/>
          <p:nvPr/>
        </p:nvSpPr>
        <p:spPr>
          <a:xfrm rot="2829263">
            <a:off x="7726363" y="3373438"/>
            <a:ext cx="544512"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3647" name="TextBox 180"/>
          <p:cNvSpPr txBox="1"/>
          <p:nvPr/>
        </p:nvSpPr>
        <p:spPr>
          <a:xfrm rot="9845918">
            <a:off x="6394450" y="5884863"/>
            <a:ext cx="544513"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3648" name="TextBox 181"/>
          <p:cNvSpPr txBox="1"/>
          <p:nvPr/>
        </p:nvSpPr>
        <p:spPr>
          <a:xfrm rot="-9948738">
            <a:off x="2027238" y="5789613"/>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3649" name="TextBox 182"/>
          <p:cNvSpPr txBox="1"/>
          <p:nvPr/>
        </p:nvSpPr>
        <p:spPr>
          <a:xfrm rot="-4992697">
            <a:off x="439738" y="348138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3650" name="TextBox 183"/>
          <p:cNvSpPr txBox="1"/>
          <p:nvPr/>
        </p:nvSpPr>
        <p:spPr>
          <a:xfrm rot="-1017263">
            <a:off x="2627313" y="184943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cxnSp>
        <p:nvCxnSpPr>
          <p:cNvPr id="103651" name="Straight Connector 12"/>
          <p:cNvCxnSpPr>
            <a:stCxn id="103591" idx="6"/>
            <a:endCxn id="103591" idx="2"/>
          </p:cNvCxnSpPr>
          <p:nvPr/>
        </p:nvCxnSpPr>
        <p:spPr>
          <a:xfrm>
            <a:off x="2382838" y="2609850"/>
            <a:ext cx="238125" cy="261938"/>
          </a:xfrm>
          <a:prstGeom prst="line">
            <a:avLst/>
          </a:prstGeom>
          <a:ln w="9525" cap="flat" cmpd="sng">
            <a:solidFill>
              <a:schemeClr val="tx1"/>
            </a:solidFill>
            <a:prstDash val="solid"/>
            <a:round/>
            <a:headEnd type="none" w="med" len="med"/>
            <a:tailEnd type="none" w="med" len="med"/>
          </a:ln>
        </p:spPr>
      </p:cxnSp>
      <p:cxnSp>
        <p:nvCxnSpPr>
          <p:cNvPr id="103652" name="Straight Connector 500"/>
          <p:cNvCxnSpPr>
            <a:stCxn id="103591" idx="6"/>
            <a:endCxn id="103741" idx="2"/>
          </p:cNvCxnSpPr>
          <p:nvPr/>
        </p:nvCxnSpPr>
        <p:spPr>
          <a:xfrm>
            <a:off x="1638300" y="2849563"/>
            <a:ext cx="831850" cy="61912"/>
          </a:xfrm>
          <a:prstGeom prst="line">
            <a:avLst/>
          </a:prstGeom>
          <a:ln w="9525" cap="flat" cmpd="sng">
            <a:solidFill>
              <a:schemeClr val="tx1"/>
            </a:solidFill>
            <a:prstDash val="solid"/>
            <a:round/>
            <a:headEnd type="none" w="med" len="med"/>
            <a:tailEnd type="none" w="med" len="med"/>
          </a:ln>
        </p:spPr>
      </p:cxnSp>
      <p:cxnSp>
        <p:nvCxnSpPr>
          <p:cNvPr id="103653" name="Straight Connector 501"/>
          <p:cNvCxnSpPr>
            <a:stCxn id="103591" idx="6"/>
            <a:endCxn id="103741" idx="2"/>
          </p:cNvCxnSpPr>
          <p:nvPr/>
        </p:nvCxnSpPr>
        <p:spPr>
          <a:xfrm flipV="1">
            <a:off x="1235075" y="2973388"/>
            <a:ext cx="1303338" cy="277812"/>
          </a:xfrm>
          <a:prstGeom prst="line">
            <a:avLst/>
          </a:prstGeom>
          <a:ln w="9525" cap="flat" cmpd="sng">
            <a:solidFill>
              <a:schemeClr val="tx1"/>
            </a:solidFill>
            <a:prstDash val="solid"/>
            <a:round/>
            <a:headEnd type="none" w="med" len="med"/>
            <a:tailEnd type="none" w="med" len="med"/>
          </a:ln>
        </p:spPr>
      </p:cxnSp>
      <p:cxnSp>
        <p:nvCxnSpPr>
          <p:cNvPr id="103654" name="Straight Connector 502"/>
          <p:cNvCxnSpPr>
            <a:stCxn id="103591" idx="6"/>
            <a:endCxn id="103741" idx="2"/>
          </p:cNvCxnSpPr>
          <p:nvPr/>
        </p:nvCxnSpPr>
        <p:spPr>
          <a:xfrm>
            <a:off x="3916363" y="2411413"/>
            <a:ext cx="307975" cy="573087"/>
          </a:xfrm>
          <a:prstGeom prst="line">
            <a:avLst/>
          </a:prstGeom>
          <a:ln w="9525" cap="flat" cmpd="sng">
            <a:solidFill>
              <a:schemeClr val="tx1"/>
            </a:solidFill>
            <a:prstDash val="solid"/>
            <a:round/>
            <a:headEnd type="none" w="med" len="med"/>
            <a:tailEnd type="none" w="med" len="med"/>
          </a:ln>
        </p:spPr>
      </p:cxnSp>
      <p:cxnSp>
        <p:nvCxnSpPr>
          <p:cNvPr id="103655" name="Straight Connector 503"/>
          <p:cNvCxnSpPr>
            <a:stCxn id="103591" idx="6"/>
            <a:endCxn id="103741" idx="2"/>
          </p:cNvCxnSpPr>
          <p:nvPr/>
        </p:nvCxnSpPr>
        <p:spPr>
          <a:xfrm flipH="1">
            <a:off x="4425950" y="2389188"/>
            <a:ext cx="384175" cy="579437"/>
          </a:xfrm>
          <a:prstGeom prst="line">
            <a:avLst/>
          </a:prstGeom>
          <a:ln w="9525" cap="flat" cmpd="sng">
            <a:solidFill>
              <a:schemeClr val="tx1"/>
            </a:solidFill>
            <a:prstDash val="solid"/>
            <a:round/>
            <a:headEnd type="none" w="med" len="med"/>
            <a:tailEnd type="none" w="med" len="med"/>
          </a:ln>
        </p:spPr>
      </p:cxnSp>
      <p:cxnSp>
        <p:nvCxnSpPr>
          <p:cNvPr id="103656" name="Straight Connector 504"/>
          <p:cNvCxnSpPr>
            <a:stCxn id="103591" idx="6"/>
            <a:endCxn id="103741" idx="2"/>
          </p:cNvCxnSpPr>
          <p:nvPr/>
        </p:nvCxnSpPr>
        <p:spPr>
          <a:xfrm>
            <a:off x="6770688" y="2900363"/>
            <a:ext cx="215900" cy="1046162"/>
          </a:xfrm>
          <a:prstGeom prst="line">
            <a:avLst/>
          </a:prstGeom>
          <a:ln w="9525" cap="flat" cmpd="sng">
            <a:solidFill>
              <a:schemeClr val="tx1"/>
            </a:solidFill>
            <a:prstDash val="solid"/>
            <a:round/>
            <a:headEnd type="none" w="med" len="med"/>
            <a:tailEnd type="none" w="med" len="med"/>
          </a:ln>
        </p:spPr>
      </p:cxnSp>
      <p:cxnSp>
        <p:nvCxnSpPr>
          <p:cNvPr id="103657" name="Straight Connector 505"/>
          <p:cNvCxnSpPr>
            <a:stCxn id="103591" idx="6"/>
            <a:endCxn id="103741" idx="2"/>
          </p:cNvCxnSpPr>
          <p:nvPr/>
        </p:nvCxnSpPr>
        <p:spPr>
          <a:xfrm flipH="1">
            <a:off x="7137400" y="3251200"/>
            <a:ext cx="241300" cy="692150"/>
          </a:xfrm>
          <a:prstGeom prst="line">
            <a:avLst/>
          </a:prstGeom>
          <a:ln w="9525" cap="flat" cmpd="sng">
            <a:solidFill>
              <a:schemeClr val="tx1"/>
            </a:solidFill>
            <a:prstDash val="solid"/>
            <a:round/>
            <a:headEnd type="none" w="med" len="med"/>
            <a:tailEnd type="none" w="med" len="med"/>
          </a:ln>
        </p:spPr>
      </p:cxnSp>
      <p:cxnSp>
        <p:nvCxnSpPr>
          <p:cNvPr id="103658" name="Straight Connector 507"/>
          <p:cNvCxnSpPr>
            <a:stCxn id="103591" idx="6"/>
            <a:endCxn id="103741" idx="2"/>
          </p:cNvCxnSpPr>
          <p:nvPr/>
        </p:nvCxnSpPr>
        <p:spPr>
          <a:xfrm flipH="1" flipV="1">
            <a:off x="7454900" y="4573588"/>
            <a:ext cx="796925" cy="614362"/>
          </a:xfrm>
          <a:prstGeom prst="line">
            <a:avLst/>
          </a:prstGeom>
          <a:ln w="9525" cap="flat" cmpd="sng">
            <a:solidFill>
              <a:schemeClr val="tx1"/>
            </a:solidFill>
            <a:prstDash val="solid"/>
            <a:round/>
            <a:headEnd type="none" w="med" len="med"/>
            <a:tailEnd type="none" w="med" len="med"/>
          </a:ln>
        </p:spPr>
      </p:cxnSp>
      <p:cxnSp>
        <p:nvCxnSpPr>
          <p:cNvPr id="103659" name="Straight Connector 509"/>
          <p:cNvCxnSpPr>
            <a:stCxn id="103637" idx="0"/>
            <a:endCxn id="103741" idx="2"/>
          </p:cNvCxnSpPr>
          <p:nvPr/>
        </p:nvCxnSpPr>
        <p:spPr>
          <a:xfrm flipH="1" flipV="1">
            <a:off x="5319713" y="4694238"/>
            <a:ext cx="285750" cy="1160462"/>
          </a:xfrm>
          <a:prstGeom prst="line">
            <a:avLst/>
          </a:prstGeom>
          <a:ln w="9525" cap="flat" cmpd="sng">
            <a:solidFill>
              <a:schemeClr val="tx1"/>
            </a:solidFill>
            <a:prstDash val="solid"/>
            <a:round/>
            <a:headEnd type="none" w="med" len="med"/>
            <a:tailEnd type="none" w="med" len="med"/>
          </a:ln>
        </p:spPr>
      </p:cxnSp>
      <p:cxnSp>
        <p:nvCxnSpPr>
          <p:cNvPr id="103660" name="Straight Connector 510"/>
          <p:cNvCxnSpPr>
            <a:stCxn id="103637" idx="0"/>
            <a:endCxn id="103741" idx="2"/>
          </p:cNvCxnSpPr>
          <p:nvPr/>
        </p:nvCxnSpPr>
        <p:spPr>
          <a:xfrm flipH="1" flipV="1">
            <a:off x="4068763" y="5045075"/>
            <a:ext cx="371475" cy="973138"/>
          </a:xfrm>
          <a:prstGeom prst="line">
            <a:avLst/>
          </a:prstGeom>
          <a:ln w="9525" cap="flat" cmpd="sng">
            <a:solidFill>
              <a:schemeClr val="tx1"/>
            </a:solidFill>
            <a:prstDash val="solid"/>
            <a:round/>
            <a:headEnd type="none" w="med" len="med"/>
            <a:tailEnd type="none" w="med" len="med"/>
          </a:ln>
        </p:spPr>
      </p:cxnSp>
      <p:cxnSp>
        <p:nvCxnSpPr>
          <p:cNvPr id="103661" name="Straight Connector 511"/>
          <p:cNvCxnSpPr>
            <a:stCxn id="103644" idx="0"/>
            <a:endCxn id="103741" idx="2"/>
          </p:cNvCxnSpPr>
          <p:nvPr/>
        </p:nvCxnSpPr>
        <p:spPr>
          <a:xfrm flipH="1" flipV="1">
            <a:off x="3144838" y="5192713"/>
            <a:ext cx="244475" cy="661987"/>
          </a:xfrm>
          <a:prstGeom prst="line">
            <a:avLst/>
          </a:prstGeom>
          <a:ln w="9525" cap="flat" cmpd="sng">
            <a:solidFill>
              <a:schemeClr val="tx1"/>
            </a:solidFill>
            <a:prstDash val="solid"/>
            <a:round/>
            <a:headEnd type="none" w="med" len="med"/>
            <a:tailEnd type="none" w="med" len="med"/>
          </a:ln>
        </p:spPr>
      </p:cxnSp>
      <p:cxnSp>
        <p:nvCxnSpPr>
          <p:cNvPr id="103662" name="Straight Connector 512"/>
          <p:cNvCxnSpPr>
            <a:stCxn id="103644" idx="0"/>
            <a:endCxn id="103741" idx="2"/>
          </p:cNvCxnSpPr>
          <p:nvPr/>
        </p:nvCxnSpPr>
        <p:spPr>
          <a:xfrm flipV="1">
            <a:off x="1790700" y="5160963"/>
            <a:ext cx="401638" cy="209550"/>
          </a:xfrm>
          <a:prstGeom prst="line">
            <a:avLst/>
          </a:prstGeom>
          <a:ln w="9525" cap="flat" cmpd="sng">
            <a:solidFill>
              <a:schemeClr val="tx1"/>
            </a:solidFill>
            <a:prstDash val="solid"/>
            <a:round/>
            <a:headEnd type="none" w="med" len="med"/>
            <a:tailEnd type="none" w="med" len="med"/>
          </a:ln>
        </p:spPr>
      </p:cxnSp>
      <p:cxnSp>
        <p:nvCxnSpPr>
          <p:cNvPr id="103663" name="Straight Connector 513"/>
          <p:cNvCxnSpPr>
            <a:stCxn id="103644" idx="0"/>
            <a:endCxn id="103731" idx="2"/>
          </p:cNvCxnSpPr>
          <p:nvPr/>
        </p:nvCxnSpPr>
        <p:spPr>
          <a:xfrm>
            <a:off x="1384300" y="5018088"/>
            <a:ext cx="450850" cy="115887"/>
          </a:xfrm>
          <a:prstGeom prst="line">
            <a:avLst/>
          </a:prstGeom>
          <a:ln w="9525" cap="flat" cmpd="sng">
            <a:solidFill>
              <a:schemeClr val="tx1"/>
            </a:solidFill>
            <a:prstDash val="solid"/>
            <a:round/>
            <a:headEnd type="none" w="med" len="med"/>
            <a:tailEnd type="none" w="med" len="med"/>
          </a:ln>
        </p:spPr>
      </p:cxnSp>
      <p:cxnSp>
        <p:nvCxnSpPr>
          <p:cNvPr id="103664" name="Straight Connector 514"/>
          <p:cNvCxnSpPr>
            <a:stCxn id="103644" idx="0"/>
            <a:endCxn id="103731" idx="2"/>
          </p:cNvCxnSpPr>
          <p:nvPr/>
        </p:nvCxnSpPr>
        <p:spPr>
          <a:xfrm>
            <a:off x="1155700" y="4376738"/>
            <a:ext cx="996950" cy="4762"/>
          </a:xfrm>
          <a:prstGeom prst="line">
            <a:avLst/>
          </a:prstGeom>
          <a:ln w="9525" cap="flat" cmpd="sng">
            <a:solidFill>
              <a:schemeClr val="tx1"/>
            </a:solidFill>
            <a:prstDash val="solid"/>
            <a:round/>
            <a:headEnd type="none" w="med" len="med"/>
            <a:tailEnd type="none" w="med" len="med"/>
          </a:ln>
        </p:spPr>
      </p:cxnSp>
      <p:sp>
        <p:nvSpPr>
          <p:cNvPr id="10366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03666"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103667" name="Group 347"/>
          <p:cNvGrpSpPr/>
          <p:nvPr/>
        </p:nvGrpSpPr>
        <p:grpSpPr>
          <a:xfrm>
            <a:off x="6818313" y="3868738"/>
            <a:ext cx="530225" cy="214312"/>
            <a:chOff x="1871277" y="1576300"/>
            <a:chExt cx="1128371" cy="437860"/>
          </a:xfrm>
        </p:grpSpPr>
        <p:sp>
          <p:nvSpPr>
            <p:cNvPr id="103668" name="Oval 58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9" name="Rectangle 58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670" name="Oval 58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1" name="Freeform 59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672" name="Freeform 59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673" name="Freeform 59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674" name="Freeform 59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675" name="Straight Connector 594"/>
            <p:cNvCxnSpPr>
              <a:stCxn id="103644" idx="0"/>
              <a:endCxn id="10367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676" name="Straight Connector 595"/>
            <p:cNvCxnSpPr>
              <a:stCxn id="103644" idx="0"/>
              <a:endCxn id="10367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677" name="Group 347"/>
          <p:cNvGrpSpPr/>
          <p:nvPr/>
        </p:nvGrpSpPr>
        <p:grpSpPr>
          <a:xfrm>
            <a:off x="7050088" y="4464050"/>
            <a:ext cx="530225" cy="214313"/>
            <a:chOff x="1871277" y="1576300"/>
            <a:chExt cx="1128371" cy="437860"/>
          </a:xfrm>
        </p:grpSpPr>
        <p:sp>
          <p:nvSpPr>
            <p:cNvPr id="103678" name="Oval 57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0" name="Rectangle 57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680" name="Oval 58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2" name="Freeform 58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682" name="Freeform 58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683" name="Freeform 58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684" name="Freeform 58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685" name="Straight Connector 585"/>
            <p:cNvCxnSpPr>
              <a:stCxn id="103644" idx="0"/>
              <a:endCxn id="10368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686" name="Straight Connector 586"/>
            <p:cNvCxnSpPr>
              <a:stCxn id="103644" idx="0"/>
              <a:endCxn id="10368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687" name="Group 347"/>
          <p:cNvGrpSpPr/>
          <p:nvPr/>
        </p:nvGrpSpPr>
        <p:grpSpPr>
          <a:xfrm>
            <a:off x="4959350" y="4514850"/>
            <a:ext cx="530225" cy="214313"/>
            <a:chOff x="1871277" y="1576300"/>
            <a:chExt cx="1128371" cy="437860"/>
          </a:xfrm>
        </p:grpSpPr>
        <p:sp>
          <p:nvSpPr>
            <p:cNvPr id="103688" name="Oval 533"/>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5" name="Rectangle 53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690" name="Oval 53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7" name="Freeform 53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692" name="Freeform 53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693" name="Freeform 53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694" name="Freeform 53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695" name="Straight Connector 540"/>
            <p:cNvCxnSpPr>
              <a:stCxn id="103644" idx="0"/>
              <a:endCxn id="10369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696" name="Straight Connector 541"/>
            <p:cNvCxnSpPr>
              <a:stCxn id="103644" idx="0"/>
              <a:endCxn id="10369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103697" name="Straight Connector 508"/>
          <p:cNvCxnSpPr>
            <a:stCxn id="103644" idx="0"/>
            <a:endCxn id="103690" idx="2"/>
          </p:cNvCxnSpPr>
          <p:nvPr/>
        </p:nvCxnSpPr>
        <p:spPr>
          <a:xfrm flipH="1" flipV="1">
            <a:off x="6496050" y="4722813"/>
            <a:ext cx="1047750" cy="966787"/>
          </a:xfrm>
          <a:prstGeom prst="line">
            <a:avLst/>
          </a:prstGeom>
          <a:ln w="9525" cap="flat" cmpd="sng">
            <a:solidFill>
              <a:schemeClr val="tx1"/>
            </a:solidFill>
            <a:prstDash val="solid"/>
            <a:round/>
            <a:headEnd type="none" w="med" len="med"/>
            <a:tailEnd type="none" w="med" len="med"/>
          </a:ln>
        </p:spPr>
      </p:cxnSp>
      <p:grpSp>
        <p:nvGrpSpPr>
          <p:cNvPr id="103698" name="Group 347"/>
          <p:cNvGrpSpPr/>
          <p:nvPr/>
        </p:nvGrpSpPr>
        <p:grpSpPr>
          <a:xfrm>
            <a:off x="2143125" y="4305300"/>
            <a:ext cx="484188" cy="211138"/>
            <a:chOff x="1871277" y="1576300"/>
            <a:chExt cx="1128371" cy="437860"/>
          </a:xfrm>
        </p:grpSpPr>
        <p:sp>
          <p:nvSpPr>
            <p:cNvPr id="103699" name="Oval 50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06" name="Rectangle 50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01" name="Oval 50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08" name="Freeform 50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03" name="Freeform 50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04" name="Freeform 50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05" name="Freeform 51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706" name="Straight Connector 511"/>
            <p:cNvCxnSpPr>
              <a:stCxn id="103644" idx="0"/>
              <a:endCxn id="10370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707" name="Straight Connector 512"/>
            <p:cNvCxnSpPr>
              <a:stCxn id="103644" idx="0"/>
              <a:endCxn id="10370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708" name="Group 347"/>
          <p:cNvGrpSpPr/>
          <p:nvPr/>
        </p:nvGrpSpPr>
        <p:grpSpPr>
          <a:xfrm>
            <a:off x="3744913" y="5006975"/>
            <a:ext cx="484187" cy="211138"/>
            <a:chOff x="1871277" y="1576300"/>
            <a:chExt cx="1128371" cy="437860"/>
          </a:xfrm>
        </p:grpSpPr>
        <p:sp>
          <p:nvSpPr>
            <p:cNvPr id="103709" name="Oval 48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88" name="Rectangle 48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11" name="Oval 48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0" name="Freeform 48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13" name="Freeform 49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14" name="Freeform 49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15" name="Freeform 49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716" name="Straight Connector 493"/>
            <p:cNvCxnSpPr>
              <a:stCxn id="103644" idx="0"/>
              <a:endCxn id="10371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717" name="Straight Connector 494"/>
            <p:cNvCxnSpPr>
              <a:stCxn id="103644" idx="0"/>
              <a:endCxn id="10371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718" name="Group 439"/>
          <p:cNvGrpSpPr/>
          <p:nvPr/>
        </p:nvGrpSpPr>
        <p:grpSpPr>
          <a:xfrm>
            <a:off x="2881313" y="5194300"/>
            <a:ext cx="484187" cy="211138"/>
            <a:chOff x="1871277" y="1576300"/>
            <a:chExt cx="1128371" cy="437860"/>
          </a:xfrm>
        </p:grpSpPr>
        <p:sp>
          <p:nvSpPr>
            <p:cNvPr id="103719" name="Oval 450"/>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52" name="Rectangle 45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21" name="Oval 45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54" name="Freeform 45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23" name="Freeform 45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24" name="Freeform 45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25" name="Freeform 45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726" name="Straight Connector 457"/>
            <p:cNvCxnSpPr>
              <a:stCxn id="103644" idx="0"/>
              <a:endCxn id="10372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727" name="Straight Connector 458"/>
            <p:cNvCxnSpPr>
              <a:stCxn id="103644" idx="0"/>
              <a:endCxn id="10372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728" name="Group 347"/>
          <p:cNvGrpSpPr/>
          <p:nvPr/>
        </p:nvGrpSpPr>
        <p:grpSpPr>
          <a:xfrm>
            <a:off x="1835150" y="5056188"/>
            <a:ext cx="484188" cy="211137"/>
            <a:chOff x="1871277" y="1576300"/>
            <a:chExt cx="1128371" cy="437860"/>
          </a:xfrm>
        </p:grpSpPr>
        <p:sp>
          <p:nvSpPr>
            <p:cNvPr id="103729" name="Oval 441"/>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43" name="Rectangle 4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31" name="Oval 44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45" name="Freeform 4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33" name="Freeform 44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34" name="Freeform 44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35" name="Freeform 44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736" name="Straight Connector 448"/>
            <p:cNvCxnSpPr>
              <a:stCxn id="103644" idx="0"/>
              <a:endCxn id="10373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737" name="Straight Connector 449"/>
            <p:cNvCxnSpPr>
              <a:stCxn id="103644" idx="0"/>
              <a:endCxn id="10373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738" name="Group 347"/>
          <p:cNvGrpSpPr/>
          <p:nvPr/>
        </p:nvGrpSpPr>
        <p:grpSpPr>
          <a:xfrm>
            <a:off x="2470150" y="2832100"/>
            <a:ext cx="571500" cy="220663"/>
            <a:chOff x="1871277" y="1576300"/>
            <a:chExt cx="1128371" cy="437860"/>
          </a:xfrm>
        </p:grpSpPr>
        <p:sp>
          <p:nvSpPr>
            <p:cNvPr id="103739" name="Oval 41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14" name="Rectangle 41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41" name="Oval 41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16" name="Freeform 41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43" name="Freeform 41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44" name="Freeform 41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45" name="Freeform 41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746" name="Straight Connector 419"/>
            <p:cNvCxnSpPr>
              <a:stCxn id="103644" idx="0"/>
              <a:endCxn id="10374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747" name="Straight Connector 420"/>
            <p:cNvCxnSpPr>
              <a:stCxn id="103644" idx="0"/>
              <a:endCxn id="10374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748" name="Group 347"/>
          <p:cNvGrpSpPr/>
          <p:nvPr/>
        </p:nvGrpSpPr>
        <p:grpSpPr>
          <a:xfrm>
            <a:off x="4111625" y="2951163"/>
            <a:ext cx="571500" cy="220662"/>
            <a:chOff x="1871277" y="1576300"/>
            <a:chExt cx="1128371" cy="437860"/>
          </a:xfrm>
        </p:grpSpPr>
        <p:sp>
          <p:nvSpPr>
            <p:cNvPr id="103749" name="Oval 403"/>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05" name="Rectangle 40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51" name="Oval 40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07" name="Freeform 40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53" name="Freeform 40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54" name="Freeform 40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55" name="Freeform 40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756" name="Straight Connector 410"/>
            <p:cNvCxnSpPr>
              <a:stCxn id="103644" idx="0"/>
              <a:endCxn id="10375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757" name="Straight Connector 411"/>
            <p:cNvCxnSpPr>
              <a:stCxn id="103644" idx="0"/>
              <a:endCxn id="10375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3758" name="Group 531"/>
          <p:cNvGrpSpPr/>
          <p:nvPr/>
        </p:nvGrpSpPr>
        <p:grpSpPr>
          <a:xfrm>
            <a:off x="6103938" y="4654550"/>
            <a:ext cx="530225" cy="214313"/>
            <a:chOff x="1871277" y="1576300"/>
            <a:chExt cx="1128371" cy="437860"/>
          </a:xfrm>
        </p:grpSpPr>
        <p:sp>
          <p:nvSpPr>
            <p:cNvPr id="103759" name="Oval 54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4" name="Rectangle 54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61" name="Oval 54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6" name="Freeform 54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3763" name="Freeform 54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64" name="Freeform 54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3765" name="Freeform 54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3766" name="Straight Connector 549"/>
            <p:cNvCxnSpPr>
              <a:stCxn id="103644" idx="0"/>
              <a:endCxn id="10376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3767" name="Straight Connector 550"/>
            <p:cNvCxnSpPr>
              <a:stCxn id="103644" idx="0"/>
              <a:endCxn id="10376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103768" name="Straight Connector 506"/>
          <p:cNvCxnSpPr>
            <a:stCxn id="103644" idx="0"/>
            <a:endCxn id="103761" idx="2"/>
          </p:cNvCxnSpPr>
          <p:nvPr/>
        </p:nvCxnSpPr>
        <p:spPr>
          <a:xfrm flipH="1">
            <a:off x="7566025" y="4311650"/>
            <a:ext cx="541338" cy="249238"/>
          </a:xfrm>
          <a:prstGeom prst="line">
            <a:avLst/>
          </a:prstGeom>
          <a:ln w="9525" cap="flat" cmpd="sng">
            <a:solidFill>
              <a:schemeClr val="tx1"/>
            </a:solidFill>
            <a:prstDash val="solid"/>
            <a:round/>
            <a:headEnd type="none" w="med" len="med"/>
            <a:tailEnd type="none" w="med" len="med"/>
          </a:ln>
        </p:spPr>
      </p:cxnSp>
      <p:grpSp>
        <p:nvGrpSpPr>
          <p:cNvPr id="103769" name="Group 166"/>
          <p:cNvGrpSpPr/>
          <p:nvPr/>
        </p:nvGrpSpPr>
        <p:grpSpPr>
          <a:xfrm>
            <a:off x="8010525" y="4044950"/>
            <a:ext cx="649288" cy="417513"/>
            <a:chOff x="3053396" y="4304255"/>
            <a:chExt cx="648422" cy="418253"/>
          </a:xfrm>
        </p:grpSpPr>
        <p:sp>
          <p:nvSpPr>
            <p:cNvPr id="10377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3771" name="TextBox 16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103772" name="Rectangle 3"/>
          <p:cNvSpPr txBox="1"/>
          <p:nvPr/>
        </p:nvSpPr>
        <p:spPr>
          <a:xfrm>
            <a:off x="473075" y="1073150"/>
            <a:ext cx="8204200" cy="673100"/>
          </a:xfrm>
          <a:prstGeom prst="rect">
            <a:avLst/>
          </a:prstGeom>
          <a:noFill/>
          <a:ln w="9525">
            <a:noFill/>
          </a:ln>
        </p:spPr>
        <p:txBody>
          <a:bodyPr anchor="t" anchorCtr="0"/>
          <a:p>
            <a:pPr>
              <a:lnSpc>
                <a:spcPct val="85000"/>
              </a:lnSpc>
              <a:spcBef>
                <a:spcPct val="20000"/>
              </a:spcBef>
              <a:buClr>
                <a:srgbClr val="000099"/>
              </a:buClr>
              <a:buSzPct val="75000"/>
              <a:buFont typeface="Wingdings" panose="05000000000000000000" pitchFamily="2" charset="2"/>
            </a:pPr>
            <a:r>
              <a:rPr lang="en-US" altLang="zh-CN">
                <a:latin typeface="Gill Sans MT" panose="020B0502020104020203" charset="0"/>
              </a:rPr>
              <a:t>But if one global ISP is viable business, there will be competitors ….  which must be interconnected</a:t>
            </a:r>
            <a:endParaRPr lang="en-US" altLang="zh-CN">
              <a:latin typeface="Gill Sans MT" panose="020B0502020104020203" charset="0"/>
            </a:endParaRPr>
          </a:p>
        </p:txBody>
      </p:sp>
      <p:grpSp>
        <p:nvGrpSpPr>
          <p:cNvPr id="514" name="Group 20"/>
          <p:cNvGrpSpPr/>
          <p:nvPr/>
        </p:nvGrpSpPr>
        <p:grpSpPr>
          <a:xfrm>
            <a:off x="4697413" y="2871788"/>
            <a:ext cx="2133600" cy="1082675"/>
            <a:chOff x="4696844" y="2871032"/>
            <a:chExt cx="2133865" cy="1082781"/>
          </a:xfrm>
        </p:grpSpPr>
        <p:grpSp>
          <p:nvGrpSpPr>
            <p:cNvPr id="103774" name="Group 16"/>
            <p:cNvGrpSpPr/>
            <p:nvPr/>
          </p:nvGrpSpPr>
          <p:grpSpPr>
            <a:xfrm>
              <a:off x="5677190" y="2871032"/>
              <a:ext cx="530938" cy="338554"/>
              <a:chOff x="5573768" y="2726239"/>
              <a:chExt cx="530938" cy="338554"/>
            </a:xfrm>
          </p:grpSpPr>
          <p:sp>
            <p:nvSpPr>
              <p:cNvPr id="103775" name="Oval 14"/>
              <p:cNvSpPr/>
              <p:nvPr/>
            </p:nvSpPr>
            <p:spPr>
              <a:xfrm>
                <a:off x="5573768" y="2751297"/>
                <a:ext cx="528092" cy="304800"/>
              </a:xfrm>
              <a:prstGeom prst="ellipse">
                <a:avLst/>
              </a:prstGeom>
              <a:solidFill>
                <a:srgbClr val="0000FF"/>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03776" name="TextBox 15"/>
              <p:cNvSpPr txBox="1"/>
              <p:nvPr/>
            </p:nvSpPr>
            <p:spPr>
              <a:xfrm>
                <a:off x="5593027" y="2726239"/>
                <a:ext cx="511679" cy="338554"/>
              </a:xfrm>
              <a:prstGeom prst="rect">
                <a:avLst/>
              </a:prstGeom>
              <a:noFill/>
              <a:ln w="9525">
                <a:noFill/>
              </a:ln>
            </p:spPr>
            <p:txBody>
              <a:bodyPr wrap="none" anchor="t" anchorCtr="0">
                <a:spAutoFit/>
              </a:bodyPr>
              <a:p>
                <a:pPr eaLnBrk="0" hangingPunct="0"/>
                <a:r>
                  <a:rPr lang="en-US" altLang="zh-CN" sz="1600" dirty="0">
                    <a:solidFill>
                      <a:schemeClr val="bg1"/>
                    </a:solidFill>
                    <a:latin typeface="Arial" panose="020B0604020202020204" pitchFamily="34" charset="0"/>
                  </a:rPr>
                  <a:t>IXP</a:t>
                </a:r>
                <a:endParaRPr lang="en-US" altLang="zh-CN" sz="1600" dirty="0">
                  <a:solidFill>
                    <a:schemeClr val="bg1"/>
                  </a:solidFill>
                  <a:latin typeface="Arial" panose="020B0604020202020204" pitchFamily="34" charset="0"/>
                </a:endParaRPr>
              </a:p>
            </p:txBody>
          </p:sp>
        </p:grpSp>
        <p:cxnSp>
          <p:nvCxnSpPr>
            <p:cNvPr id="103777" name="Straight Connector 18"/>
            <p:cNvCxnSpPr>
              <a:stCxn id="103644" idx="0"/>
              <a:endCxn id="103761" idx="2"/>
            </p:cNvCxnSpPr>
            <p:nvPr/>
          </p:nvCxnSpPr>
          <p:spPr>
            <a:xfrm>
              <a:off x="4696844" y="3073933"/>
              <a:ext cx="980347" cy="3515"/>
            </a:xfrm>
            <a:prstGeom prst="line">
              <a:avLst/>
            </a:prstGeom>
            <a:ln w="38100" cap="flat" cmpd="sng">
              <a:solidFill>
                <a:srgbClr val="CC0000"/>
              </a:solidFill>
              <a:prstDash val="solid"/>
              <a:round/>
              <a:headEnd type="none" w="med" len="med"/>
              <a:tailEnd type="none" w="med" len="med"/>
            </a:ln>
          </p:spPr>
        </p:cxnSp>
        <p:cxnSp>
          <p:nvCxnSpPr>
            <p:cNvPr id="103778" name="Straight Connector 516"/>
            <p:cNvCxnSpPr>
              <a:stCxn id="103644" idx="0"/>
              <a:endCxn id="103761" idx="2"/>
            </p:cNvCxnSpPr>
            <p:nvPr/>
          </p:nvCxnSpPr>
          <p:spPr>
            <a:xfrm>
              <a:off x="6137159" y="3146857"/>
              <a:ext cx="693550" cy="806956"/>
            </a:xfrm>
            <a:prstGeom prst="line">
              <a:avLst/>
            </a:prstGeom>
            <a:ln w="38100" cap="flat" cmpd="sng">
              <a:solidFill>
                <a:srgbClr val="CC0000"/>
              </a:solidFill>
              <a:prstDash val="solid"/>
              <a:round/>
              <a:headEnd type="none" w="med" len="med"/>
              <a:tailEnd type="none" w="med" len="med"/>
            </a:ln>
          </p:spPr>
        </p:cxnSp>
      </p:grpSp>
      <p:grpSp>
        <p:nvGrpSpPr>
          <p:cNvPr id="611" name="Group 39939"/>
          <p:cNvGrpSpPr/>
          <p:nvPr/>
        </p:nvGrpSpPr>
        <p:grpSpPr>
          <a:xfrm>
            <a:off x="2384425" y="3703638"/>
            <a:ext cx="2921000" cy="1411287"/>
            <a:chOff x="2577005" y="3679131"/>
            <a:chExt cx="2919566" cy="1413453"/>
          </a:xfrm>
        </p:grpSpPr>
        <p:cxnSp>
          <p:nvCxnSpPr>
            <p:cNvPr id="103780" name="Straight Connector 7"/>
            <p:cNvCxnSpPr>
              <a:stCxn id="103539" idx="6"/>
              <a:endCxn id="103761" idx="2"/>
            </p:cNvCxnSpPr>
            <p:nvPr/>
          </p:nvCxnSpPr>
          <p:spPr>
            <a:xfrm>
              <a:off x="5124112" y="3679131"/>
              <a:ext cx="372459" cy="171306"/>
            </a:xfrm>
            <a:prstGeom prst="line">
              <a:avLst/>
            </a:prstGeom>
            <a:ln w="38100" cap="flat" cmpd="sng">
              <a:solidFill>
                <a:srgbClr val="CC0000"/>
              </a:solidFill>
              <a:prstDash val="solid"/>
              <a:round/>
              <a:headEnd type="none" w="med" len="med"/>
              <a:tailEnd type="none" w="med" len="med"/>
            </a:ln>
          </p:spPr>
        </p:cxnSp>
        <p:cxnSp>
          <p:nvCxnSpPr>
            <p:cNvPr id="103781" name="Straight Connector 415"/>
            <p:cNvCxnSpPr>
              <a:stCxn id="103539" idx="6"/>
              <a:endCxn id="103701" idx="4"/>
            </p:cNvCxnSpPr>
            <p:nvPr/>
          </p:nvCxnSpPr>
          <p:spPr>
            <a:xfrm flipH="1">
              <a:off x="2577005" y="3804357"/>
              <a:ext cx="19911" cy="477551"/>
            </a:xfrm>
            <a:prstGeom prst="line">
              <a:avLst/>
            </a:prstGeom>
            <a:ln w="38100" cap="flat" cmpd="sng">
              <a:solidFill>
                <a:srgbClr val="CC0000"/>
              </a:solidFill>
              <a:prstDash val="solid"/>
              <a:round/>
              <a:headEnd type="none" w="med" len="med"/>
              <a:tailEnd type="none" w="med" len="med"/>
            </a:ln>
          </p:spPr>
        </p:cxnSp>
        <p:cxnSp>
          <p:nvCxnSpPr>
            <p:cNvPr id="103782" name="Straight Connector 523"/>
            <p:cNvCxnSpPr>
              <a:stCxn id="103539" idx="6"/>
              <a:endCxn id="103701" idx="4"/>
            </p:cNvCxnSpPr>
            <p:nvPr/>
          </p:nvCxnSpPr>
          <p:spPr>
            <a:xfrm flipV="1">
              <a:off x="4424422" y="4626270"/>
              <a:ext cx="726759" cy="466314"/>
            </a:xfrm>
            <a:prstGeom prst="line">
              <a:avLst/>
            </a:prstGeom>
            <a:ln w="38100" cap="flat" cmpd="sng">
              <a:solidFill>
                <a:srgbClr val="CC0000"/>
              </a:solidFill>
              <a:prstDash val="solid"/>
              <a:round/>
              <a:headEnd type="none" w="med" len="med"/>
              <a:tailEnd type="none" w="med" len="med"/>
            </a:ln>
          </p:spPr>
        </p:cxnSp>
      </p:grpSp>
      <p:grpSp>
        <p:nvGrpSpPr>
          <p:cNvPr id="615" name="Group 39945"/>
          <p:cNvGrpSpPr/>
          <p:nvPr/>
        </p:nvGrpSpPr>
        <p:grpSpPr>
          <a:xfrm>
            <a:off x="4686300" y="4864100"/>
            <a:ext cx="1914525" cy="741363"/>
            <a:chOff x="4686300" y="4864100"/>
            <a:chExt cx="1914118" cy="740879"/>
          </a:xfrm>
        </p:grpSpPr>
        <p:sp>
          <p:nvSpPr>
            <p:cNvPr id="103784" name="TextBox 39940"/>
            <p:cNvSpPr txBox="1"/>
            <p:nvPr/>
          </p:nvSpPr>
          <p:spPr>
            <a:xfrm>
              <a:off x="4838700" y="5143500"/>
              <a:ext cx="1761718" cy="461479"/>
            </a:xfrm>
            <a:prstGeom prst="rect">
              <a:avLst/>
            </a:prstGeom>
            <a:solidFill>
              <a:schemeClr val="bg1"/>
            </a:solidFill>
            <a:ln w="9525">
              <a:noFill/>
            </a:ln>
          </p:spPr>
          <p:txBody>
            <a:bodyPr wrap="none" anchor="t" anchorCtr="0">
              <a:spAutoFit/>
            </a:bodyPr>
            <a:p>
              <a:pPr eaLnBrk="0" hangingPunct="0"/>
              <a:r>
                <a:rPr lang="en-US" altLang="zh-CN" i="1">
                  <a:solidFill>
                    <a:srgbClr val="CC0000"/>
                  </a:solidFill>
                  <a:latin typeface="Arial" panose="020B0604020202020204" pitchFamily="34" charset="0"/>
                </a:rPr>
                <a:t>peering link</a:t>
              </a:r>
              <a:endParaRPr lang="en-US" altLang="zh-CN" i="1">
                <a:solidFill>
                  <a:srgbClr val="CC0000"/>
                </a:solidFill>
                <a:latin typeface="Arial" panose="020B0604020202020204" pitchFamily="34" charset="0"/>
              </a:endParaRPr>
            </a:p>
          </p:txBody>
        </p:sp>
        <p:cxnSp>
          <p:nvCxnSpPr>
            <p:cNvPr id="103785" name="Straight Connector 39943"/>
            <p:cNvCxnSpPr>
              <a:stCxn id="103539" idx="6"/>
              <a:endCxn id="103701" idx="4"/>
            </p:cNvCxnSpPr>
            <p:nvPr/>
          </p:nvCxnSpPr>
          <p:spPr>
            <a:xfrm>
              <a:off x="4686300" y="4864100"/>
              <a:ext cx="266700" cy="419100"/>
            </a:xfrm>
            <a:prstGeom prst="line">
              <a:avLst/>
            </a:prstGeom>
            <a:ln w="9525" cap="flat" cmpd="sng">
              <a:solidFill>
                <a:srgbClr val="CC0000"/>
              </a:solidFill>
              <a:prstDash val="solid"/>
              <a:round/>
              <a:headEnd type="none" w="med" len="med"/>
              <a:tailEnd type="none" w="med" len="med"/>
            </a:ln>
          </p:spPr>
        </p:cxnSp>
      </p:grpSp>
      <p:grpSp>
        <p:nvGrpSpPr>
          <p:cNvPr id="618" name="Group 39950"/>
          <p:cNvGrpSpPr/>
          <p:nvPr/>
        </p:nvGrpSpPr>
        <p:grpSpPr>
          <a:xfrm>
            <a:off x="5270500" y="1701800"/>
            <a:ext cx="3478213" cy="1169988"/>
            <a:chOff x="5270500" y="1701800"/>
            <a:chExt cx="3477123" cy="1169232"/>
          </a:xfrm>
        </p:grpSpPr>
        <p:sp>
          <p:nvSpPr>
            <p:cNvPr id="103787" name="TextBox 39946"/>
            <p:cNvSpPr txBox="1"/>
            <p:nvPr/>
          </p:nvSpPr>
          <p:spPr>
            <a:xfrm>
              <a:off x="5270500" y="1701800"/>
              <a:ext cx="3477123" cy="461367"/>
            </a:xfrm>
            <a:prstGeom prst="rect">
              <a:avLst/>
            </a:prstGeom>
            <a:noFill/>
            <a:ln w="9525">
              <a:noFill/>
            </a:ln>
          </p:spPr>
          <p:txBody>
            <a:bodyPr wrap="none" anchor="t" anchorCtr="0">
              <a:spAutoFit/>
            </a:bodyPr>
            <a:p>
              <a:pPr eaLnBrk="0" hangingPunct="0"/>
              <a:r>
                <a:rPr lang="en-US" altLang="zh-CN" i="1">
                  <a:solidFill>
                    <a:srgbClr val="CC0000"/>
                  </a:solidFill>
                  <a:latin typeface="Arial" panose="020B0604020202020204" pitchFamily="34" charset="0"/>
                </a:rPr>
                <a:t>Internet exchange point </a:t>
              </a:r>
              <a:endParaRPr lang="en-US" altLang="zh-CN" i="1">
                <a:solidFill>
                  <a:srgbClr val="CC0000"/>
                </a:solidFill>
                <a:latin typeface="Arial" panose="020B0604020202020204" pitchFamily="34" charset="0"/>
              </a:endParaRPr>
            </a:p>
          </p:txBody>
        </p:sp>
        <p:cxnSp>
          <p:nvCxnSpPr>
            <p:cNvPr id="103788" name="Straight Connector 39948"/>
            <p:cNvCxnSpPr>
              <a:stCxn id="103539" idx="6"/>
              <a:endCxn id="103776" idx="0"/>
            </p:cNvCxnSpPr>
            <p:nvPr/>
          </p:nvCxnSpPr>
          <p:spPr>
            <a:xfrm flipH="1">
              <a:off x="5952289" y="2159000"/>
              <a:ext cx="219911" cy="712032"/>
            </a:xfrm>
            <a:prstGeom prst="line">
              <a:avLst/>
            </a:prstGeom>
            <a:ln w="9525" cap="flat" cmpd="sng">
              <a:solidFill>
                <a:srgbClr val="CC0000"/>
              </a:solidFill>
              <a:prstDash val="solid"/>
              <a:round/>
              <a:headEnd type="none" w="med" len="med"/>
              <a:tailEnd type="none" w="med" len="med"/>
            </a:ln>
          </p:spPr>
        </p:cxnSp>
      </p:grpSp>
      <p:grpSp>
        <p:nvGrpSpPr>
          <p:cNvPr id="621" name="Group 39937"/>
          <p:cNvGrpSpPr/>
          <p:nvPr/>
        </p:nvGrpSpPr>
        <p:grpSpPr>
          <a:xfrm>
            <a:off x="3906838" y="3883025"/>
            <a:ext cx="1379537" cy="674688"/>
            <a:chOff x="3962400" y="3676180"/>
            <a:chExt cx="1378622" cy="673930"/>
          </a:xfrm>
        </p:grpSpPr>
        <p:cxnSp>
          <p:nvCxnSpPr>
            <p:cNvPr id="103790" name="Straight Connector 515"/>
            <p:cNvCxnSpPr>
              <a:stCxn id="103539" idx="6"/>
              <a:endCxn id="103776" idx="0"/>
            </p:cNvCxnSpPr>
            <p:nvPr/>
          </p:nvCxnSpPr>
          <p:spPr>
            <a:xfrm flipV="1">
              <a:off x="4065677" y="4166418"/>
              <a:ext cx="194972" cy="183692"/>
            </a:xfrm>
            <a:prstGeom prst="line">
              <a:avLst/>
            </a:prstGeom>
            <a:ln w="38100" cap="flat" cmpd="sng">
              <a:solidFill>
                <a:srgbClr val="CC0000"/>
              </a:solidFill>
              <a:prstDash val="solid"/>
              <a:round/>
              <a:headEnd type="none" w="med" len="med"/>
              <a:tailEnd type="none" w="med" len="med"/>
            </a:ln>
          </p:spPr>
        </p:cxnSp>
        <p:grpSp>
          <p:nvGrpSpPr>
            <p:cNvPr id="103791" name="Group 518"/>
            <p:cNvGrpSpPr/>
            <p:nvPr/>
          </p:nvGrpSpPr>
          <p:grpSpPr>
            <a:xfrm>
              <a:off x="3993651" y="3824925"/>
              <a:ext cx="549165" cy="360218"/>
              <a:chOff x="5634518" y="2616953"/>
              <a:chExt cx="549165" cy="360218"/>
            </a:xfrm>
          </p:grpSpPr>
          <p:sp>
            <p:nvSpPr>
              <p:cNvPr id="103792" name="Oval 521"/>
              <p:cNvSpPr/>
              <p:nvPr/>
            </p:nvSpPr>
            <p:spPr>
              <a:xfrm>
                <a:off x="5634518" y="2672371"/>
                <a:ext cx="528092" cy="304800"/>
              </a:xfrm>
              <a:prstGeom prst="ellipse">
                <a:avLst/>
              </a:prstGeom>
              <a:solidFill>
                <a:srgbClr val="0000FF"/>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03793" name="TextBox 522"/>
              <p:cNvSpPr txBox="1"/>
              <p:nvPr/>
            </p:nvSpPr>
            <p:spPr>
              <a:xfrm>
                <a:off x="5672004" y="2616953"/>
                <a:ext cx="511679" cy="338554"/>
              </a:xfrm>
              <a:prstGeom prst="rect">
                <a:avLst/>
              </a:prstGeom>
              <a:noFill/>
              <a:ln w="9525">
                <a:noFill/>
              </a:ln>
            </p:spPr>
            <p:txBody>
              <a:bodyPr wrap="none" anchor="t" anchorCtr="0">
                <a:spAutoFit/>
              </a:bodyPr>
              <a:p>
                <a:pPr eaLnBrk="0" hangingPunct="0"/>
                <a:r>
                  <a:rPr lang="en-US" altLang="zh-CN" sz="1600">
                    <a:solidFill>
                      <a:schemeClr val="bg1"/>
                    </a:solidFill>
                    <a:latin typeface="Arial" panose="020B0604020202020204" pitchFamily="34" charset="0"/>
                  </a:rPr>
                  <a:t>IXP</a:t>
                </a:r>
                <a:endParaRPr lang="en-US" altLang="zh-CN" sz="1600">
                  <a:solidFill>
                    <a:schemeClr val="bg1"/>
                  </a:solidFill>
                  <a:latin typeface="Arial" panose="020B0604020202020204" pitchFamily="34" charset="0"/>
                </a:endParaRPr>
              </a:p>
            </p:txBody>
          </p:sp>
        </p:grpSp>
        <p:cxnSp>
          <p:nvCxnSpPr>
            <p:cNvPr id="103794" name="Straight Connector 519"/>
            <p:cNvCxnSpPr>
              <a:stCxn id="103792" idx="6"/>
              <a:endCxn id="103488" idx="2"/>
            </p:cNvCxnSpPr>
            <p:nvPr/>
          </p:nvCxnSpPr>
          <p:spPr>
            <a:xfrm flipV="1">
              <a:off x="4521743" y="3687971"/>
              <a:ext cx="819279" cy="344771"/>
            </a:xfrm>
            <a:prstGeom prst="line">
              <a:avLst/>
            </a:prstGeom>
            <a:ln w="38100" cap="flat" cmpd="sng">
              <a:solidFill>
                <a:srgbClr val="CC0000"/>
              </a:solidFill>
              <a:prstDash val="solid"/>
              <a:round/>
              <a:headEnd type="none" w="med" len="med"/>
              <a:tailEnd type="none" w="med" len="med"/>
            </a:ln>
          </p:spPr>
        </p:cxnSp>
        <p:cxnSp>
          <p:nvCxnSpPr>
            <p:cNvPr id="103795" name="Straight Connector 520"/>
            <p:cNvCxnSpPr>
              <a:stCxn id="103792" idx="6"/>
              <a:endCxn id="103488" idx="2"/>
            </p:cNvCxnSpPr>
            <p:nvPr/>
          </p:nvCxnSpPr>
          <p:spPr>
            <a:xfrm>
              <a:off x="3962400" y="3676180"/>
              <a:ext cx="300277" cy="203387"/>
            </a:xfrm>
            <a:prstGeom prst="line">
              <a:avLst/>
            </a:prstGeom>
            <a:ln w="38100" cap="flat" cmpd="sng">
              <a:solidFill>
                <a:srgbClr val="CC0000"/>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Oval 3"/>
          <p:cNvSpPr/>
          <p:nvPr/>
        </p:nvSpPr>
        <p:spPr>
          <a:xfrm>
            <a:off x="1520825" y="4203700"/>
            <a:ext cx="2941638" cy="132397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5474" name="Straight Connector 10"/>
          <p:cNvCxnSpPr>
            <a:stCxn id="105735" idx="7"/>
          </p:cNvCxnSpPr>
          <p:nvPr/>
        </p:nvCxnSpPr>
        <p:spPr>
          <a:xfrm>
            <a:off x="2555875" y="4437063"/>
            <a:ext cx="969963" cy="68262"/>
          </a:xfrm>
          <a:prstGeom prst="line">
            <a:avLst/>
          </a:prstGeom>
          <a:ln w="15875" cap="flat" cmpd="sng">
            <a:solidFill>
              <a:schemeClr val="tx1"/>
            </a:solidFill>
            <a:prstDash val="solid"/>
            <a:round/>
            <a:headEnd type="none" w="med" len="med"/>
            <a:tailEnd type="none" w="med" len="med"/>
          </a:ln>
        </p:spPr>
      </p:cxnSp>
      <p:cxnSp>
        <p:nvCxnSpPr>
          <p:cNvPr id="105475" name="Straight Connector 297"/>
          <p:cNvCxnSpPr>
            <a:stCxn id="105735" idx="7"/>
          </p:cNvCxnSpPr>
          <p:nvPr/>
        </p:nvCxnSpPr>
        <p:spPr>
          <a:xfrm>
            <a:off x="3059113" y="4724400"/>
            <a:ext cx="109537" cy="79375"/>
          </a:xfrm>
          <a:prstGeom prst="line">
            <a:avLst/>
          </a:prstGeom>
          <a:ln w="15875" cap="flat" cmpd="sng">
            <a:solidFill>
              <a:schemeClr val="tx1"/>
            </a:solidFill>
            <a:prstDash val="solid"/>
            <a:round/>
            <a:headEnd type="none" w="med" len="med"/>
            <a:tailEnd type="none" w="med" len="med"/>
          </a:ln>
        </p:spPr>
      </p:cxnSp>
      <p:cxnSp>
        <p:nvCxnSpPr>
          <p:cNvPr id="105476" name="Straight Connector 298"/>
          <p:cNvCxnSpPr>
            <a:stCxn id="105735" idx="7"/>
          </p:cNvCxnSpPr>
          <p:nvPr/>
        </p:nvCxnSpPr>
        <p:spPr>
          <a:xfrm flipV="1">
            <a:off x="2876550" y="4919663"/>
            <a:ext cx="222250" cy="44450"/>
          </a:xfrm>
          <a:prstGeom prst="line">
            <a:avLst/>
          </a:prstGeom>
          <a:ln w="15875" cap="flat" cmpd="sng">
            <a:solidFill>
              <a:schemeClr val="tx1"/>
            </a:solidFill>
            <a:prstDash val="solid"/>
            <a:round/>
            <a:headEnd type="none" w="med" len="med"/>
            <a:tailEnd type="none" w="med" len="med"/>
          </a:ln>
        </p:spPr>
      </p:cxnSp>
      <p:cxnSp>
        <p:nvCxnSpPr>
          <p:cNvPr id="105477" name="Straight Connector 299"/>
          <p:cNvCxnSpPr>
            <a:stCxn id="105735" idx="7"/>
          </p:cNvCxnSpPr>
          <p:nvPr/>
        </p:nvCxnSpPr>
        <p:spPr>
          <a:xfrm flipV="1">
            <a:off x="2603500" y="4751388"/>
            <a:ext cx="177800" cy="106362"/>
          </a:xfrm>
          <a:prstGeom prst="line">
            <a:avLst/>
          </a:prstGeom>
          <a:ln w="15875" cap="flat" cmpd="sng">
            <a:solidFill>
              <a:schemeClr val="tx1"/>
            </a:solidFill>
            <a:prstDash val="solid"/>
            <a:round/>
            <a:headEnd type="none" w="med" len="med"/>
            <a:tailEnd type="none" w="med" len="med"/>
          </a:ln>
        </p:spPr>
      </p:cxnSp>
      <p:cxnSp>
        <p:nvCxnSpPr>
          <p:cNvPr id="105478" name="Straight Connector 300"/>
          <p:cNvCxnSpPr>
            <a:stCxn id="105765" idx="6"/>
          </p:cNvCxnSpPr>
          <p:nvPr/>
        </p:nvCxnSpPr>
        <p:spPr>
          <a:xfrm flipV="1">
            <a:off x="2317750" y="5038725"/>
            <a:ext cx="188913" cy="95250"/>
          </a:xfrm>
          <a:prstGeom prst="line">
            <a:avLst/>
          </a:prstGeom>
          <a:ln w="15875" cap="flat" cmpd="sng">
            <a:solidFill>
              <a:schemeClr val="tx1"/>
            </a:solidFill>
            <a:prstDash val="solid"/>
            <a:round/>
            <a:headEnd type="none" w="med" len="med"/>
            <a:tailEnd type="none" w="med" len="med"/>
          </a:ln>
        </p:spPr>
      </p:cxnSp>
      <p:cxnSp>
        <p:nvCxnSpPr>
          <p:cNvPr id="105479" name="Straight Connector 301"/>
          <p:cNvCxnSpPr>
            <a:stCxn id="105765" idx="6"/>
          </p:cNvCxnSpPr>
          <p:nvPr/>
        </p:nvCxnSpPr>
        <p:spPr>
          <a:xfrm flipV="1">
            <a:off x="3073400" y="4967288"/>
            <a:ext cx="231775" cy="244475"/>
          </a:xfrm>
          <a:prstGeom prst="line">
            <a:avLst/>
          </a:prstGeom>
          <a:ln w="15875" cap="flat" cmpd="sng">
            <a:solidFill>
              <a:schemeClr val="tx1"/>
            </a:solidFill>
            <a:prstDash val="solid"/>
            <a:round/>
            <a:headEnd type="none" w="med" len="med"/>
            <a:tailEnd type="none" w="med" len="med"/>
          </a:ln>
        </p:spPr>
      </p:cxnSp>
      <p:cxnSp>
        <p:nvCxnSpPr>
          <p:cNvPr id="105480" name="Straight Connector 302"/>
          <p:cNvCxnSpPr>
            <a:stCxn id="105765" idx="6"/>
          </p:cNvCxnSpPr>
          <p:nvPr/>
        </p:nvCxnSpPr>
        <p:spPr>
          <a:xfrm flipH="1" flipV="1">
            <a:off x="3524250" y="4954588"/>
            <a:ext cx="327025" cy="119062"/>
          </a:xfrm>
          <a:prstGeom prst="line">
            <a:avLst/>
          </a:prstGeom>
          <a:ln w="15875" cap="flat" cmpd="sng">
            <a:solidFill>
              <a:schemeClr val="tx1"/>
            </a:solidFill>
            <a:prstDash val="solid"/>
            <a:round/>
            <a:headEnd type="none" w="med" len="med"/>
            <a:tailEnd type="none" w="med" len="med"/>
          </a:ln>
        </p:spPr>
      </p:cxnSp>
      <p:cxnSp>
        <p:nvCxnSpPr>
          <p:cNvPr id="105481" name="Straight Connector 303"/>
          <p:cNvCxnSpPr>
            <a:stCxn id="105765" idx="6"/>
          </p:cNvCxnSpPr>
          <p:nvPr/>
        </p:nvCxnSpPr>
        <p:spPr>
          <a:xfrm flipV="1">
            <a:off x="3511550" y="4619625"/>
            <a:ext cx="260350" cy="188913"/>
          </a:xfrm>
          <a:prstGeom prst="line">
            <a:avLst/>
          </a:prstGeom>
          <a:ln w="15875" cap="flat" cmpd="sng">
            <a:solidFill>
              <a:schemeClr val="tx1"/>
            </a:solidFill>
            <a:prstDash val="solid"/>
            <a:round/>
            <a:headEnd type="none" w="med" len="med"/>
            <a:tailEnd type="none" w="med" len="med"/>
          </a:ln>
        </p:spPr>
      </p:cxnSp>
      <p:cxnSp>
        <p:nvCxnSpPr>
          <p:cNvPr id="105482" name="Straight Connector 304"/>
          <p:cNvCxnSpPr>
            <a:stCxn id="105765" idx="6"/>
            <a:endCxn id="105733" idx="7"/>
          </p:cNvCxnSpPr>
          <p:nvPr/>
        </p:nvCxnSpPr>
        <p:spPr>
          <a:xfrm flipH="1" flipV="1">
            <a:off x="2557463" y="4494213"/>
            <a:ext cx="207962" cy="84137"/>
          </a:xfrm>
          <a:prstGeom prst="line">
            <a:avLst/>
          </a:prstGeom>
          <a:ln w="15875" cap="flat" cmpd="sng">
            <a:solidFill>
              <a:schemeClr val="tx1"/>
            </a:solidFill>
            <a:prstDash val="solid"/>
            <a:round/>
            <a:headEnd type="none" w="med" len="med"/>
            <a:tailEnd type="none" w="med" len="med"/>
          </a:ln>
        </p:spPr>
      </p:cxnSp>
      <p:sp>
        <p:nvSpPr>
          <p:cNvPr id="105483" name="TextBox 39958"/>
          <p:cNvSpPr txBox="1"/>
          <p:nvPr/>
        </p:nvSpPr>
        <p:spPr>
          <a:xfrm>
            <a:off x="1655763" y="4533900"/>
            <a:ext cx="892175" cy="441325"/>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C</a:t>
            </a:r>
            <a:endParaRPr lang="en-US" altLang="zh-CN" i="1">
              <a:latin typeface="Arial" panose="020B0604020202020204" pitchFamily="34" charset="0"/>
            </a:endParaRPr>
          </a:p>
        </p:txBody>
      </p:sp>
      <p:grpSp>
        <p:nvGrpSpPr>
          <p:cNvPr id="105484" name="Group 347"/>
          <p:cNvGrpSpPr/>
          <p:nvPr/>
        </p:nvGrpSpPr>
        <p:grpSpPr>
          <a:xfrm>
            <a:off x="3532188" y="4419600"/>
            <a:ext cx="485775" cy="211138"/>
            <a:chOff x="1871277" y="1576300"/>
            <a:chExt cx="1128371" cy="437860"/>
          </a:xfrm>
        </p:grpSpPr>
        <p:sp>
          <p:nvSpPr>
            <p:cNvPr id="105485" name="Oval 495"/>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7" name="Rectangle 49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487" name="Oval 49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9" name="Freeform 49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489" name="Freeform 49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490" name="Freeform 50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491" name="Freeform 50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492" name="Straight Connector 502"/>
            <p:cNvCxnSpPr>
              <a:stCxn id="105765" idx="6"/>
              <a:endCxn id="10548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493" name="Straight Connector 503"/>
            <p:cNvCxnSpPr>
              <a:stCxn id="105765" idx="6"/>
              <a:endCxn id="10548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494" name="Group 347"/>
          <p:cNvGrpSpPr/>
          <p:nvPr/>
        </p:nvGrpSpPr>
        <p:grpSpPr>
          <a:xfrm>
            <a:off x="3063875" y="4773613"/>
            <a:ext cx="484188" cy="211137"/>
            <a:chOff x="1871277" y="1576300"/>
            <a:chExt cx="1128371" cy="437860"/>
          </a:xfrm>
        </p:grpSpPr>
        <p:sp>
          <p:nvSpPr>
            <p:cNvPr id="105495" name="Oval 47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9" name="Rectangle 47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497" name="Oval 47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81" name="Freeform 48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499" name="Freeform 48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00" name="Freeform 48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01" name="Freeform 48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502" name="Straight Connector 484"/>
            <p:cNvCxnSpPr>
              <a:stCxn id="105765" idx="6"/>
              <a:endCxn id="10549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503" name="Straight Connector 485"/>
            <p:cNvCxnSpPr>
              <a:stCxn id="105765" idx="6"/>
              <a:endCxn id="10549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504" name="Group 347"/>
          <p:cNvGrpSpPr/>
          <p:nvPr/>
        </p:nvGrpSpPr>
        <p:grpSpPr>
          <a:xfrm>
            <a:off x="2624138" y="4560888"/>
            <a:ext cx="484187" cy="211137"/>
            <a:chOff x="1871277" y="1576300"/>
            <a:chExt cx="1128371" cy="437860"/>
          </a:xfrm>
        </p:grpSpPr>
        <p:sp>
          <p:nvSpPr>
            <p:cNvPr id="105505" name="Oval 46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0" name="Rectangle 46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07" name="Oval 47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2" name="Freeform 47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09" name="Freeform 47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10" name="Freeform 47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11" name="Freeform 47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512" name="Straight Connector 475"/>
            <p:cNvCxnSpPr>
              <a:stCxn id="105765" idx="6"/>
              <a:endCxn id="10550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513" name="Straight Connector 476"/>
            <p:cNvCxnSpPr>
              <a:stCxn id="105765" idx="6"/>
              <a:endCxn id="10550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514" name="Group 347"/>
          <p:cNvGrpSpPr/>
          <p:nvPr/>
        </p:nvGrpSpPr>
        <p:grpSpPr>
          <a:xfrm>
            <a:off x="2417763" y="4854575"/>
            <a:ext cx="484187" cy="211138"/>
            <a:chOff x="1871277" y="1576300"/>
            <a:chExt cx="1128371" cy="437860"/>
          </a:xfrm>
        </p:grpSpPr>
        <p:sp>
          <p:nvSpPr>
            <p:cNvPr id="105515" name="Oval 45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61" name="Rectangle 46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17" name="Oval 46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63" name="Freeform 46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19" name="Freeform 46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20" name="Freeform 46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21" name="Freeform 46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522" name="Straight Connector 466"/>
            <p:cNvCxnSpPr>
              <a:stCxn id="105765" idx="6"/>
              <a:endCxn id="10551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523" name="Straight Connector 467"/>
            <p:cNvCxnSpPr>
              <a:stCxn id="105765" idx="6"/>
              <a:endCxn id="10551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5524" name="Oval 3"/>
          <p:cNvSpPr/>
          <p:nvPr/>
        </p:nvSpPr>
        <p:spPr>
          <a:xfrm>
            <a:off x="4614863" y="3649663"/>
            <a:ext cx="3219450" cy="13430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5525" name="Straight Connector 10"/>
          <p:cNvCxnSpPr>
            <a:stCxn id="105538" idx="7"/>
            <a:endCxn id="105517" idx="2"/>
          </p:cNvCxnSpPr>
          <p:nvPr/>
        </p:nvCxnSpPr>
        <p:spPr>
          <a:xfrm>
            <a:off x="5748338" y="3886200"/>
            <a:ext cx="1062037" cy="69850"/>
          </a:xfrm>
          <a:prstGeom prst="line">
            <a:avLst/>
          </a:prstGeom>
          <a:ln w="15875" cap="flat" cmpd="sng">
            <a:solidFill>
              <a:schemeClr val="tx1"/>
            </a:solidFill>
            <a:prstDash val="solid"/>
            <a:round/>
            <a:headEnd type="none" w="med" len="med"/>
            <a:tailEnd type="none" w="med" len="med"/>
          </a:ln>
        </p:spPr>
      </p:cxnSp>
      <p:cxnSp>
        <p:nvCxnSpPr>
          <p:cNvPr id="105526" name="Straight Connector 297"/>
          <p:cNvCxnSpPr>
            <a:stCxn id="105538" idx="7"/>
            <a:endCxn id="105517" idx="2"/>
          </p:cNvCxnSpPr>
          <p:nvPr/>
        </p:nvCxnSpPr>
        <p:spPr>
          <a:xfrm>
            <a:off x="6299200" y="4176713"/>
            <a:ext cx="120650" cy="82550"/>
          </a:xfrm>
          <a:prstGeom prst="line">
            <a:avLst/>
          </a:prstGeom>
          <a:ln w="15875" cap="flat" cmpd="sng">
            <a:solidFill>
              <a:schemeClr val="tx1"/>
            </a:solidFill>
            <a:prstDash val="solid"/>
            <a:round/>
            <a:headEnd type="none" w="med" len="med"/>
            <a:tailEnd type="none" w="med" len="med"/>
          </a:ln>
        </p:spPr>
      </p:cxnSp>
      <p:cxnSp>
        <p:nvCxnSpPr>
          <p:cNvPr id="105527" name="Straight Connector 298"/>
          <p:cNvCxnSpPr>
            <a:stCxn id="105538" idx="7"/>
            <a:endCxn id="105517" idx="2"/>
          </p:cNvCxnSpPr>
          <p:nvPr/>
        </p:nvCxnSpPr>
        <p:spPr>
          <a:xfrm flipV="1">
            <a:off x="6099175" y="4376738"/>
            <a:ext cx="242888" cy="44450"/>
          </a:xfrm>
          <a:prstGeom prst="line">
            <a:avLst/>
          </a:prstGeom>
          <a:ln w="15875" cap="flat" cmpd="sng">
            <a:solidFill>
              <a:schemeClr val="tx1"/>
            </a:solidFill>
            <a:prstDash val="solid"/>
            <a:round/>
            <a:headEnd type="none" w="med" len="med"/>
            <a:tailEnd type="none" w="med" len="med"/>
          </a:ln>
        </p:spPr>
      </p:cxnSp>
      <p:cxnSp>
        <p:nvCxnSpPr>
          <p:cNvPr id="105528" name="Straight Connector 299"/>
          <p:cNvCxnSpPr>
            <a:stCxn id="105538" idx="7"/>
            <a:endCxn id="105517" idx="2"/>
          </p:cNvCxnSpPr>
          <p:nvPr/>
        </p:nvCxnSpPr>
        <p:spPr>
          <a:xfrm flipV="1">
            <a:off x="5800725" y="4205288"/>
            <a:ext cx="195263" cy="106362"/>
          </a:xfrm>
          <a:prstGeom prst="line">
            <a:avLst/>
          </a:prstGeom>
          <a:ln w="15875" cap="flat" cmpd="sng">
            <a:solidFill>
              <a:schemeClr val="tx1"/>
            </a:solidFill>
            <a:prstDash val="solid"/>
            <a:round/>
            <a:headEnd type="none" w="med" len="med"/>
            <a:tailEnd type="none" w="med" len="med"/>
          </a:ln>
        </p:spPr>
      </p:cxnSp>
      <p:cxnSp>
        <p:nvCxnSpPr>
          <p:cNvPr id="105529" name="Straight Connector 300"/>
          <p:cNvCxnSpPr>
            <a:stCxn id="105724" idx="6"/>
            <a:endCxn id="105517" idx="2"/>
          </p:cNvCxnSpPr>
          <p:nvPr/>
        </p:nvCxnSpPr>
        <p:spPr>
          <a:xfrm flipV="1">
            <a:off x="5487988" y="4497388"/>
            <a:ext cx="206375" cy="95250"/>
          </a:xfrm>
          <a:prstGeom prst="line">
            <a:avLst/>
          </a:prstGeom>
          <a:ln w="15875" cap="flat" cmpd="sng">
            <a:solidFill>
              <a:schemeClr val="tx1"/>
            </a:solidFill>
            <a:prstDash val="solid"/>
            <a:round/>
            <a:headEnd type="none" w="med" len="med"/>
            <a:tailEnd type="none" w="med" len="med"/>
          </a:ln>
        </p:spPr>
      </p:cxnSp>
      <p:cxnSp>
        <p:nvCxnSpPr>
          <p:cNvPr id="105530" name="Straight Connector 301"/>
          <p:cNvCxnSpPr>
            <a:stCxn id="105724" idx="6"/>
            <a:endCxn id="105517" idx="2"/>
          </p:cNvCxnSpPr>
          <p:nvPr/>
        </p:nvCxnSpPr>
        <p:spPr>
          <a:xfrm flipV="1">
            <a:off x="6315075" y="4424363"/>
            <a:ext cx="254000" cy="247650"/>
          </a:xfrm>
          <a:prstGeom prst="line">
            <a:avLst/>
          </a:prstGeom>
          <a:ln w="15875" cap="flat" cmpd="sng">
            <a:solidFill>
              <a:schemeClr val="tx1"/>
            </a:solidFill>
            <a:prstDash val="solid"/>
            <a:round/>
            <a:headEnd type="none" w="med" len="med"/>
            <a:tailEnd type="none" w="med" len="med"/>
          </a:ln>
        </p:spPr>
      </p:cxnSp>
      <p:cxnSp>
        <p:nvCxnSpPr>
          <p:cNvPr id="105531" name="Straight Connector 302"/>
          <p:cNvCxnSpPr>
            <a:stCxn id="105724" idx="6"/>
            <a:endCxn id="105517" idx="2"/>
          </p:cNvCxnSpPr>
          <p:nvPr/>
        </p:nvCxnSpPr>
        <p:spPr>
          <a:xfrm flipH="1" flipV="1">
            <a:off x="6778625" y="4403725"/>
            <a:ext cx="358775" cy="120650"/>
          </a:xfrm>
          <a:prstGeom prst="line">
            <a:avLst/>
          </a:prstGeom>
          <a:ln w="15875" cap="flat" cmpd="sng">
            <a:solidFill>
              <a:schemeClr val="tx1"/>
            </a:solidFill>
            <a:prstDash val="solid"/>
            <a:round/>
            <a:headEnd type="none" w="med" len="med"/>
            <a:tailEnd type="none" w="med" len="med"/>
          </a:ln>
        </p:spPr>
      </p:cxnSp>
      <p:cxnSp>
        <p:nvCxnSpPr>
          <p:cNvPr id="105532" name="Straight Connector 303"/>
          <p:cNvCxnSpPr>
            <a:stCxn id="105724" idx="6"/>
            <a:endCxn id="105517" idx="2"/>
          </p:cNvCxnSpPr>
          <p:nvPr/>
        </p:nvCxnSpPr>
        <p:spPr>
          <a:xfrm flipV="1">
            <a:off x="6794500" y="4070350"/>
            <a:ext cx="285750" cy="192088"/>
          </a:xfrm>
          <a:prstGeom prst="line">
            <a:avLst/>
          </a:prstGeom>
          <a:ln w="15875" cap="flat" cmpd="sng">
            <a:solidFill>
              <a:schemeClr val="tx1"/>
            </a:solidFill>
            <a:prstDash val="solid"/>
            <a:round/>
            <a:headEnd type="none" w="med" len="med"/>
            <a:tailEnd type="none" w="med" len="med"/>
          </a:ln>
        </p:spPr>
      </p:cxnSp>
      <p:cxnSp>
        <p:nvCxnSpPr>
          <p:cNvPr id="105533" name="Straight Connector 304"/>
          <p:cNvCxnSpPr>
            <a:stCxn id="105724" idx="6"/>
            <a:endCxn id="105536" idx="7"/>
          </p:cNvCxnSpPr>
          <p:nvPr/>
        </p:nvCxnSpPr>
        <p:spPr>
          <a:xfrm flipH="1" flipV="1">
            <a:off x="5749925" y="3943350"/>
            <a:ext cx="227013" cy="85725"/>
          </a:xfrm>
          <a:prstGeom prst="line">
            <a:avLst/>
          </a:prstGeom>
          <a:ln w="15875" cap="flat" cmpd="sng">
            <a:solidFill>
              <a:schemeClr val="tx1"/>
            </a:solidFill>
            <a:prstDash val="solid"/>
            <a:round/>
            <a:headEnd type="none" w="med" len="med"/>
            <a:tailEnd type="none" w="med" len="med"/>
          </a:ln>
        </p:spPr>
      </p:cxnSp>
      <p:sp>
        <p:nvSpPr>
          <p:cNvPr id="105534" name="TextBox 39958"/>
          <p:cNvSpPr txBox="1"/>
          <p:nvPr/>
        </p:nvSpPr>
        <p:spPr>
          <a:xfrm>
            <a:off x="4764088" y="3983038"/>
            <a:ext cx="958850" cy="449262"/>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B</a:t>
            </a:r>
            <a:endParaRPr lang="en-US" altLang="zh-CN" i="1">
              <a:latin typeface="Arial" panose="020B0604020202020204" pitchFamily="34" charset="0"/>
            </a:endParaRPr>
          </a:p>
        </p:txBody>
      </p:sp>
      <p:grpSp>
        <p:nvGrpSpPr>
          <p:cNvPr id="105535" name="Group 347"/>
          <p:cNvGrpSpPr/>
          <p:nvPr/>
        </p:nvGrpSpPr>
        <p:grpSpPr>
          <a:xfrm>
            <a:off x="5297488" y="3752850"/>
            <a:ext cx="530225" cy="214313"/>
            <a:chOff x="1871277" y="1576300"/>
            <a:chExt cx="1128371" cy="437860"/>
          </a:xfrm>
        </p:grpSpPr>
        <p:sp>
          <p:nvSpPr>
            <p:cNvPr id="105536" name="Oval 59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8" name="Rectangle 59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38" name="Oval 59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00" name="Freeform 59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40" name="Freeform 60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41" name="Freeform 60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42" name="Freeform 60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543" name="Straight Connector 603"/>
            <p:cNvCxnSpPr>
              <a:stCxn id="105724" idx="6"/>
              <a:endCxn id="105538"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544" name="Straight Connector 604"/>
            <p:cNvCxnSpPr>
              <a:stCxn id="105724" idx="6"/>
              <a:endCxn id="105538"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545" name="Group 347"/>
          <p:cNvGrpSpPr/>
          <p:nvPr/>
        </p:nvGrpSpPr>
        <p:grpSpPr>
          <a:xfrm>
            <a:off x="6303963" y="4227513"/>
            <a:ext cx="530225" cy="214312"/>
            <a:chOff x="1871277" y="1576300"/>
            <a:chExt cx="1128371" cy="437860"/>
          </a:xfrm>
        </p:grpSpPr>
        <p:sp>
          <p:nvSpPr>
            <p:cNvPr id="105546" name="Oval 56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1" name="Rectangle 57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48" name="Oval 57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3" name="Freeform 57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50" name="Freeform 57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51" name="Freeform 57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52" name="Freeform 57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553" name="Straight Connector 576"/>
            <p:cNvCxnSpPr>
              <a:stCxn id="105724" idx="6"/>
              <a:endCxn id="105548"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554" name="Straight Connector 577"/>
            <p:cNvCxnSpPr>
              <a:stCxn id="105724" idx="6"/>
              <a:endCxn id="105548"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555" name="Group 347"/>
          <p:cNvGrpSpPr/>
          <p:nvPr/>
        </p:nvGrpSpPr>
        <p:grpSpPr>
          <a:xfrm>
            <a:off x="5822950" y="4011613"/>
            <a:ext cx="530225" cy="214312"/>
            <a:chOff x="1871277" y="1576300"/>
            <a:chExt cx="1128371" cy="437860"/>
          </a:xfrm>
        </p:grpSpPr>
        <p:sp>
          <p:nvSpPr>
            <p:cNvPr id="105556" name="Oval 560"/>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2" name="Rectangle 56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58" name="Oval 56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4" name="Freeform 56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60" name="Freeform 56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61" name="Freeform 56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62" name="Freeform 56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563" name="Straight Connector 567"/>
            <p:cNvCxnSpPr>
              <a:stCxn id="105724" idx="6"/>
              <a:endCxn id="105558"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564" name="Straight Connector 568"/>
            <p:cNvCxnSpPr>
              <a:stCxn id="105724" idx="6"/>
              <a:endCxn id="105558"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565" name="Group 347"/>
          <p:cNvGrpSpPr/>
          <p:nvPr/>
        </p:nvGrpSpPr>
        <p:grpSpPr>
          <a:xfrm>
            <a:off x="5597525" y="4310063"/>
            <a:ext cx="530225" cy="214312"/>
            <a:chOff x="1871277" y="1576300"/>
            <a:chExt cx="1128371" cy="437860"/>
          </a:xfrm>
        </p:grpSpPr>
        <p:sp>
          <p:nvSpPr>
            <p:cNvPr id="105566" name="Oval 551"/>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3" name="Rectangle 5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68" name="Oval 55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5" name="Freeform 55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70" name="Freeform 55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71" name="Freeform 55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72" name="Freeform 55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573" name="Straight Connector 558"/>
            <p:cNvCxnSpPr>
              <a:stCxn id="105724" idx="6"/>
              <a:endCxn id="105568"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574" name="Straight Connector 559"/>
            <p:cNvCxnSpPr>
              <a:stCxn id="105724" idx="6"/>
              <a:endCxn id="105568"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5575" name="Oval 3"/>
          <p:cNvSpPr/>
          <p:nvPr/>
        </p:nvSpPr>
        <p:spPr>
          <a:xfrm>
            <a:off x="1733550" y="2725738"/>
            <a:ext cx="3475038" cy="13811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5576" name="Straight Connector 10"/>
          <p:cNvCxnSpPr>
            <a:stCxn id="105775" idx="7"/>
            <a:endCxn id="105568" idx="2"/>
          </p:cNvCxnSpPr>
          <p:nvPr/>
        </p:nvCxnSpPr>
        <p:spPr>
          <a:xfrm>
            <a:off x="2957513" y="2968625"/>
            <a:ext cx="1146175" cy="73025"/>
          </a:xfrm>
          <a:prstGeom prst="line">
            <a:avLst/>
          </a:prstGeom>
          <a:ln w="15875" cap="flat" cmpd="sng">
            <a:solidFill>
              <a:schemeClr val="tx1"/>
            </a:solidFill>
            <a:prstDash val="solid"/>
            <a:round/>
            <a:headEnd type="none" w="med" len="med"/>
            <a:tailEnd type="none" w="med" len="med"/>
          </a:ln>
        </p:spPr>
      </p:cxnSp>
      <p:cxnSp>
        <p:nvCxnSpPr>
          <p:cNvPr id="105577" name="Straight Connector 297"/>
          <p:cNvCxnSpPr>
            <a:stCxn id="105775" idx="7"/>
            <a:endCxn id="105568" idx="2"/>
          </p:cNvCxnSpPr>
          <p:nvPr/>
        </p:nvCxnSpPr>
        <p:spPr>
          <a:xfrm>
            <a:off x="3551238" y="3268663"/>
            <a:ext cx="130175" cy="84137"/>
          </a:xfrm>
          <a:prstGeom prst="line">
            <a:avLst/>
          </a:prstGeom>
          <a:ln w="15875" cap="flat" cmpd="sng">
            <a:solidFill>
              <a:schemeClr val="tx1"/>
            </a:solidFill>
            <a:prstDash val="solid"/>
            <a:round/>
            <a:headEnd type="none" w="med" len="med"/>
            <a:tailEnd type="none" w="med" len="med"/>
          </a:ln>
        </p:spPr>
      </p:cxnSp>
      <p:cxnSp>
        <p:nvCxnSpPr>
          <p:cNvPr id="105578" name="Straight Connector 298"/>
          <p:cNvCxnSpPr>
            <a:stCxn id="105775" idx="7"/>
            <a:endCxn id="105568" idx="2"/>
          </p:cNvCxnSpPr>
          <p:nvPr/>
        </p:nvCxnSpPr>
        <p:spPr>
          <a:xfrm flipV="1">
            <a:off x="3335338" y="3473450"/>
            <a:ext cx="263525" cy="46038"/>
          </a:xfrm>
          <a:prstGeom prst="line">
            <a:avLst/>
          </a:prstGeom>
          <a:ln w="15875" cap="flat" cmpd="sng">
            <a:solidFill>
              <a:schemeClr val="tx1"/>
            </a:solidFill>
            <a:prstDash val="solid"/>
            <a:round/>
            <a:headEnd type="none" w="med" len="med"/>
            <a:tailEnd type="none" w="med" len="med"/>
          </a:ln>
        </p:spPr>
      </p:cxnSp>
      <p:cxnSp>
        <p:nvCxnSpPr>
          <p:cNvPr id="105579" name="Straight Connector 299"/>
          <p:cNvCxnSpPr>
            <a:stCxn id="105775" idx="7"/>
            <a:endCxn id="105568" idx="2"/>
          </p:cNvCxnSpPr>
          <p:nvPr/>
        </p:nvCxnSpPr>
        <p:spPr>
          <a:xfrm flipV="1">
            <a:off x="3014663" y="3297238"/>
            <a:ext cx="209550" cy="109537"/>
          </a:xfrm>
          <a:prstGeom prst="line">
            <a:avLst/>
          </a:prstGeom>
          <a:ln w="15875" cap="flat" cmpd="sng">
            <a:solidFill>
              <a:schemeClr val="tx1"/>
            </a:solidFill>
            <a:prstDash val="solid"/>
            <a:round/>
            <a:headEnd type="none" w="med" len="med"/>
            <a:tailEnd type="none" w="med" len="med"/>
          </a:ln>
        </p:spPr>
      </p:cxnSp>
      <p:cxnSp>
        <p:nvCxnSpPr>
          <p:cNvPr id="105580" name="Straight Connector 300"/>
          <p:cNvCxnSpPr>
            <a:stCxn id="105639" idx="6"/>
            <a:endCxn id="105568" idx="2"/>
          </p:cNvCxnSpPr>
          <p:nvPr/>
        </p:nvCxnSpPr>
        <p:spPr>
          <a:xfrm flipV="1">
            <a:off x="2676525" y="3597275"/>
            <a:ext cx="222250" cy="98425"/>
          </a:xfrm>
          <a:prstGeom prst="line">
            <a:avLst/>
          </a:prstGeom>
          <a:ln w="15875" cap="flat" cmpd="sng">
            <a:solidFill>
              <a:schemeClr val="tx1"/>
            </a:solidFill>
            <a:prstDash val="solid"/>
            <a:round/>
            <a:headEnd type="none" w="med" len="med"/>
            <a:tailEnd type="none" w="med" len="med"/>
          </a:ln>
        </p:spPr>
      </p:cxnSp>
      <p:cxnSp>
        <p:nvCxnSpPr>
          <p:cNvPr id="105581" name="Straight Connector 301"/>
          <p:cNvCxnSpPr>
            <a:stCxn id="105639" idx="6"/>
            <a:endCxn id="105568" idx="2"/>
          </p:cNvCxnSpPr>
          <p:nvPr/>
        </p:nvCxnSpPr>
        <p:spPr>
          <a:xfrm flipV="1">
            <a:off x="3568700" y="3522663"/>
            <a:ext cx="273050" cy="254000"/>
          </a:xfrm>
          <a:prstGeom prst="line">
            <a:avLst/>
          </a:prstGeom>
          <a:ln w="15875" cap="flat" cmpd="sng">
            <a:solidFill>
              <a:schemeClr val="tx1"/>
            </a:solidFill>
            <a:prstDash val="solid"/>
            <a:round/>
            <a:headEnd type="none" w="med" len="med"/>
            <a:tailEnd type="none" w="med" len="med"/>
          </a:ln>
        </p:spPr>
      </p:cxnSp>
      <p:cxnSp>
        <p:nvCxnSpPr>
          <p:cNvPr id="105582" name="Straight Connector 302"/>
          <p:cNvCxnSpPr>
            <a:stCxn id="105639" idx="6"/>
            <a:endCxn id="105568" idx="2"/>
          </p:cNvCxnSpPr>
          <p:nvPr/>
        </p:nvCxnSpPr>
        <p:spPr>
          <a:xfrm flipH="1" flipV="1">
            <a:off x="4100513" y="3508375"/>
            <a:ext cx="387350" cy="125413"/>
          </a:xfrm>
          <a:prstGeom prst="line">
            <a:avLst/>
          </a:prstGeom>
          <a:ln w="15875" cap="flat" cmpd="sng">
            <a:solidFill>
              <a:schemeClr val="tx1"/>
            </a:solidFill>
            <a:prstDash val="solid"/>
            <a:round/>
            <a:headEnd type="none" w="med" len="med"/>
            <a:tailEnd type="none" w="med" len="med"/>
          </a:ln>
        </p:spPr>
      </p:cxnSp>
      <p:cxnSp>
        <p:nvCxnSpPr>
          <p:cNvPr id="105583" name="Straight Connector 303"/>
          <p:cNvCxnSpPr>
            <a:stCxn id="105639" idx="6"/>
            <a:endCxn id="105568" idx="2"/>
          </p:cNvCxnSpPr>
          <p:nvPr/>
        </p:nvCxnSpPr>
        <p:spPr>
          <a:xfrm flipV="1">
            <a:off x="4086225" y="3159125"/>
            <a:ext cx="307975" cy="198438"/>
          </a:xfrm>
          <a:prstGeom prst="line">
            <a:avLst/>
          </a:prstGeom>
          <a:ln w="15875" cap="flat" cmpd="sng">
            <a:solidFill>
              <a:schemeClr val="tx1"/>
            </a:solidFill>
            <a:prstDash val="solid"/>
            <a:round/>
            <a:headEnd type="none" w="med" len="med"/>
            <a:tailEnd type="none" w="med" len="med"/>
          </a:ln>
        </p:spPr>
      </p:cxnSp>
      <p:cxnSp>
        <p:nvCxnSpPr>
          <p:cNvPr id="105584" name="Straight Connector 304"/>
          <p:cNvCxnSpPr>
            <a:stCxn id="105639" idx="6"/>
            <a:endCxn id="105773" idx="7"/>
          </p:cNvCxnSpPr>
          <p:nvPr/>
        </p:nvCxnSpPr>
        <p:spPr>
          <a:xfrm flipH="1" flipV="1">
            <a:off x="2959100" y="3028950"/>
            <a:ext cx="246063" cy="87313"/>
          </a:xfrm>
          <a:prstGeom prst="line">
            <a:avLst/>
          </a:prstGeom>
          <a:ln w="15875" cap="flat" cmpd="sng">
            <a:solidFill>
              <a:schemeClr val="tx1"/>
            </a:solidFill>
            <a:prstDash val="solid"/>
            <a:round/>
            <a:headEnd type="none" w="med" len="med"/>
            <a:tailEnd type="none" w="med" len="med"/>
          </a:ln>
        </p:spPr>
      </p:cxnSp>
      <p:sp>
        <p:nvSpPr>
          <p:cNvPr id="105585" name="TextBox 39958"/>
          <p:cNvSpPr txBox="1"/>
          <p:nvPr/>
        </p:nvSpPr>
        <p:spPr>
          <a:xfrm>
            <a:off x="1893888" y="3070225"/>
            <a:ext cx="1030287" cy="436563"/>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A</a:t>
            </a:r>
            <a:endParaRPr lang="en-US" altLang="zh-CN" i="1">
              <a:latin typeface="Arial" panose="020B0604020202020204" pitchFamily="34" charset="0"/>
            </a:endParaRPr>
          </a:p>
        </p:txBody>
      </p:sp>
      <p:grpSp>
        <p:nvGrpSpPr>
          <p:cNvPr id="105586" name="Group 347"/>
          <p:cNvGrpSpPr/>
          <p:nvPr/>
        </p:nvGrpSpPr>
        <p:grpSpPr>
          <a:xfrm>
            <a:off x="4360863" y="3562350"/>
            <a:ext cx="573087" cy="220663"/>
            <a:chOff x="1871277" y="1576300"/>
            <a:chExt cx="1128371" cy="437860"/>
          </a:xfrm>
        </p:grpSpPr>
        <p:sp>
          <p:nvSpPr>
            <p:cNvPr id="105587" name="Oval 39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96" name="Rectangle 39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89" name="Oval 39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98" name="Freeform 39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91" name="Freeform 39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92" name="Freeform 39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593" name="Freeform 40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594" name="Straight Connector 401"/>
            <p:cNvCxnSpPr>
              <a:stCxn id="105639" idx="6"/>
              <a:endCxn id="10558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595" name="Straight Connector 402"/>
            <p:cNvCxnSpPr>
              <a:stCxn id="105639" idx="6"/>
              <a:endCxn id="10558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596" name="Group 347"/>
          <p:cNvGrpSpPr/>
          <p:nvPr/>
        </p:nvGrpSpPr>
        <p:grpSpPr>
          <a:xfrm>
            <a:off x="3557588" y="3321050"/>
            <a:ext cx="571500" cy="220663"/>
            <a:chOff x="1871277" y="1576300"/>
            <a:chExt cx="1128371" cy="437860"/>
          </a:xfrm>
        </p:grpSpPr>
        <p:sp>
          <p:nvSpPr>
            <p:cNvPr id="105597" name="Oval 385"/>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7" name="Rectangle 38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599" name="Oval 38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9" name="Freeform 38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601" name="Freeform 38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02" name="Freeform 39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03" name="Freeform 39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604" name="Straight Connector 392"/>
            <p:cNvCxnSpPr>
              <a:stCxn id="105639" idx="6"/>
              <a:endCxn id="10559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605" name="Straight Connector 393"/>
            <p:cNvCxnSpPr>
              <a:stCxn id="105639" idx="6"/>
              <a:endCxn id="10559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606" name="Group 347"/>
          <p:cNvGrpSpPr/>
          <p:nvPr/>
        </p:nvGrpSpPr>
        <p:grpSpPr>
          <a:xfrm>
            <a:off x="3036888" y="3098800"/>
            <a:ext cx="573087" cy="219075"/>
            <a:chOff x="1871277" y="1576300"/>
            <a:chExt cx="1128371" cy="437860"/>
          </a:xfrm>
        </p:grpSpPr>
        <p:sp>
          <p:nvSpPr>
            <p:cNvPr id="105607" name="Oval 37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78" name="Rectangle 37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609" name="Oval 37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0" name="Freeform 37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611" name="Freeform 38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12" name="Freeform 38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13" name="Freeform 38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614" name="Straight Connector 383"/>
            <p:cNvCxnSpPr>
              <a:stCxn id="105639" idx="6"/>
              <a:endCxn id="10560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615" name="Straight Connector 384"/>
            <p:cNvCxnSpPr>
              <a:stCxn id="105639" idx="6"/>
              <a:endCxn id="10560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616" name="Group 347"/>
          <p:cNvGrpSpPr/>
          <p:nvPr/>
        </p:nvGrpSpPr>
        <p:grpSpPr>
          <a:xfrm>
            <a:off x="2794000" y="3405188"/>
            <a:ext cx="573088" cy="219075"/>
            <a:chOff x="1871277" y="1576300"/>
            <a:chExt cx="1128371" cy="437860"/>
          </a:xfrm>
        </p:grpSpPr>
        <p:sp>
          <p:nvSpPr>
            <p:cNvPr id="105617" name="Oval 36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9" name="Rectangle 36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619" name="Oval 36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71" name="Freeform 37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621" name="Freeform 37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22" name="Freeform 37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23" name="Freeform 37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624" name="Straight Connector 374"/>
            <p:cNvCxnSpPr>
              <a:stCxn id="105639" idx="6"/>
              <a:endCxn id="10561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625" name="Straight Connector 375"/>
            <p:cNvCxnSpPr>
              <a:stCxn id="105639" idx="6"/>
              <a:endCxn id="10561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626" name="Group 347"/>
          <p:cNvGrpSpPr/>
          <p:nvPr/>
        </p:nvGrpSpPr>
        <p:grpSpPr>
          <a:xfrm>
            <a:off x="3341688" y="3759200"/>
            <a:ext cx="573087" cy="220663"/>
            <a:chOff x="1871277" y="1576300"/>
            <a:chExt cx="1128371" cy="437860"/>
          </a:xfrm>
        </p:grpSpPr>
        <p:sp>
          <p:nvSpPr>
            <p:cNvPr id="105627" name="Oval 35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0" name="Rectangle 35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629" name="Oval 36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2" name="Freeform 36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631" name="Freeform 36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32" name="Freeform 36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33" name="Freeform 36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634" name="Straight Connector 365"/>
            <p:cNvCxnSpPr>
              <a:stCxn id="105639" idx="6"/>
              <a:endCxn id="10562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635" name="Straight Connector 366"/>
            <p:cNvCxnSpPr>
              <a:stCxn id="105639" idx="6"/>
              <a:endCxn id="10562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636" name="Group 347"/>
          <p:cNvGrpSpPr/>
          <p:nvPr/>
        </p:nvGrpSpPr>
        <p:grpSpPr>
          <a:xfrm>
            <a:off x="2105025" y="3614738"/>
            <a:ext cx="573088" cy="220662"/>
            <a:chOff x="1871277" y="1576300"/>
            <a:chExt cx="1128371" cy="437860"/>
          </a:xfrm>
        </p:grpSpPr>
        <p:sp>
          <p:nvSpPr>
            <p:cNvPr id="105637" name="Oval 34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51" name="Rectangle 35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639" name="Oval 35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53" name="Freeform 35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641" name="Freeform 35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42" name="Freeform 35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643" name="Freeform 35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644" name="Straight Connector 356"/>
            <p:cNvCxnSpPr>
              <a:stCxn id="105639" idx="6"/>
              <a:endCxn id="10563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645" name="Straight Connector 357"/>
            <p:cNvCxnSpPr>
              <a:stCxn id="105639" idx="6"/>
              <a:endCxn id="10563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5646" name="Rectangle 2"/>
          <p:cNvSpPr>
            <a:spLocks noGrp="1"/>
          </p:cNvSpPr>
          <p:nvPr>
            <p:ph type="title" idx="4294967295"/>
          </p:nvPr>
        </p:nvSpPr>
        <p:spPr>
          <a:xfrm>
            <a:off x="255588" y="165100"/>
            <a:ext cx="8096250" cy="650875"/>
          </a:xfrm>
        </p:spPr>
        <p:txBody>
          <a:bodyPr vert="horz" wrap="square" lIns="91440" tIns="45720" rIns="91440" bIns="45720" anchor="ctr" anchorCtr="0"/>
          <a:p>
            <a:pPr eaLnBrk="1" hangingPunct="1"/>
            <a:r>
              <a:rPr lang="en-US" altLang="zh-CN" sz="3600" dirty="0"/>
              <a:t>Internet structure: network of networks</a:t>
            </a:r>
            <a:endParaRPr lang="en-US" altLang="zh-CN" dirty="0"/>
          </a:p>
        </p:txBody>
      </p:sp>
      <p:pic>
        <p:nvPicPr>
          <p:cNvPr id="105647" name="Picture 76" descr="underline_base"/>
          <p:cNvPicPr/>
          <p:nvPr/>
        </p:nvPicPr>
        <p:blipFill>
          <a:blip r:embed="rId1"/>
          <a:stretch>
            <a:fillRect/>
          </a:stretch>
        </p:blipFill>
        <p:spPr>
          <a:xfrm>
            <a:off x="327025" y="674688"/>
            <a:ext cx="7769225" cy="173037"/>
          </a:xfrm>
          <a:prstGeom prst="rect">
            <a:avLst/>
          </a:prstGeom>
          <a:noFill/>
          <a:ln w="9525">
            <a:noFill/>
          </a:ln>
        </p:spPr>
      </p:pic>
      <p:grpSp>
        <p:nvGrpSpPr>
          <p:cNvPr id="105648" name="Group 2"/>
          <p:cNvGrpSpPr/>
          <p:nvPr/>
        </p:nvGrpSpPr>
        <p:grpSpPr>
          <a:xfrm>
            <a:off x="1825625" y="2241550"/>
            <a:ext cx="647700" cy="417513"/>
            <a:chOff x="3053396" y="4304255"/>
            <a:chExt cx="648422" cy="418253"/>
          </a:xfrm>
        </p:grpSpPr>
        <p:sp>
          <p:nvSpPr>
            <p:cNvPr id="10564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50" name="TextBox 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51" name="Group 135"/>
          <p:cNvGrpSpPr/>
          <p:nvPr/>
        </p:nvGrpSpPr>
        <p:grpSpPr>
          <a:xfrm>
            <a:off x="6334125" y="2495550"/>
            <a:ext cx="649288" cy="417513"/>
            <a:chOff x="3053396" y="4304255"/>
            <a:chExt cx="648422" cy="418253"/>
          </a:xfrm>
        </p:grpSpPr>
        <p:sp>
          <p:nvSpPr>
            <p:cNvPr id="10565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53" name="TextBox 13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54" name="Group 138"/>
          <p:cNvGrpSpPr/>
          <p:nvPr/>
        </p:nvGrpSpPr>
        <p:grpSpPr>
          <a:xfrm>
            <a:off x="1241425" y="5353050"/>
            <a:ext cx="647700" cy="417513"/>
            <a:chOff x="3053396" y="4304255"/>
            <a:chExt cx="648422" cy="418253"/>
          </a:xfrm>
        </p:grpSpPr>
        <p:sp>
          <p:nvSpPr>
            <p:cNvPr id="10565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56" name="TextBox 140"/>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57" name="Group 141"/>
          <p:cNvGrpSpPr/>
          <p:nvPr/>
        </p:nvGrpSpPr>
        <p:grpSpPr>
          <a:xfrm>
            <a:off x="822325" y="4730750"/>
            <a:ext cx="647700" cy="417513"/>
            <a:chOff x="3053396" y="4304255"/>
            <a:chExt cx="648422" cy="418253"/>
          </a:xfrm>
        </p:grpSpPr>
        <p:sp>
          <p:nvSpPr>
            <p:cNvPr id="10565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59" name="TextBox 14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60" name="Group 147"/>
          <p:cNvGrpSpPr/>
          <p:nvPr/>
        </p:nvGrpSpPr>
        <p:grpSpPr>
          <a:xfrm>
            <a:off x="7083425" y="2927350"/>
            <a:ext cx="649288" cy="417513"/>
            <a:chOff x="3053396" y="4304255"/>
            <a:chExt cx="648422" cy="418253"/>
          </a:xfrm>
        </p:grpSpPr>
        <p:sp>
          <p:nvSpPr>
            <p:cNvPr id="10566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62" name="TextBox 149"/>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63" name="Group 150"/>
          <p:cNvGrpSpPr/>
          <p:nvPr/>
        </p:nvGrpSpPr>
        <p:grpSpPr>
          <a:xfrm>
            <a:off x="3425825" y="2000250"/>
            <a:ext cx="649288" cy="417513"/>
            <a:chOff x="3053396" y="4304255"/>
            <a:chExt cx="648422" cy="418253"/>
          </a:xfrm>
        </p:grpSpPr>
        <p:sp>
          <p:nvSpPr>
            <p:cNvPr id="10566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65" name="TextBox 15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66" name="Group 156"/>
          <p:cNvGrpSpPr/>
          <p:nvPr/>
        </p:nvGrpSpPr>
        <p:grpSpPr>
          <a:xfrm>
            <a:off x="4340225" y="1974850"/>
            <a:ext cx="649288" cy="417513"/>
            <a:chOff x="3053396" y="4304255"/>
            <a:chExt cx="648422" cy="418253"/>
          </a:xfrm>
        </p:grpSpPr>
        <p:sp>
          <p:nvSpPr>
            <p:cNvPr id="105667"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68" name="TextBox 15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69" name="Group 160"/>
          <p:cNvGrpSpPr/>
          <p:nvPr/>
        </p:nvGrpSpPr>
        <p:grpSpPr>
          <a:xfrm>
            <a:off x="7400925" y="5607050"/>
            <a:ext cx="649288" cy="417513"/>
            <a:chOff x="3053396" y="4304255"/>
            <a:chExt cx="648422" cy="418253"/>
          </a:xfrm>
        </p:grpSpPr>
        <p:sp>
          <p:nvSpPr>
            <p:cNvPr id="10567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71" name="TextBox 16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72" name="Group 163"/>
          <p:cNvGrpSpPr/>
          <p:nvPr/>
        </p:nvGrpSpPr>
        <p:grpSpPr>
          <a:xfrm>
            <a:off x="8239125" y="4959350"/>
            <a:ext cx="649288" cy="417513"/>
            <a:chOff x="3053396" y="4304255"/>
            <a:chExt cx="648422" cy="418253"/>
          </a:xfrm>
        </p:grpSpPr>
        <p:sp>
          <p:nvSpPr>
            <p:cNvPr id="10567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74" name="TextBox 16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75" name="Group 169"/>
          <p:cNvGrpSpPr/>
          <p:nvPr/>
        </p:nvGrpSpPr>
        <p:grpSpPr>
          <a:xfrm>
            <a:off x="5165725" y="5848350"/>
            <a:ext cx="649288" cy="417513"/>
            <a:chOff x="3053396" y="4304255"/>
            <a:chExt cx="648422" cy="418253"/>
          </a:xfrm>
        </p:grpSpPr>
        <p:sp>
          <p:nvSpPr>
            <p:cNvPr id="10567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77" name="TextBox 17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78" name="Group 172"/>
          <p:cNvGrpSpPr/>
          <p:nvPr/>
        </p:nvGrpSpPr>
        <p:grpSpPr>
          <a:xfrm>
            <a:off x="4251325" y="5988050"/>
            <a:ext cx="649288" cy="417513"/>
            <a:chOff x="3053396" y="4304255"/>
            <a:chExt cx="648422" cy="418253"/>
          </a:xfrm>
        </p:grpSpPr>
        <p:sp>
          <p:nvSpPr>
            <p:cNvPr id="10567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80" name="TextBox 174"/>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681" name="Group 175"/>
          <p:cNvGrpSpPr/>
          <p:nvPr/>
        </p:nvGrpSpPr>
        <p:grpSpPr>
          <a:xfrm>
            <a:off x="3032125" y="5835650"/>
            <a:ext cx="649288" cy="417513"/>
            <a:chOff x="3053396" y="4304255"/>
            <a:chExt cx="648422" cy="418253"/>
          </a:xfrm>
        </p:grpSpPr>
        <p:sp>
          <p:nvSpPr>
            <p:cNvPr id="10568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683" name="TextBox 17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105684" name="TextBox 4"/>
          <p:cNvSpPr txBox="1"/>
          <p:nvPr/>
        </p:nvSpPr>
        <p:spPr>
          <a:xfrm rot="1053502">
            <a:off x="5440363" y="1900238"/>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5685" name="TextBox 179"/>
          <p:cNvSpPr txBox="1"/>
          <p:nvPr/>
        </p:nvSpPr>
        <p:spPr>
          <a:xfrm rot="2829263">
            <a:off x="7726363" y="3373438"/>
            <a:ext cx="544512"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5686" name="TextBox 180"/>
          <p:cNvSpPr txBox="1"/>
          <p:nvPr/>
        </p:nvSpPr>
        <p:spPr>
          <a:xfrm rot="9845918">
            <a:off x="6394450" y="5884863"/>
            <a:ext cx="544513"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5687" name="TextBox 181"/>
          <p:cNvSpPr txBox="1"/>
          <p:nvPr/>
        </p:nvSpPr>
        <p:spPr>
          <a:xfrm rot="-9948738">
            <a:off x="2027238" y="5789613"/>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5688" name="TextBox 182"/>
          <p:cNvSpPr txBox="1"/>
          <p:nvPr/>
        </p:nvSpPr>
        <p:spPr>
          <a:xfrm rot="-4992697">
            <a:off x="439738" y="348138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5689" name="TextBox 183"/>
          <p:cNvSpPr txBox="1"/>
          <p:nvPr/>
        </p:nvSpPr>
        <p:spPr>
          <a:xfrm rot="-1017263">
            <a:off x="2627313" y="184943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cxnSp>
        <p:nvCxnSpPr>
          <p:cNvPr id="105690" name="Straight Connector 12"/>
          <p:cNvCxnSpPr>
            <a:stCxn id="105639" idx="6"/>
            <a:endCxn id="105639" idx="2"/>
          </p:cNvCxnSpPr>
          <p:nvPr/>
        </p:nvCxnSpPr>
        <p:spPr>
          <a:xfrm>
            <a:off x="2382838" y="2609850"/>
            <a:ext cx="238125" cy="261938"/>
          </a:xfrm>
          <a:prstGeom prst="line">
            <a:avLst/>
          </a:prstGeom>
          <a:ln w="9525" cap="flat" cmpd="sng">
            <a:solidFill>
              <a:schemeClr val="tx1"/>
            </a:solidFill>
            <a:prstDash val="solid"/>
            <a:round/>
            <a:headEnd type="none" w="med" len="med"/>
            <a:tailEnd type="none" w="med" len="med"/>
          </a:ln>
        </p:spPr>
      </p:cxnSp>
      <p:cxnSp>
        <p:nvCxnSpPr>
          <p:cNvPr id="105691" name="Straight Connector 502"/>
          <p:cNvCxnSpPr>
            <a:stCxn id="105639" idx="6"/>
            <a:endCxn id="105639" idx="2"/>
          </p:cNvCxnSpPr>
          <p:nvPr/>
        </p:nvCxnSpPr>
        <p:spPr>
          <a:xfrm>
            <a:off x="3916363" y="2411413"/>
            <a:ext cx="307975" cy="573087"/>
          </a:xfrm>
          <a:prstGeom prst="line">
            <a:avLst/>
          </a:prstGeom>
          <a:ln w="9525" cap="flat" cmpd="sng">
            <a:solidFill>
              <a:schemeClr val="tx1"/>
            </a:solidFill>
            <a:prstDash val="solid"/>
            <a:round/>
            <a:headEnd type="none" w="med" len="med"/>
            <a:tailEnd type="none" w="med" len="med"/>
          </a:ln>
        </p:spPr>
      </p:cxnSp>
      <p:cxnSp>
        <p:nvCxnSpPr>
          <p:cNvPr id="105692" name="Straight Connector 503"/>
          <p:cNvCxnSpPr>
            <a:stCxn id="105639" idx="6"/>
            <a:endCxn id="105639" idx="2"/>
          </p:cNvCxnSpPr>
          <p:nvPr/>
        </p:nvCxnSpPr>
        <p:spPr>
          <a:xfrm flipH="1">
            <a:off x="4425950" y="2389188"/>
            <a:ext cx="384175" cy="579437"/>
          </a:xfrm>
          <a:prstGeom prst="line">
            <a:avLst/>
          </a:prstGeom>
          <a:ln w="9525" cap="flat" cmpd="sng">
            <a:solidFill>
              <a:schemeClr val="tx1"/>
            </a:solidFill>
            <a:prstDash val="solid"/>
            <a:round/>
            <a:headEnd type="none" w="med" len="med"/>
            <a:tailEnd type="none" w="med" len="med"/>
          </a:ln>
        </p:spPr>
      </p:cxnSp>
      <p:cxnSp>
        <p:nvCxnSpPr>
          <p:cNvPr id="105693" name="Straight Connector 504"/>
          <p:cNvCxnSpPr>
            <a:stCxn id="105639" idx="6"/>
            <a:endCxn id="105639" idx="2"/>
          </p:cNvCxnSpPr>
          <p:nvPr/>
        </p:nvCxnSpPr>
        <p:spPr>
          <a:xfrm>
            <a:off x="6770688" y="2900363"/>
            <a:ext cx="215900" cy="1046162"/>
          </a:xfrm>
          <a:prstGeom prst="line">
            <a:avLst/>
          </a:prstGeom>
          <a:ln w="9525" cap="flat" cmpd="sng">
            <a:solidFill>
              <a:schemeClr val="tx1"/>
            </a:solidFill>
            <a:prstDash val="solid"/>
            <a:round/>
            <a:headEnd type="none" w="med" len="med"/>
            <a:tailEnd type="none" w="med" len="med"/>
          </a:ln>
        </p:spPr>
      </p:cxnSp>
      <p:cxnSp>
        <p:nvCxnSpPr>
          <p:cNvPr id="105694" name="Straight Connector 505"/>
          <p:cNvCxnSpPr>
            <a:stCxn id="105639" idx="6"/>
            <a:endCxn id="105639" idx="2"/>
          </p:cNvCxnSpPr>
          <p:nvPr/>
        </p:nvCxnSpPr>
        <p:spPr>
          <a:xfrm flipH="1">
            <a:off x="7137400" y="3251200"/>
            <a:ext cx="241300" cy="692150"/>
          </a:xfrm>
          <a:prstGeom prst="line">
            <a:avLst/>
          </a:prstGeom>
          <a:ln w="9525" cap="flat" cmpd="sng">
            <a:solidFill>
              <a:schemeClr val="tx1"/>
            </a:solidFill>
            <a:prstDash val="solid"/>
            <a:round/>
            <a:headEnd type="none" w="med" len="med"/>
            <a:tailEnd type="none" w="med" len="med"/>
          </a:ln>
        </p:spPr>
      </p:cxnSp>
      <p:cxnSp>
        <p:nvCxnSpPr>
          <p:cNvPr id="105695" name="Straight Connector 507"/>
          <p:cNvCxnSpPr>
            <a:stCxn id="105639" idx="6"/>
            <a:endCxn id="105639" idx="2"/>
          </p:cNvCxnSpPr>
          <p:nvPr/>
        </p:nvCxnSpPr>
        <p:spPr>
          <a:xfrm flipH="1" flipV="1">
            <a:off x="7454900" y="4573588"/>
            <a:ext cx="796925" cy="614362"/>
          </a:xfrm>
          <a:prstGeom prst="line">
            <a:avLst/>
          </a:prstGeom>
          <a:ln w="9525" cap="flat" cmpd="sng">
            <a:solidFill>
              <a:schemeClr val="tx1"/>
            </a:solidFill>
            <a:prstDash val="solid"/>
            <a:round/>
            <a:headEnd type="none" w="med" len="med"/>
            <a:tailEnd type="none" w="med" len="med"/>
          </a:ln>
        </p:spPr>
      </p:cxnSp>
      <p:cxnSp>
        <p:nvCxnSpPr>
          <p:cNvPr id="105696" name="Straight Connector 510"/>
          <p:cNvCxnSpPr>
            <a:stCxn id="105639" idx="6"/>
            <a:endCxn id="105639" idx="2"/>
          </p:cNvCxnSpPr>
          <p:nvPr/>
        </p:nvCxnSpPr>
        <p:spPr>
          <a:xfrm flipH="1" flipV="1">
            <a:off x="4106863" y="5045075"/>
            <a:ext cx="371475" cy="973138"/>
          </a:xfrm>
          <a:prstGeom prst="line">
            <a:avLst/>
          </a:prstGeom>
          <a:ln w="9525" cap="flat" cmpd="sng">
            <a:solidFill>
              <a:schemeClr val="tx1"/>
            </a:solidFill>
            <a:prstDash val="solid"/>
            <a:round/>
            <a:headEnd type="none" w="med" len="med"/>
            <a:tailEnd type="none" w="med" len="med"/>
          </a:ln>
        </p:spPr>
      </p:cxnSp>
      <p:cxnSp>
        <p:nvCxnSpPr>
          <p:cNvPr id="105697" name="Straight Connector 512"/>
          <p:cNvCxnSpPr>
            <a:stCxn id="105639" idx="6"/>
            <a:endCxn id="105639" idx="2"/>
          </p:cNvCxnSpPr>
          <p:nvPr/>
        </p:nvCxnSpPr>
        <p:spPr>
          <a:xfrm flipV="1">
            <a:off x="1790700" y="5160963"/>
            <a:ext cx="401638" cy="209550"/>
          </a:xfrm>
          <a:prstGeom prst="line">
            <a:avLst/>
          </a:prstGeom>
          <a:ln w="9525" cap="flat" cmpd="sng">
            <a:solidFill>
              <a:schemeClr val="tx1"/>
            </a:solidFill>
            <a:prstDash val="solid"/>
            <a:round/>
            <a:headEnd type="none" w="med" len="med"/>
            <a:tailEnd type="none" w="med" len="med"/>
          </a:ln>
        </p:spPr>
      </p:cxnSp>
      <p:cxnSp>
        <p:nvCxnSpPr>
          <p:cNvPr id="105698" name="Straight Connector 513"/>
          <p:cNvCxnSpPr>
            <a:stCxn id="105639" idx="6"/>
            <a:endCxn id="105765" idx="2"/>
          </p:cNvCxnSpPr>
          <p:nvPr/>
        </p:nvCxnSpPr>
        <p:spPr>
          <a:xfrm>
            <a:off x="1384300" y="5018088"/>
            <a:ext cx="450850" cy="115887"/>
          </a:xfrm>
          <a:prstGeom prst="line">
            <a:avLst/>
          </a:prstGeom>
          <a:ln w="9525" cap="flat" cmpd="sng">
            <a:solidFill>
              <a:schemeClr val="tx1"/>
            </a:solidFill>
            <a:prstDash val="solid"/>
            <a:round/>
            <a:headEnd type="none" w="med" len="med"/>
            <a:tailEnd type="none" w="med" len="med"/>
          </a:ln>
        </p:spPr>
      </p:cxnSp>
      <p:sp>
        <p:nvSpPr>
          <p:cNvPr id="10569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05700"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105701" name="Group 347"/>
          <p:cNvGrpSpPr/>
          <p:nvPr/>
        </p:nvGrpSpPr>
        <p:grpSpPr>
          <a:xfrm>
            <a:off x="6818313" y="3868738"/>
            <a:ext cx="530225" cy="214312"/>
            <a:chOff x="1871277" y="1576300"/>
            <a:chExt cx="1128371" cy="437860"/>
          </a:xfrm>
        </p:grpSpPr>
        <p:sp>
          <p:nvSpPr>
            <p:cNvPr id="105702" name="Oval 58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9" name="Rectangle 58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04" name="Oval 58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1" name="Freeform 59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06" name="Freeform 59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07" name="Freeform 59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08" name="Freeform 59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709" name="Straight Connector 594"/>
            <p:cNvCxnSpPr>
              <a:stCxn id="105639" idx="6"/>
              <a:endCxn id="10570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710" name="Straight Connector 595"/>
            <p:cNvCxnSpPr>
              <a:stCxn id="105639" idx="6"/>
              <a:endCxn id="10570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711" name="Group 347"/>
          <p:cNvGrpSpPr/>
          <p:nvPr/>
        </p:nvGrpSpPr>
        <p:grpSpPr>
          <a:xfrm>
            <a:off x="7050088" y="4464050"/>
            <a:ext cx="530225" cy="214313"/>
            <a:chOff x="1871277" y="1576300"/>
            <a:chExt cx="1128371" cy="437860"/>
          </a:xfrm>
        </p:grpSpPr>
        <p:sp>
          <p:nvSpPr>
            <p:cNvPr id="105712" name="Oval 57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0" name="Rectangle 57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14" name="Oval 58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2" name="Freeform 58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16" name="Freeform 58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17" name="Freeform 58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18" name="Freeform 58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719" name="Straight Connector 585"/>
            <p:cNvCxnSpPr>
              <a:stCxn id="105639" idx="6"/>
              <a:endCxn id="10571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720" name="Straight Connector 586"/>
            <p:cNvCxnSpPr>
              <a:stCxn id="105639" idx="6"/>
              <a:endCxn id="10571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721" name="Group 347"/>
          <p:cNvGrpSpPr/>
          <p:nvPr/>
        </p:nvGrpSpPr>
        <p:grpSpPr>
          <a:xfrm>
            <a:off x="4959350" y="4514850"/>
            <a:ext cx="530225" cy="214313"/>
            <a:chOff x="1871277" y="1576300"/>
            <a:chExt cx="1128371" cy="437860"/>
          </a:xfrm>
        </p:grpSpPr>
        <p:sp>
          <p:nvSpPr>
            <p:cNvPr id="105722" name="Oval 533"/>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5" name="Rectangle 53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24" name="Oval 53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7" name="Freeform 53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26" name="Freeform 53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27" name="Freeform 53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28" name="Freeform 53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729" name="Straight Connector 540"/>
            <p:cNvCxnSpPr>
              <a:stCxn id="105639" idx="6"/>
              <a:endCxn id="10572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730" name="Straight Connector 541"/>
            <p:cNvCxnSpPr>
              <a:stCxn id="105639" idx="6"/>
              <a:endCxn id="10572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105731" name="Straight Connector 508"/>
          <p:cNvCxnSpPr>
            <a:stCxn id="105639" idx="6"/>
            <a:endCxn id="105724" idx="2"/>
          </p:cNvCxnSpPr>
          <p:nvPr/>
        </p:nvCxnSpPr>
        <p:spPr>
          <a:xfrm flipH="1" flipV="1">
            <a:off x="6496050" y="4722813"/>
            <a:ext cx="1047750" cy="966787"/>
          </a:xfrm>
          <a:prstGeom prst="line">
            <a:avLst/>
          </a:prstGeom>
          <a:ln w="9525" cap="flat" cmpd="sng">
            <a:solidFill>
              <a:schemeClr val="tx1"/>
            </a:solidFill>
            <a:prstDash val="solid"/>
            <a:round/>
            <a:headEnd type="none" w="med" len="med"/>
            <a:tailEnd type="none" w="med" len="med"/>
          </a:ln>
        </p:spPr>
      </p:cxnSp>
      <p:grpSp>
        <p:nvGrpSpPr>
          <p:cNvPr id="105732" name="Group 347"/>
          <p:cNvGrpSpPr/>
          <p:nvPr/>
        </p:nvGrpSpPr>
        <p:grpSpPr>
          <a:xfrm>
            <a:off x="2143125" y="4305300"/>
            <a:ext cx="484188" cy="211138"/>
            <a:chOff x="1871277" y="1576300"/>
            <a:chExt cx="1128371" cy="437860"/>
          </a:xfrm>
        </p:grpSpPr>
        <p:sp>
          <p:nvSpPr>
            <p:cNvPr id="105733" name="Oval 50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06" name="Rectangle 50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35" name="Oval 50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08" name="Freeform 50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37" name="Freeform 50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38" name="Freeform 50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39" name="Freeform 51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740" name="Straight Connector 511"/>
            <p:cNvCxnSpPr>
              <a:stCxn id="105639" idx="6"/>
              <a:endCxn id="10573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741" name="Straight Connector 512"/>
            <p:cNvCxnSpPr>
              <a:stCxn id="105639" idx="6"/>
              <a:endCxn id="10573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742" name="Group 347"/>
          <p:cNvGrpSpPr/>
          <p:nvPr/>
        </p:nvGrpSpPr>
        <p:grpSpPr>
          <a:xfrm>
            <a:off x="3744913" y="5006975"/>
            <a:ext cx="484187" cy="211138"/>
            <a:chOff x="1871277" y="1576300"/>
            <a:chExt cx="1128371" cy="437860"/>
          </a:xfrm>
        </p:grpSpPr>
        <p:sp>
          <p:nvSpPr>
            <p:cNvPr id="105743" name="Oval 48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88" name="Rectangle 48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45" name="Oval 48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0" name="Freeform 48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47" name="Freeform 49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48" name="Freeform 49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49" name="Freeform 49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750" name="Straight Connector 493"/>
            <p:cNvCxnSpPr>
              <a:stCxn id="105639" idx="6"/>
              <a:endCxn id="10574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751" name="Straight Connector 494"/>
            <p:cNvCxnSpPr>
              <a:stCxn id="105639" idx="6"/>
              <a:endCxn id="10574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752" name="Group 439"/>
          <p:cNvGrpSpPr/>
          <p:nvPr/>
        </p:nvGrpSpPr>
        <p:grpSpPr>
          <a:xfrm>
            <a:off x="2881313" y="5194300"/>
            <a:ext cx="484187" cy="211138"/>
            <a:chOff x="1871277" y="1576300"/>
            <a:chExt cx="1128371" cy="437860"/>
          </a:xfrm>
        </p:grpSpPr>
        <p:sp>
          <p:nvSpPr>
            <p:cNvPr id="105753" name="Oval 450"/>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52" name="Rectangle 45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55" name="Oval 45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54" name="Freeform 45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57" name="Freeform 45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58" name="Freeform 45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59" name="Freeform 45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760" name="Straight Connector 457"/>
            <p:cNvCxnSpPr>
              <a:stCxn id="105639" idx="6"/>
              <a:endCxn id="10575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761" name="Straight Connector 458"/>
            <p:cNvCxnSpPr>
              <a:stCxn id="105639" idx="6"/>
              <a:endCxn id="10575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762" name="Group 347"/>
          <p:cNvGrpSpPr/>
          <p:nvPr/>
        </p:nvGrpSpPr>
        <p:grpSpPr>
          <a:xfrm>
            <a:off x="1835150" y="5056188"/>
            <a:ext cx="484188" cy="211137"/>
            <a:chOff x="1871277" y="1576300"/>
            <a:chExt cx="1128371" cy="437860"/>
          </a:xfrm>
        </p:grpSpPr>
        <p:sp>
          <p:nvSpPr>
            <p:cNvPr id="105763" name="Oval 441"/>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43" name="Rectangle 4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65" name="Oval 44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45" name="Freeform 4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67" name="Freeform 44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68" name="Freeform 44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69" name="Freeform 44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770" name="Straight Connector 448"/>
            <p:cNvCxnSpPr>
              <a:stCxn id="105639" idx="6"/>
              <a:endCxn id="10576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771" name="Straight Connector 449"/>
            <p:cNvCxnSpPr>
              <a:stCxn id="105639" idx="6"/>
              <a:endCxn id="10576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772" name="Group 347"/>
          <p:cNvGrpSpPr/>
          <p:nvPr/>
        </p:nvGrpSpPr>
        <p:grpSpPr>
          <a:xfrm>
            <a:off x="2470150" y="2832100"/>
            <a:ext cx="571500" cy="220663"/>
            <a:chOff x="1871277" y="1576300"/>
            <a:chExt cx="1128371" cy="437860"/>
          </a:xfrm>
        </p:grpSpPr>
        <p:sp>
          <p:nvSpPr>
            <p:cNvPr id="105773" name="Oval 41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14" name="Rectangle 41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75" name="Oval 41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16" name="Freeform 41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77" name="Freeform 41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78" name="Freeform 41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79" name="Freeform 41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780" name="Straight Connector 419"/>
            <p:cNvCxnSpPr>
              <a:stCxn id="105639" idx="6"/>
              <a:endCxn id="10577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781" name="Straight Connector 420"/>
            <p:cNvCxnSpPr>
              <a:stCxn id="105639" idx="6"/>
              <a:endCxn id="10577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782" name="Group 347"/>
          <p:cNvGrpSpPr/>
          <p:nvPr/>
        </p:nvGrpSpPr>
        <p:grpSpPr>
          <a:xfrm>
            <a:off x="4111625" y="2951163"/>
            <a:ext cx="571500" cy="220662"/>
            <a:chOff x="1871277" y="1576300"/>
            <a:chExt cx="1128371" cy="437860"/>
          </a:xfrm>
        </p:grpSpPr>
        <p:sp>
          <p:nvSpPr>
            <p:cNvPr id="105783" name="Oval 403"/>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05" name="Rectangle 40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85" name="Oval 40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07" name="Freeform 40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87" name="Freeform 40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88" name="Freeform 40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89" name="Freeform 40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790" name="Straight Connector 410"/>
            <p:cNvCxnSpPr>
              <a:stCxn id="105639" idx="6"/>
              <a:endCxn id="10578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791" name="Straight Connector 411"/>
            <p:cNvCxnSpPr>
              <a:stCxn id="105639" idx="6"/>
              <a:endCxn id="10578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5792" name="Group 531"/>
          <p:cNvGrpSpPr/>
          <p:nvPr/>
        </p:nvGrpSpPr>
        <p:grpSpPr>
          <a:xfrm>
            <a:off x="6103938" y="4654550"/>
            <a:ext cx="530225" cy="214313"/>
            <a:chOff x="1871277" y="1576300"/>
            <a:chExt cx="1128371" cy="437860"/>
          </a:xfrm>
        </p:grpSpPr>
        <p:sp>
          <p:nvSpPr>
            <p:cNvPr id="105793" name="Oval 54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4" name="Rectangle 54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95" name="Oval 54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6" name="Freeform 54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5797" name="Freeform 54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98" name="Freeform 54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5799" name="Freeform 54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5800" name="Straight Connector 549"/>
            <p:cNvCxnSpPr>
              <a:stCxn id="105639" idx="6"/>
              <a:endCxn id="10579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5801" name="Straight Connector 550"/>
            <p:cNvCxnSpPr>
              <a:stCxn id="105639" idx="6"/>
              <a:endCxn id="10579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105802" name="Straight Connector 506"/>
          <p:cNvCxnSpPr>
            <a:stCxn id="105639" idx="6"/>
            <a:endCxn id="105795" idx="2"/>
          </p:cNvCxnSpPr>
          <p:nvPr/>
        </p:nvCxnSpPr>
        <p:spPr>
          <a:xfrm flipH="1">
            <a:off x="7566025" y="4311650"/>
            <a:ext cx="541338" cy="249238"/>
          </a:xfrm>
          <a:prstGeom prst="line">
            <a:avLst/>
          </a:prstGeom>
          <a:ln w="9525" cap="flat" cmpd="sng">
            <a:solidFill>
              <a:schemeClr val="tx1"/>
            </a:solidFill>
            <a:prstDash val="solid"/>
            <a:round/>
            <a:headEnd type="none" w="med" len="med"/>
            <a:tailEnd type="none" w="med" len="med"/>
          </a:ln>
        </p:spPr>
      </p:cxnSp>
      <p:grpSp>
        <p:nvGrpSpPr>
          <p:cNvPr id="105803" name="Group 166"/>
          <p:cNvGrpSpPr/>
          <p:nvPr/>
        </p:nvGrpSpPr>
        <p:grpSpPr>
          <a:xfrm>
            <a:off x="8010525" y="4044950"/>
            <a:ext cx="649288" cy="417513"/>
            <a:chOff x="3053396" y="4304255"/>
            <a:chExt cx="648422" cy="418253"/>
          </a:xfrm>
        </p:grpSpPr>
        <p:sp>
          <p:nvSpPr>
            <p:cNvPr id="10580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805" name="TextBox 16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5806" name="Group 20"/>
          <p:cNvGrpSpPr/>
          <p:nvPr/>
        </p:nvGrpSpPr>
        <p:grpSpPr>
          <a:xfrm>
            <a:off x="4697413" y="2871788"/>
            <a:ext cx="2133600" cy="1082675"/>
            <a:chOff x="4696844" y="2871032"/>
            <a:chExt cx="2133865" cy="1082781"/>
          </a:xfrm>
        </p:grpSpPr>
        <p:grpSp>
          <p:nvGrpSpPr>
            <p:cNvPr id="105807" name="Group 16"/>
            <p:cNvGrpSpPr/>
            <p:nvPr/>
          </p:nvGrpSpPr>
          <p:grpSpPr>
            <a:xfrm>
              <a:off x="5677190" y="2871032"/>
              <a:ext cx="530938" cy="338554"/>
              <a:chOff x="5573768" y="2726239"/>
              <a:chExt cx="530938" cy="338554"/>
            </a:xfrm>
          </p:grpSpPr>
          <p:sp>
            <p:nvSpPr>
              <p:cNvPr id="105808" name="Oval 14"/>
              <p:cNvSpPr/>
              <p:nvPr/>
            </p:nvSpPr>
            <p:spPr>
              <a:xfrm>
                <a:off x="5573768" y="2751297"/>
                <a:ext cx="528092" cy="304800"/>
              </a:xfrm>
              <a:prstGeom prst="ellipse">
                <a:avLst/>
              </a:prstGeom>
              <a:solidFill>
                <a:srgbClr val="0000FF"/>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05809" name="TextBox 15"/>
              <p:cNvSpPr txBox="1"/>
              <p:nvPr/>
            </p:nvSpPr>
            <p:spPr>
              <a:xfrm>
                <a:off x="5593027" y="2726239"/>
                <a:ext cx="511679" cy="338554"/>
              </a:xfrm>
              <a:prstGeom prst="rect">
                <a:avLst/>
              </a:prstGeom>
              <a:noFill/>
              <a:ln w="9525">
                <a:noFill/>
              </a:ln>
            </p:spPr>
            <p:txBody>
              <a:bodyPr wrap="none" anchor="t" anchorCtr="0">
                <a:spAutoFit/>
              </a:bodyPr>
              <a:p>
                <a:pPr eaLnBrk="0" hangingPunct="0"/>
                <a:r>
                  <a:rPr lang="en-US" altLang="zh-CN" sz="1600" dirty="0">
                    <a:solidFill>
                      <a:schemeClr val="bg1"/>
                    </a:solidFill>
                    <a:latin typeface="Arial" panose="020B0604020202020204" pitchFamily="34" charset="0"/>
                  </a:rPr>
                  <a:t>IXP</a:t>
                </a:r>
                <a:endParaRPr lang="en-US" altLang="zh-CN" sz="1600" dirty="0">
                  <a:solidFill>
                    <a:schemeClr val="bg1"/>
                  </a:solidFill>
                  <a:latin typeface="Arial" panose="020B0604020202020204" pitchFamily="34" charset="0"/>
                </a:endParaRPr>
              </a:p>
            </p:txBody>
          </p:sp>
        </p:grpSp>
        <p:cxnSp>
          <p:nvCxnSpPr>
            <p:cNvPr id="105810" name="Straight Connector 18"/>
            <p:cNvCxnSpPr>
              <a:stCxn id="105639" idx="6"/>
              <a:endCxn id="105795" idx="2"/>
            </p:cNvCxnSpPr>
            <p:nvPr/>
          </p:nvCxnSpPr>
          <p:spPr>
            <a:xfrm>
              <a:off x="4696844" y="3073933"/>
              <a:ext cx="980347" cy="3515"/>
            </a:xfrm>
            <a:prstGeom prst="line">
              <a:avLst/>
            </a:prstGeom>
            <a:ln w="38100" cap="flat" cmpd="sng">
              <a:solidFill>
                <a:srgbClr val="CC0000"/>
              </a:solidFill>
              <a:prstDash val="solid"/>
              <a:round/>
              <a:headEnd type="none" w="med" len="med"/>
              <a:tailEnd type="none" w="med" len="med"/>
            </a:ln>
          </p:spPr>
        </p:cxnSp>
        <p:cxnSp>
          <p:nvCxnSpPr>
            <p:cNvPr id="105811" name="Straight Connector 516"/>
            <p:cNvCxnSpPr>
              <a:stCxn id="105639" idx="6"/>
              <a:endCxn id="105795" idx="2"/>
            </p:cNvCxnSpPr>
            <p:nvPr/>
          </p:nvCxnSpPr>
          <p:spPr>
            <a:xfrm>
              <a:off x="6137159" y="3146857"/>
              <a:ext cx="693550" cy="806956"/>
            </a:xfrm>
            <a:prstGeom prst="line">
              <a:avLst/>
            </a:prstGeom>
            <a:ln w="38100" cap="flat" cmpd="sng">
              <a:solidFill>
                <a:srgbClr val="CC0000"/>
              </a:solidFill>
              <a:prstDash val="solid"/>
              <a:round/>
              <a:headEnd type="none" w="med" len="med"/>
              <a:tailEnd type="none" w="med" len="med"/>
            </a:ln>
          </p:spPr>
        </p:cxnSp>
      </p:grpSp>
      <p:grpSp>
        <p:nvGrpSpPr>
          <p:cNvPr id="105812" name="Group 39939"/>
          <p:cNvGrpSpPr/>
          <p:nvPr/>
        </p:nvGrpSpPr>
        <p:grpSpPr>
          <a:xfrm>
            <a:off x="2384425" y="3703638"/>
            <a:ext cx="2921000" cy="1411287"/>
            <a:chOff x="2577005" y="3679131"/>
            <a:chExt cx="2919566" cy="1413453"/>
          </a:xfrm>
        </p:grpSpPr>
        <p:cxnSp>
          <p:nvCxnSpPr>
            <p:cNvPr id="105813" name="Straight Connector 7"/>
            <p:cNvCxnSpPr>
              <a:stCxn id="105587" idx="6"/>
              <a:endCxn id="105795" idx="2"/>
            </p:cNvCxnSpPr>
            <p:nvPr/>
          </p:nvCxnSpPr>
          <p:spPr>
            <a:xfrm>
              <a:off x="5124112" y="3679131"/>
              <a:ext cx="372459" cy="171306"/>
            </a:xfrm>
            <a:prstGeom prst="line">
              <a:avLst/>
            </a:prstGeom>
            <a:ln w="38100" cap="flat" cmpd="sng">
              <a:solidFill>
                <a:srgbClr val="CC0000"/>
              </a:solidFill>
              <a:prstDash val="solid"/>
              <a:round/>
              <a:headEnd type="none" w="med" len="med"/>
              <a:tailEnd type="none" w="med" len="med"/>
            </a:ln>
          </p:spPr>
        </p:cxnSp>
        <p:cxnSp>
          <p:nvCxnSpPr>
            <p:cNvPr id="105814" name="Straight Connector 415"/>
            <p:cNvCxnSpPr>
              <a:stCxn id="105587" idx="6"/>
              <a:endCxn id="105735" idx="4"/>
            </p:cNvCxnSpPr>
            <p:nvPr/>
          </p:nvCxnSpPr>
          <p:spPr>
            <a:xfrm flipH="1">
              <a:off x="2577005" y="3804357"/>
              <a:ext cx="19911" cy="477551"/>
            </a:xfrm>
            <a:prstGeom prst="line">
              <a:avLst/>
            </a:prstGeom>
            <a:ln w="38100" cap="flat" cmpd="sng">
              <a:solidFill>
                <a:srgbClr val="CC0000"/>
              </a:solidFill>
              <a:prstDash val="solid"/>
              <a:round/>
              <a:headEnd type="none" w="med" len="med"/>
              <a:tailEnd type="none" w="med" len="med"/>
            </a:ln>
          </p:spPr>
        </p:cxnSp>
        <p:cxnSp>
          <p:nvCxnSpPr>
            <p:cNvPr id="105815" name="Straight Connector 523"/>
            <p:cNvCxnSpPr>
              <a:stCxn id="105587" idx="6"/>
              <a:endCxn id="105735" idx="4"/>
            </p:cNvCxnSpPr>
            <p:nvPr/>
          </p:nvCxnSpPr>
          <p:spPr>
            <a:xfrm flipV="1">
              <a:off x="4424422" y="4626270"/>
              <a:ext cx="726759" cy="466314"/>
            </a:xfrm>
            <a:prstGeom prst="line">
              <a:avLst/>
            </a:prstGeom>
            <a:ln w="38100" cap="flat" cmpd="sng">
              <a:solidFill>
                <a:srgbClr val="CC0000"/>
              </a:solidFill>
              <a:prstDash val="solid"/>
              <a:round/>
              <a:headEnd type="none" w="med" len="med"/>
              <a:tailEnd type="none" w="med" len="med"/>
            </a:ln>
          </p:spPr>
        </p:cxnSp>
      </p:grpSp>
      <p:grpSp>
        <p:nvGrpSpPr>
          <p:cNvPr id="105816" name="Group 39937"/>
          <p:cNvGrpSpPr/>
          <p:nvPr/>
        </p:nvGrpSpPr>
        <p:grpSpPr>
          <a:xfrm>
            <a:off x="3906838" y="3883025"/>
            <a:ext cx="1379537" cy="674688"/>
            <a:chOff x="3962400" y="3676180"/>
            <a:chExt cx="1378622" cy="673930"/>
          </a:xfrm>
        </p:grpSpPr>
        <p:cxnSp>
          <p:nvCxnSpPr>
            <p:cNvPr id="105817" name="Straight Connector 515"/>
            <p:cNvCxnSpPr>
              <a:stCxn id="105587" idx="6"/>
              <a:endCxn id="105735" idx="4"/>
            </p:cNvCxnSpPr>
            <p:nvPr/>
          </p:nvCxnSpPr>
          <p:spPr>
            <a:xfrm flipV="1">
              <a:off x="4065677" y="4166418"/>
              <a:ext cx="194972" cy="183692"/>
            </a:xfrm>
            <a:prstGeom prst="line">
              <a:avLst/>
            </a:prstGeom>
            <a:ln w="38100" cap="flat" cmpd="sng">
              <a:solidFill>
                <a:srgbClr val="CC0000"/>
              </a:solidFill>
              <a:prstDash val="solid"/>
              <a:round/>
              <a:headEnd type="none" w="med" len="med"/>
              <a:tailEnd type="none" w="med" len="med"/>
            </a:ln>
          </p:spPr>
        </p:cxnSp>
        <p:grpSp>
          <p:nvGrpSpPr>
            <p:cNvPr id="105818" name="Group 518"/>
            <p:cNvGrpSpPr/>
            <p:nvPr/>
          </p:nvGrpSpPr>
          <p:grpSpPr>
            <a:xfrm>
              <a:off x="3993651" y="3824925"/>
              <a:ext cx="549165" cy="360218"/>
              <a:chOff x="5634518" y="2616953"/>
              <a:chExt cx="549165" cy="360218"/>
            </a:xfrm>
          </p:grpSpPr>
          <p:sp>
            <p:nvSpPr>
              <p:cNvPr id="105819" name="Oval 521"/>
              <p:cNvSpPr/>
              <p:nvPr/>
            </p:nvSpPr>
            <p:spPr>
              <a:xfrm>
                <a:off x="5634518" y="2672371"/>
                <a:ext cx="528092" cy="304800"/>
              </a:xfrm>
              <a:prstGeom prst="ellipse">
                <a:avLst/>
              </a:prstGeom>
              <a:solidFill>
                <a:srgbClr val="0000FF"/>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05820" name="TextBox 522"/>
              <p:cNvSpPr txBox="1"/>
              <p:nvPr/>
            </p:nvSpPr>
            <p:spPr>
              <a:xfrm>
                <a:off x="5672004" y="2616953"/>
                <a:ext cx="511679" cy="338554"/>
              </a:xfrm>
              <a:prstGeom prst="rect">
                <a:avLst/>
              </a:prstGeom>
              <a:noFill/>
              <a:ln w="9525">
                <a:noFill/>
              </a:ln>
            </p:spPr>
            <p:txBody>
              <a:bodyPr wrap="none" anchor="t" anchorCtr="0">
                <a:spAutoFit/>
              </a:bodyPr>
              <a:p>
                <a:pPr eaLnBrk="0" hangingPunct="0"/>
                <a:r>
                  <a:rPr lang="en-US" altLang="zh-CN" sz="1600">
                    <a:solidFill>
                      <a:schemeClr val="bg1"/>
                    </a:solidFill>
                    <a:latin typeface="Arial" panose="020B0604020202020204" pitchFamily="34" charset="0"/>
                  </a:rPr>
                  <a:t>IXP</a:t>
                </a:r>
                <a:endParaRPr lang="en-US" altLang="zh-CN" sz="1600">
                  <a:solidFill>
                    <a:schemeClr val="bg1"/>
                  </a:solidFill>
                  <a:latin typeface="Arial" panose="020B0604020202020204" pitchFamily="34" charset="0"/>
                </a:endParaRPr>
              </a:p>
            </p:txBody>
          </p:sp>
        </p:grpSp>
        <p:cxnSp>
          <p:nvCxnSpPr>
            <p:cNvPr id="105821" name="Straight Connector 519"/>
            <p:cNvCxnSpPr>
              <a:stCxn id="105819" idx="6"/>
              <a:endCxn id="105536" idx="2"/>
            </p:cNvCxnSpPr>
            <p:nvPr/>
          </p:nvCxnSpPr>
          <p:spPr>
            <a:xfrm flipV="1">
              <a:off x="4521743" y="3687971"/>
              <a:ext cx="819279" cy="344771"/>
            </a:xfrm>
            <a:prstGeom prst="line">
              <a:avLst/>
            </a:prstGeom>
            <a:ln w="38100" cap="flat" cmpd="sng">
              <a:solidFill>
                <a:srgbClr val="CC0000"/>
              </a:solidFill>
              <a:prstDash val="solid"/>
              <a:round/>
              <a:headEnd type="none" w="med" len="med"/>
              <a:tailEnd type="none" w="med" len="med"/>
            </a:ln>
          </p:spPr>
        </p:cxnSp>
        <p:cxnSp>
          <p:nvCxnSpPr>
            <p:cNvPr id="105822" name="Straight Connector 520"/>
            <p:cNvCxnSpPr>
              <a:stCxn id="105819" idx="6"/>
              <a:endCxn id="105536" idx="2"/>
            </p:cNvCxnSpPr>
            <p:nvPr/>
          </p:nvCxnSpPr>
          <p:spPr>
            <a:xfrm>
              <a:off x="3962400" y="3676180"/>
              <a:ext cx="300277" cy="203387"/>
            </a:xfrm>
            <a:prstGeom prst="line">
              <a:avLst/>
            </a:prstGeom>
            <a:ln w="38100" cap="flat" cmpd="sng">
              <a:solidFill>
                <a:srgbClr val="CC0000"/>
              </a:solidFill>
              <a:prstDash val="solid"/>
              <a:round/>
              <a:headEnd type="none" w="med" len="med"/>
              <a:tailEnd type="none" w="med" len="med"/>
            </a:ln>
          </p:spPr>
        </p:cxnSp>
      </p:grpSp>
      <p:cxnSp>
        <p:nvCxnSpPr>
          <p:cNvPr id="105823" name="Straight Connector 500"/>
          <p:cNvCxnSpPr>
            <a:stCxn id="105819" idx="6"/>
            <a:endCxn id="105826" idx="2"/>
          </p:cNvCxnSpPr>
          <p:nvPr/>
        </p:nvCxnSpPr>
        <p:spPr>
          <a:xfrm>
            <a:off x="1447800" y="2921000"/>
            <a:ext cx="38100" cy="309563"/>
          </a:xfrm>
          <a:prstGeom prst="line">
            <a:avLst/>
          </a:prstGeom>
          <a:ln w="9525" cap="flat" cmpd="sng">
            <a:solidFill>
              <a:schemeClr val="tx1"/>
            </a:solidFill>
            <a:prstDash val="solid"/>
            <a:round/>
            <a:headEnd type="none" w="med" len="med"/>
            <a:tailEnd type="none" w="med" len="med"/>
          </a:ln>
        </p:spPr>
      </p:cxnSp>
      <p:cxnSp>
        <p:nvCxnSpPr>
          <p:cNvPr id="105824" name="Straight Connector 501"/>
          <p:cNvCxnSpPr>
            <a:stCxn id="105819" idx="6"/>
            <a:endCxn id="105826" idx="3"/>
          </p:cNvCxnSpPr>
          <p:nvPr/>
        </p:nvCxnSpPr>
        <p:spPr>
          <a:xfrm>
            <a:off x="1227138" y="3201988"/>
            <a:ext cx="123825" cy="212725"/>
          </a:xfrm>
          <a:prstGeom prst="line">
            <a:avLst/>
          </a:prstGeom>
          <a:ln w="9525" cap="flat" cmpd="sng">
            <a:solidFill>
              <a:schemeClr val="tx1"/>
            </a:solidFill>
            <a:prstDash val="solid"/>
            <a:round/>
            <a:headEnd type="none" w="med" len="med"/>
            <a:tailEnd type="none" w="med" len="med"/>
          </a:ln>
        </p:spPr>
      </p:cxnSp>
      <p:cxnSp>
        <p:nvCxnSpPr>
          <p:cNvPr id="105825" name="Straight Connector 514"/>
          <p:cNvCxnSpPr>
            <a:stCxn id="105819" idx="6"/>
            <a:endCxn id="105826" idx="5"/>
          </p:cNvCxnSpPr>
          <p:nvPr/>
        </p:nvCxnSpPr>
        <p:spPr>
          <a:xfrm flipV="1">
            <a:off x="1147763" y="4298950"/>
            <a:ext cx="203200" cy="7938"/>
          </a:xfrm>
          <a:prstGeom prst="line">
            <a:avLst/>
          </a:prstGeom>
          <a:ln w="9525" cap="flat" cmpd="sng">
            <a:solidFill>
              <a:schemeClr val="tx1"/>
            </a:solidFill>
            <a:prstDash val="solid"/>
            <a:round/>
            <a:headEnd type="none" w="med" len="med"/>
            <a:tailEnd type="none" w="med" len="med"/>
          </a:ln>
        </p:spPr>
      </p:cxnSp>
      <p:sp>
        <p:nvSpPr>
          <p:cNvPr id="105826" name="Oval 517"/>
          <p:cNvSpPr/>
          <p:nvPr/>
        </p:nvSpPr>
        <p:spPr>
          <a:xfrm rot="5400000">
            <a:off x="858838" y="3665538"/>
            <a:ext cx="1250950" cy="381000"/>
          </a:xfrm>
          <a:prstGeom prst="ellipse">
            <a:avLst/>
          </a:prstGeom>
          <a:solidFill>
            <a:srgbClr val="FFFF00"/>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5827" name="Straight Connector 39941"/>
          <p:cNvCxnSpPr>
            <a:stCxn id="105826" idx="0"/>
            <a:endCxn id="105637" idx="2"/>
          </p:cNvCxnSpPr>
          <p:nvPr/>
        </p:nvCxnSpPr>
        <p:spPr>
          <a:xfrm flipV="1">
            <a:off x="1676400" y="3754438"/>
            <a:ext cx="430213" cy="101600"/>
          </a:xfrm>
          <a:prstGeom prst="line">
            <a:avLst/>
          </a:prstGeom>
          <a:ln w="9525" cap="flat" cmpd="sng">
            <a:solidFill>
              <a:schemeClr val="tx1"/>
            </a:solidFill>
            <a:prstDash val="solid"/>
            <a:round/>
            <a:headEnd type="none" w="med" len="med"/>
            <a:tailEnd type="none" w="med" len="med"/>
          </a:ln>
        </p:spPr>
      </p:cxnSp>
      <p:cxnSp>
        <p:nvCxnSpPr>
          <p:cNvPr id="105828" name="Straight Connector 524"/>
          <p:cNvCxnSpPr>
            <a:stCxn id="105826" idx="0"/>
            <a:endCxn id="105735" idx="2"/>
          </p:cNvCxnSpPr>
          <p:nvPr/>
        </p:nvCxnSpPr>
        <p:spPr>
          <a:xfrm>
            <a:off x="1677988" y="4041775"/>
            <a:ext cx="465137" cy="341313"/>
          </a:xfrm>
          <a:prstGeom prst="line">
            <a:avLst/>
          </a:prstGeom>
          <a:ln w="9525" cap="flat" cmpd="sng">
            <a:solidFill>
              <a:schemeClr val="tx1"/>
            </a:solidFill>
            <a:prstDash val="solid"/>
            <a:round/>
            <a:headEnd type="none" w="med" len="med"/>
            <a:tailEnd type="none" w="med" len="med"/>
          </a:ln>
        </p:spPr>
      </p:cxnSp>
      <p:grpSp>
        <p:nvGrpSpPr>
          <p:cNvPr id="105829" name="Group 144"/>
          <p:cNvGrpSpPr/>
          <p:nvPr/>
        </p:nvGrpSpPr>
        <p:grpSpPr>
          <a:xfrm>
            <a:off x="593725" y="4070350"/>
            <a:ext cx="647700" cy="417513"/>
            <a:chOff x="3053396" y="4304255"/>
            <a:chExt cx="648422" cy="418253"/>
          </a:xfrm>
        </p:grpSpPr>
        <p:sp>
          <p:nvSpPr>
            <p:cNvPr id="10583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831" name="TextBox 146"/>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a:latin typeface="Arial" panose="020B0604020202020204" pitchFamily="34" charset="0"/>
                </a:rPr>
                <a:t>access</a:t>
              </a:r>
              <a:endParaRPr lang="en-US" altLang="zh-CN" sz="1000">
                <a:latin typeface="Arial" panose="020B0604020202020204" pitchFamily="34" charset="0"/>
              </a:endParaRPr>
            </a:p>
            <a:p>
              <a:pPr algn="ctr" eaLnBrk="0" hangingPunct="0">
                <a:lnSpc>
                  <a:spcPts val="1000"/>
                </a:lnSpc>
              </a:pPr>
              <a:r>
                <a:rPr lang="en-US" altLang="zh-CN" sz="1000">
                  <a:latin typeface="Arial" panose="020B0604020202020204" pitchFamily="34" charset="0"/>
                </a:rPr>
                <a:t>net</a:t>
              </a:r>
              <a:endParaRPr lang="en-US" altLang="zh-CN" sz="1000">
                <a:latin typeface="Arial" panose="020B0604020202020204" pitchFamily="34" charset="0"/>
              </a:endParaRPr>
            </a:p>
          </p:txBody>
        </p:sp>
      </p:grpSp>
      <p:grpSp>
        <p:nvGrpSpPr>
          <p:cNvPr id="105832" name="Group 131"/>
          <p:cNvGrpSpPr/>
          <p:nvPr/>
        </p:nvGrpSpPr>
        <p:grpSpPr>
          <a:xfrm>
            <a:off x="669925" y="3041650"/>
            <a:ext cx="647700" cy="417513"/>
            <a:chOff x="3053396" y="4304255"/>
            <a:chExt cx="648422" cy="418253"/>
          </a:xfrm>
        </p:grpSpPr>
        <p:sp>
          <p:nvSpPr>
            <p:cNvPr id="10583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834" name="TextBox 13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a:latin typeface="Arial" panose="020B0604020202020204" pitchFamily="34" charset="0"/>
                </a:rPr>
                <a:t>access</a:t>
              </a:r>
              <a:endParaRPr lang="en-US" altLang="zh-CN" sz="1000">
                <a:latin typeface="Arial" panose="020B0604020202020204" pitchFamily="34" charset="0"/>
              </a:endParaRPr>
            </a:p>
            <a:p>
              <a:pPr algn="ctr" eaLnBrk="0" hangingPunct="0">
                <a:lnSpc>
                  <a:spcPts val="1000"/>
                </a:lnSpc>
              </a:pPr>
              <a:r>
                <a:rPr lang="en-US" altLang="zh-CN" sz="1000">
                  <a:latin typeface="Arial" panose="020B0604020202020204" pitchFamily="34" charset="0"/>
                </a:rPr>
                <a:t>net</a:t>
              </a:r>
              <a:endParaRPr lang="en-US" altLang="zh-CN" sz="1000">
                <a:latin typeface="Arial" panose="020B0604020202020204" pitchFamily="34" charset="0"/>
              </a:endParaRPr>
            </a:p>
          </p:txBody>
        </p:sp>
      </p:grpSp>
      <p:grpSp>
        <p:nvGrpSpPr>
          <p:cNvPr id="105835" name="Group 153"/>
          <p:cNvGrpSpPr/>
          <p:nvPr/>
        </p:nvGrpSpPr>
        <p:grpSpPr>
          <a:xfrm>
            <a:off x="1050925" y="2647950"/>
            <a:ext cx="647700" cy="417513"/>
            <a:chOff x="3053396" y="4304255"/>
            <a:chExt cx="648422" cy="418253"/>
          </a:xfrm>
        </p:grpSpPr>
        <p:sp>
          <p:nvSpPr>
            <p:cNvPr id="10583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5837" name="TextBox 15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cxnSp>
        <p:nvCxnSpPr>
          <p:cNvPr id="105838" name="Straight Connector 509"/>
          <p:cNvCxnSpPr>
            <a:stCxn id="105826" idx="0"/>
            <a:endCxn id="105840" idx="5"/>
          </p:cNvCxnSpPr>
          <p:nvPr/>
        </p:nvCxnSpPr>
        <p:spPr>
          <a:xfrm flipH="1" flipV="1">
            <a:off x="5084763" y="5684838"/>
            <a:ext cx="520700" cy="169862"/>
          </a:xfrm>
          <a:prstGeom prst="line">
            <a:avLst/>
          </a:prstGeom>
          <a:ln w="9525" cap="flat" cmpd="sng">
            <a:solidFill>
              <a:schemeClr val="tx1"/>
            </a:solidFill>
            <a:prstDash val="solid"/>
            <a:round/>
            <a:headEnd type="none" w="med" len="med"/>
            <a:tailEnd type="none" w="med" len="med"/>
          </a:ln>
        </p:spPr>
      </p:cxnSp>
      <p:cxnSp>
        <p:nvCxnSpPr>
          <p:cNvPr id="105839" name="Straight Connector 511"/>
          <p:cNvCxnSpPr>
            <a:stCxn id="105826" idx="0"/>
            <a:endCxn id="105840" idx="5"/>
          </p:cNvCxnSpPr>
          <p:nvPr/>
        </p:nvCxnSpPr>
        <p:spPr>
          <a:xfrm flipV="1">
            <a:off x="3389313" y="5689600"/>
            <a:ext cx="306387" cy="165100"/>
          </a:xfrm>
          <a:prstGeom prst="line">
            <a:avLst/>
          </a:prstGeom>
          <a:ln w="9525" cap="flat" cmpd="sng">
            <a:solidFill>
              <a:schemeClr val="tx1"/>
            </a:solidFill>
            <a:prstDash val="solid"/>
            <a:round/>
            <a:headEnd type="none" w="med" len="med"/>
            <a:tailEnd type="none" w="med" len="med"/>
          </a:ln>
        </p:spPr>
      </p:cxnSp>
      <p:sp>
        <p:nvSpPr>
          <p:cNvPr id="105840" name="Oval 6"/>
          <p:cNvSpPr/>
          <p:nvPr/>
        </p:nvSpPr>
        <p:spPr>
          <a:xfrm>
            <a:off x="3340100" y="5359400"/>
            <a:ext cx="2044700" cy="381000"/>
          </a:xfrm>
          <a:prstGeom prst="ellipse">
            <a:avLst/>
          </a:prstGeom>
          <a:solidFill>
            <a:srgbClr val="FFFF00"/>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05841" name="TextBox 9"/>
          <p:cNvSpPr txBox="1"/>
          <p:nvPr/>
        </p:nvSpPr>
        <p:spPr>
          <a:xfrm>
            <a:off x="3556000" y="5334000"/>
            <a:ext cx="1587500" cy="400050"/>
          </a:xfrm>
          <a:prstGeom prst="rect">
            <a:avLst/>
          </a:prstGeom>
          <a:noFill/>
          <a:ln w="9525">
            <a:noFill/>
          </a:ln>
        </p:spPr>
        <p:txBody>
          <a:bodyPr wrap="none" anchor="t" anchorCtr="0">
            <a:spAutoFit/>
          </a:bodyPr>
          <a:p>
            <a:pPr eaLnBrk="0" hangingPunct="0"/>
            <a:r>
              <a:rPr lang="en-US" altLang="zh-CN" sz="2000" i="1">
                <a:latin typeface="Arial" panose="020B0604020202020204" pitchFamily="34" charset="0"/>
              </a:rPr>
              <a:t>regional net</a:t>
            </a:r>
            <a:endParaRPr lang="en-US" altLang="zh-CN" sz="2000" i="1">
              <a:latin typeface="Arial" panose="020B0604020202020204" pitchFamily="34" charset="0"/>
            </a:endParaRPr>
          </a:p>
        </p:txBody>
      </p:sp>
      <p:sp>
        <p:nvSpPr>
          <p:cNvPr id="105842" name="Rectangle 3"/>
          <p:cNvSpPr txBox="1"/>
          <p:nvPr/>
        </p:nvSpPr>
        <p:spPr>
          <a:xfrm>
            <a:off x="473075" y="1073150"/>
            <a:ext cx="8204200" cy="673100"/>
          </a:xfrm>
          <a:prstGeom prst="rect">
            <a:avLst/>
          </a:prstGeom>
          <a:noFill/>
          <a:ln w="9525">
            <a:noFill/>
          </a:ln>
        </p:spPr>
        <p:txBody>
          <a:bodyPr anchor="t" anchorCtr="0"/>
          <a:p>
            <a:pPr>
              <a:lnSpc>
                <a:spcPct val="85000"/>
              </a:lnSpc>
              <a:spcBef>
                <a:spcPct val="20000"/>
              </a:spcBef>
              <a:buClr>
                <a:srgbClr val="000099"/>
              </a:buClr>
              <a:buSzPct val="75000"/>
              <a:buFont typeface="Wingdings" panose="05000000000000000000" pitchFamily="2" charset="2"/>
            </a:pPr>
            <a:r>
              <a:rPr lang="en-US" altLang="zh-CN">
                <a:latin typeface="Gill Sans MT" panose="020B0502020104020203" charset="0"/>
              </a:rPr>
              <a:t>… and regional networks may arise to connect access nets to ISPs </a:t>
            </a:r>
            <a:endParaRPr lang="en-US" altLang="zh-CN">
              <a:latin typeface="Gill Sans MT" panose="020B0502020104020203"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Oval 3"/>
          <p:cNvSpPr/>
          <p:nvPr/>
        </p:nvSpPr>
        <p:spPr>
          <a:xfrm>
            <a:off x="1520825" y="4203700"/>
            <a:ext cx="2941638" cy="132397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7522" name="Straight Connector 10"/>
          <p:cNvCxnSpPr>
            <a:stCxn id="107783" idx="7"/>
          </p:cNvCxnSpPr>
          <p:nvPr/>
        </p:nvCxnSpPr>
        <p:spPr>
          <a:xfrm>
            <a:off x="2555875" y="4437063"/>
            <a:ext cx="969963" cy="68262"/>
          </a:xfrm>
          <a:prstGeom prst="line">
            <a:avLst/>
          </a:prstGeom>
          <a:ln w="15875" cap="flat" cmpd="sng">
            <a:solidFill>
              <a:schemeClr val="tx1"/>
            </a:solidFill>
            <a:prstDash val="solid"/>
            <a:round/>
            <a:headEnd type="none" w="med" len="med"/>
            <a:tailEnd type="none" w="med" len="med"/>
          </a:ln>
        </p:spPr>
      </p:cxnSp>
      <p:cxnSp>
        <p:nvCxnSpPr>
          <p:cNvPr id="107523" name="Straight Connector 297"/>
          <p:cNvCxnSpPr>
            <a:stCxn id="107783" idx="7"/>
          </p:cNvCxnSpPr>
          <p:nvPr/>
        </p:nvCxnSpPr>
        <p:spPr>
          <a:xfrm>
            <a:off x="3059113" y="4724400"/>
            <a:ext cx="109537" cy="79375"/>
          </a:xfrm>
          <a:prstGeom prst="line">
            <a:avLst/>
          </a:prstGeom>
          <a:ln w="15875" cap="flat" cmpd="sng">
            <a:solidFill>
              <a:schemeClr val="tx1"/>
            </a:solidFill>
            <a:prstDash val="solid"/>
            <a:round/>
            <a:headEnd type="none" w="med" len="med"/>
            <a:tailEnd type="none" w="med" len="med"/>
          </a:ln>
        </p:spPr>
      </p:cxnSp>
      <p:cxnSp>
        <p:nvCxnSpPr>
          <p:cNvPr id="107524" name="Straight Connector 298"/>
          <p:cNvCxnSpPr>
            <a:stCxn id="107783" idx="7"/>
          </p:cNvCxnSpPr>
          <p:nvPr/>
        </p:nvCxnSpPr>
        <p:spPr>
          <a:xfrm flipV="1">
            <a:off x="2876550" y="4919663"/>
            <a:ext cx="222250" cy="44450"/>
          </a:xfrm>
          <a:prstGeom prst="line">
            <a:avLst/>
          </a:prstGeom>
          <a:ln w="15875" cap="flat" cmpd="sng">
            <a:solidFill>
              <a:schemeClr val="tx1"/>
            </a:solidFill>
            <a:prstDash val="solid"/>
            <a:round/>
            <a:headEnd type="none" w="med" len="med"/>
            <a:tailEnd type="none" w="med" len="med"/>
          </a:ln>
        </p:spPr>
      </p:cxnSp>
      <p:cxnSp>
        <p:nvCxnSpPr>
          <p:cNvPr id="107525" name="Straight Connector 299"/>
          <p:cNvCxnSpPr>
            <a:stCxn id="107783" idx="7"/>
          </p:cNvCxnSpPr>
          <p:nvPr/>
        </p:nvCxnSpPr>
        <p:spPr>
          <a:xfrm flipV="1">
            <a:off x="2603500" y="4751388"/>
            <a:ext cx="177800" cy="106362"/>
          </a:xfrm>
          <a:prstGeom prst="line">
            <a:avLst/>
          </a:prstGeom>
          <a:ln w="15875" cap="flat" cmpd="sng">
            <a:solidFill>
              <a:schemeClr val="tx1"/>
            </a:solidFill>
            <a:prstDash val="solid"/>
            <a:round/>
            <a:headEnd type="none" w="med" len="med"/>
            <a:tailEnd type="none" w="med" len="med"/>
          </a:ln>
        </p:spPr>
      </p:cxnSp>
      <p:cxnSp>
        <p:nvCxnSpPr>
          <p:cNvPr id="107526" name="Straight Connector 300"/>
          <p:cNvCxnSpPr>
            <a:stCxn id="107813" idx="6"/>
          </p:cNvCxnSpPr>
          <p:nvPr/>
        </p:nvCxnSpPr>
        <p:spPr>
          <a:xfrm flipV="1">
            <a:off x="2317750" y="5038725"/>
            <a:ext cx="188913" cy="95250"/>
          </a:xfrm>
          <a:prstGeom prst="line">
            <a:avLst/>
          </a:prstGeom>
          <a:ln w="15875" cap="flat" cmpd="sng">
            <a:solidFill>
              <a:schemeClr val="tx1"/>
            </a:solidFill>
            <a:prstDash val="solid"/>
            <a:round/>
            <a:headEnd type="none" w="med" len="med"/>
            <a:tailEnd type="none" w="med" len="med"/>
          </a:ln>
        </p:spPr>
      </p:cxnSp>
      <p:cxnSp>
        <p:nvCxnSpPr>
          <p:cNvPr id="107527" name="Straight Connector 301"/>
          <p:cNvCxnSpPr>
            <a:stCxn id="107813" idx="6"/>
          </p:cNvCxnSpPr>
          <p:nvPr/>
        </p:nvCxnSpPr>
        <p:spPr>
          <a:xfrm flipV="1">
            <a:off x="3073400" y="4967288"/>
            <a:ext cx="231775" cy="244475"/>
          </a:xfrm>
          <a:prstGeom prst="line">
            <a:avLst/>
          </a:prstGeom>
          <a:ln w="15875" cap="flat" cmpd="sng">
            <a:solidFill>
              <a:schemeClr val="tx1"/>
            </a:solidFill>
            <a:prstDash val="solid"/>
            <a:round/>
            <a:headEnd type="none" w="med" len="med"/>
            <a:tailEnd type="none" w="med" len="med"/>
          </a:ln>
        </p:spPr>
      </p:cxnSp>
      <p:cxnSp>
        <p:nvCxnSpPr>
          <p:cNvPr id="107528" name="Straight Connector 302"/>
          <p:cNvCxnSpPr>
            <a:stCxn id="107813" idx="6"/>
          </p:cNvCxnSpPr>
          <p:nvPr/>
        </p:nvCxnSpPr>
        <p:spPr>
          <a:xfrm flipH="1" flipV="1">
            <a:off x="3524250" y="4954588"/>
            <a:ext cx="327025" cy="119062"/>
          </a:xfrm>
          <a:prstGeom prst="line">
            <a:avLst/>
          </a:prstGeom>
          <a:ln w="15875" cap="flat" cmpd="sng">
            <a:solidFill>
              <a:schemeClr val="tx1"/>
            </a:solidFill>
            <a:prstDash val="solid"/>
            <a:round/>
            <a:headEnd type="none" w="med" len="med"/>
            <a:tailEnd type="none" w="med" len="med"/>
          </a:ln>
        </p:spPr>
      </p:cxnSp>
      <p:cxnSp>
        <p:nvCxnSpPr>
          <p:cNvPr id="107529" name="Straight Connector 303"/>
          <p:cNvCxnSpPr>
            <a:stCxn id="107813" idx="6"/>
          </p:cNvCxnSpPr>
          <p:nvPr/>
        </p:nvCxnSpPr>
        <p:spPr>
          <a:xfrm flipV="1">
            <a:off x="3511550" y="4619625"/>
            <a:ext cx="260350" cy="188913"/>
          </a:xfrm>
          <a:prstGeom prst="line">
            <a:avLst/>
          </a:prstGeom>
          <a:ln w="15875" cap="flat" cmpd="sng">
            <a:solidFill>
              <a:schemeClr val="tx1"/>
            </a:solidFill>
            <a:prstDash val="solid"/>
            <a:round/>
            <a:headEnd type="none" w="med" len="med"/>
            <a:tailEnd type="none" w="med" len="med"/>
          </a:ln>
        </p:spPr>
      </p:cxnSp>
      <p:cxnSp>
        <p:nvCxnSpPr>
          <p:cNvPr id="107530" name="Straight Connector 304"/>
          <p:cNvCxnSpPr>
            <a:stCxn id="107813" idx="6"/>
            <a:endCxn id="107781" idx="7"/>
          </p:cNvCxnSpPr>
          <p:nvPr/>
        </p:nvCxnSpPr>
        <p:spPr>
          <a:xfrm flipH="1" flipV="1">
            <a:off x="2557463" y="4494213"/>
            <a:ext cx="207962" cy="84137"/>
          </a:xfrm>
          <a:prstGeom prst="line">
            <a:avLst/>
          </a:prstGeom>
          <a:ln w="15875" cap="flat" cmpd="sng">
            <a:solidFill>
              <a:schemeClr val="tx1"/>
            </a:solidFill>
            <a:prstDash val="solid"/>
            <a:round/>
            <a:headEnd type="none" w="med" len="med"/>
            <a:tailEnd type="none" w="med" len="med"/>
          </a:ln>
        </p:spPr>
      </p:cxnSp>
      <p:sp>
        <p:nvSpPr>
          <p:cNvPr id="107531" name="TextBox 39958"/>
          <p:cNvSpPr txBox="1"/>
          <p:nvPr/>
        </p:nvSpPr>
        <p:spPr>
          <a:xfrm>
            <a:off x="1655763" y="4533900"/>
            <a:ext cx="892175" cy="441325"/>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C</a:t>
            </a:r>
            <a:endParaRPr lang="en-US" altLang="zh-CN" i="1">
              <a:latin typeface="Arial" panose="020B0604020202020204" pitchFamily="34" charset="0"/>
            </a:endParaRPr>
          </a:p>
        </p:txBody>
      </p:sp>
      <p:grpSp>
        <p:nvGrpSpPr>
          <p:cNvPr id="107532" name="Group 347"/>
          <p:cNvGrpSpPr/>
          <p:nvPr/>
        </p:nvGrpSpPr>
        <p:grpSpPr>
          <a:xfrm>
            <a:off x="3532188" y="4419600"/>
            <a:ext cx="485775" cy="211138"/>
            <a:chOff x="1871277" y="1576300"/>
            <a:chExt cx="1128371" cy="437860"/>
          </a:xfrm>
        </p:grpSpPr>
        <p:sp>
          <p:nvSpPr>
            <p:cNvPr id="107533" name="Oval 495"/>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7" name="Rectangle 49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35" name="Oval 49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9" name="Freeform 49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37" name="Freeform 49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38" name="Freeform 50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39" name="Freeform 50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540" name="Straight Connector 502"/>
            <p:cNvCxnSpPr>
              <a:stCxn id="107813" idx="6"/>
              <a:endCxn id="10753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541" name="Straight Connector 503"/>
            <p:cNvCxnSpPr>
              <a:stCxn id="107813" idx="6"/>
              <a:endCxn id="10753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542" name="Group 347"/>
          <p:cNvGrpSpPr/>
          <p:nvPr/>
        </p:nvGrpSpPr>
        <p:grpSpPr>
          <a:xfrm>
            <a:off x="3063875" y="4773613"/>
            <a:ext cx="484188" cy="211137"/>
            <a:chOff x="1871277" y="1576300"/>
            <a:chExt cx="1128371" cy="437860"/>
          </a:xfrm>
        </p:grpSpPr>
        <p:sp>
          <p:nvSpPr>
            <p:cNvPr id="107543" name="Oval 47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9" name="Rectangle 47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45" name="Oval 47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81" name="Freeform 48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47" name="Freeform 48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48" name="Freeform 48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49" name="Freeform 48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550" name="Straight Connector 484"/>
            <p:cNvCxnSpPr>
              <a:stCxn id="107813" idx="6"/>
              <a:endCxn id="10754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551" name="Straight Connector 485"/>
            <p:cNvCxnSpPr>
              <a:stCxn id="107813" idx="6"/>
              <a:endCxn id="10754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552" name="Group 347"/>
          <p:cNvGrpSpPr/>
          <p:nvPr/>
        </p:nvGrpSpPr>
        <p:grpSpPr>
          <a:xfrm>
            <a:off x="2624138" y="4560888"/>
            <a:ext cx="484187" cy="211137"/>
            <a:chOff x="1871277" y="1576300"/>
            <a:chExt cx="1128371" cy="437860"/>
          </a:xfrm>
        </p:grpSpPr>
        <p:sp>
          <p:nvSpPr>
            <p:cNvPr id="107553" name="Oval 46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0" name="Rectangle 46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55" name="Oval 47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72" name="Freeform 47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57" name="Freeform 47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58" name="Freeform 47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59" name="Freeform 47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560" name="Straight Connector 475"/>
            <p:cNvCxnSpPr>
              <a:stCxn id="107813" idx="6"/>
              <a:endCxn id="10755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561" name="Straight Connector 476"/>
            <p:cNvCxnSpPr>
              <a:stCxn id="107813" idx="6"/>
              <a:endCxn id="10755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562" name="Group 347"/>
          <p:cNvGrpSpPr/>
          <p:nvPr/>
        </p:nvGrpSpPr>
        <p:grpSpPr>
          <a:xfrm>
            <a:off x="2417763" y="4854575"/>
            <a:ext cx="484187" cy="211138"/>
            <a:chOff x="1871277" y="1576300"/>
            <a:chExt cx="1128371" cy="437860"/>
          </a:xfrm>
        </p:grpSpPr>
        <p:sp>
          <p:nvSpPr>
            <p:cNvPr id="107563" name="Oval 45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61" name="Rectangle 46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65" name="Oval 46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63" name="Freeform 46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67" name="Freeform 46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68" name="Freeform 46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69" name="Freeform 46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570" name="Straight Connector 466"/>
            <p:cNvCxnSpPr>
              <a:stCxn id="107813" idx="6"/>
              <a:endCxn id="10756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571" name="Straight Connector 467"/>
            <p:cNvCxnSpPr>
              <a:stCxn id="107813" idx="6"/>
              <a:endCxn id="10756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7572" name="Oval 3"/>
          <p:cNvSpPr/>
          <p:nvPr/>
        </p:nvSpPr>
        <p:spPr>
          <a:xfrm>
            <a:off x="4614863" y="3649663"/>
            <a:ext cx="3219450" cy="13430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7573" name="Straight Connector 10"/>
          <p:cNvCxnSpPr>
            <a:stCxn id="107586" idx="7"/>
            <a:endCxn id="107565" idx="2"/>
          </p:cNvCxnSpPr>
          <p:nvPr/>
        </p:nvCxnSpPr>
        <p:spPr>
          <a:xfrm>
            <a:off x="5748338" y="3886200"/>
            <a:ext cx="1062037" cy="69850"/>
          </a:xfrm>
          <a:prstGeom prst="line">
            <a:avLst/>
          </a:prstGeom>
          <a:ln w="15875" cap="flat" cmpd="sng">
            <a:solidFill>
              <a:schemeClr val="tx1"/>
            </a:solidFill>
            <a:prstDash val="solid"/>
            <a:round/>
            <a:headEnd type="none" w="med" len="med"/>
            <a:tailEnd type="none" w="med" len="med"/>
          </a:ln>
        </p:spPr>
      </p:cxnSp>
      <p:cxnSp>
        <p:nvCxnSpPr>
          <p:cNvPr id="107574" name="Straight Connector 297"/>
          <p:cNvCxnSpPr>
            <a:stCxn id="107586" idx="7"/>
            <a:endCxn id="107565" idx="2"/>
          </p:cNvCxnSpPr>
          <p:nvPr/>
        </p:nvCxnSpPr>
        <p:spPr>
          <a:xfrm>
            <a:off x="6299200" y="4176713"/>
            <a:ext cx="120650" cy="82550"/>
          </a:xfrm>
          <a:prstGeom prst="line">
            <a:avLst/>
          </a:prstGeom>
          <a:ln w="15875" cap="flat" cmpd="sng">
            <a:solidFill>
              <a:schemeClr val="tx1"/>
            </a:solidFill>
            <a:prstDash val="solid"/>
            <a:round/>
            <a:headEnd type="none" w="med" len="med"/>
            <a:tailEnd type="none" w="med" len="med"/>
          </a:ln>
        </p:spPr>
      </p:cxnSp>
      <p:cxnSp>
        <p:nvCxnSpPr>
          <p:cNvPr id="107575" name="Straight Connector 298"/>
          <p:cNvCxnSpPr>
            <a:stCxn id="107586" idx="7"/>
            <a:endCxn id="107565" idx="2"/>
          </p:cNvCxnSpPr>
          <p:nvPr/>
        </p:nvCxnSpPr>
        <p:spPr>
          <a:xfrm flipV="1">
            <a:off x="6099175" y="4376738"/>
            <a:ext cx="242888" cy="44450"/>
          </a:xfrm>
          <a:prstGeom prst="line">
            <a:avLst/>
          </a:prstGeom>
          <a:ln w="15875" cap="flat" cmpd="sng">
            <a:solidFill>
              <a:schemeClr val="tx1"/>
            </a:solidFill>
            <a:prstDash val="solid"/>
            <a:round/>
            <a:headEnd type="none" w="med" len="med"/>
            <a:tailEnd type="none" w="med" len="med"/>
          </a:ln>
        </p:spPr>
      </p:cxnSp>
      <p:cxnSp>
        <p:nvCxnSpPr>
          <p:cNvPr id="107576" name="Straight Connector 299"/>
          <p:cNvCxnSpPr>
            <a:stCxn id="107586" idx="7"/>
            <a:endCxn id="107565" idx="2"/>
          </p:cNvCxnSpPr>
          <p:nvPr/>
        </p:nvCxnSpPr>
        <p:spPr>
          <a:xfrm flipV="1">
            <a:off x="5800725" y="4205288"/>
            <a:ext cx="195263" cy="106362"/>
          </a:xfrm>
          <a:prstGeom prst="line">
            <a:avLst/>
          </a:prstGeom>
          <a:ln w="15875" cap="flat" cmpd="sng">
            <a:solidFill>
              <a:schemeClr val="tx1"/>
            </a:solidFill>
            <a:prstDash val="solid"/>
            <a:round/>
            <a:headEnd type="none" w="med" len="med"/>
            <a:tailEnd type="none" w="med" len="med"/>
          </a:ln>
        </p:spPr>
      </p:cxnSp>
      <p:cxnSp>
        <p:nvCxnSpPr>
          <p:cNvPr id="107577" name="Straight Connector 300"/>
          <p:cNvCxnSpPr>
            <a:stCxn id="107772" idx="6"/>
            <a:endCxn id="107565" idx="2"/>
          </p:cNvCxnSpPr>
          <p:nvPr/>
        </p:nvCxnSpPr>
        <p:spPr>
          <a:xfrm flipV="1">
            <a:off x="5487988" y="4497388"/>
            <a:ext cx="206375" cy="95250"/>
          </a:xfrm>
          <a:prstGeom prst="line">
            <a:avLst/>
          </a:prstGeom>
          <a:ln w="15875" cap="flat" cmpd="sng">
            <a:solidFill>
              <a:schemeClr val="tx1"/>
            </a:solidFill>
            <a:prstDash val="solid"/>
            <a:round/>
            <a:headEnd type="none" w="med" len="med"/>
            <a:tailEnd type="none" w="med" len="med"/>
          </a:ln>
        </p:spPr>
      </p:cxnSp>
      <p:cxnSp>
        <p:nvCxnSpPr>
          <p:cNvPr id="107578" name="Straight Connector 301"/>
          <p:cNvCxnSpPr>
            <a:stCxn id="107772" idx="6"/>
            <a:endCxn id="107565" idx="2"/>
          </p:cNvCxnSpPr>
          <p:nvPr/>
        </p:nvCxnSpPr>
        <p:spPr>
          <a:xfrm flipV="1">
            <a:off x="6315075" y="4424363"/>
            <a:ext cx="254000" cy="247650"/>
          </a:xfrm>
          <a:prstGeom prst="line">
            <a:avLst/>
          </a:prstGeom>
          <a:ln w="15875" cap="flat" cmpd="sng">
            <a:solidFill>
              <a:schemeClr val="tx1"/>
            </a:solidFill>
            <a:prstDash val="solid"/>
            <a:round/>
            <a:headEnd type="none" w="med" len="med"/>
            <a:tailEnd type="none" w="med" len="med"/>
          </a:ln>
        </p:spPr>
      </p:cxnSp>
      <p:cxnSp>
        <p:nvCxnSpPr>
          <p:cNvPr id="107579" name="Straight Connector 302"/>
          <p:cNvCxnSpPr>
            <a:stCxn id="107772" idx="6"/>
            <a:endCxn id="107565" idx="2"/>
          </p:cNvCxnSpPr>
          <p:nvPr/>
        </p:nvCxnSpPr>
        <p:spPr>
          <a:xfrm flipH="1" flipV="1">
            <a:off x="6778625" y="4403725"/>
            <a:ext cx="358775" cy="120650"/>
          </a:xfrm>
          <a:prstGeom prst="line">
            <a:avLst/>
          </a:prstGeom>
          <a:ln w="15875" cap="flat" cmpd="sng">
            <a:solidFill>
              <a:schemeClr val="tx1"/>
            </a:solidFill>
            <a:prstDash val="solid"/>
            <a:round/>
            <a:headEnd type="none" w="med" len="med"/>
            <a:tailEnd type="none" w="med" len="med"/>
          </a:ln>
        </p:spPr>
      </p:cxnSp>
      <p:cxnSp>
        <p:nvCxnSpPr>
          <p:cNvPr id="107580" name="Straight Connector 303"/>
          <p:cNvCxnSpPr>
            <a:stCxn id="107772" idx="6"/>
            <a:endCxn id="107565" idx="2"/>
          </p:cNvCxnSpPr>
          <p:nvPr/>
        </p:nvCxnSpPr>
        <p:spPr>
          <a:xfrm flipV="1">
            <a:off x="6794500" y="4070350"/>
            <a:ext cx="285750" cy="192088"/>
          </a:xfrm>
          <a:prstGeom prst="line">
            <a:avLst/>
          </a:prstGeom>
          <a:ln w="15875" cap="flat" cmpd="sng">
            <a:solidFill>
              <a:schemeClr val="tx1"/>
            </a:solidFill>
            <a:prstDash val="solid"/>
            <a:round/>
            <a:headEnd type="none" w="med" len="med"/>
            <a:tailEnd type="none" w="med" len="med"/>
          </a:ln>
        </p:spPr>
      </p:cxnSp>
      <p:cxnSp>
        <p:nvCxnSpPr>
          <p:cNvPr id="107581" name="Straight Connector 304"/>
          <p:cNvCxnSpPr>
            <a:stCxn id="107772" idx="6"/>
            <a:endCxn id="107584" idx="7"/>
          </p:cNvCxnSpPr>
          <p:nvPr/>
        </p:nvCxnSpPr>
        <p:spPr>
          <a:xfrm flipH="1" flipV="1">
            <a:off x="5749925" y="3943350"/>
            <a:ext cx="227013" cy="85725"/>
          </a:xfrm>
          <a:prstGeom prst="line">
            <a:avLst/>
          </a:prstGeom>
          <a:ln w="15875" cap="flat" cmpd="sng">
            <a:solidFill>
              <a:schemeClr val="tx1"/>
            </a:solidFill>
            <a:prstDash val="solid"/>
            <a:round/>
            <a:headEnd type="none" w="med" len="med"/>
            <a:tailEnd type="none" w="med" len="med"/>
          </a:ln>
        </p:spPr>
      </p:cxnSp>
      <p:sp>
        <p:nvSpPr>
          <p:cNvPr id="107582" name="TextBox 39958"/>
          <p:cNvSpPr txBox="1"/>
          <p:nvPr/>
        </p:nvSpPr>
        <p:spPr>
          <a:xfrm>
            <a:off x="4764088" y="3983038"/>
            <a:ext cx="958850" cy="449262"/>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B</a:t>
            </a:r>
            <a:endParaRPr lang="en-US" altLang="zh-CN" i="1">
              <a:latin typeface="Arial" panose="020B0604020202020204" pitchFamily="34" charset="0"/>
            </a:endParaRPr>
          </a:p>
        </p:txBody>
      </p:sp>
      <p:grpSp>
        <p:nvGrpSpPr>
          <p:cNvPr id="107583" name="Group 347"/>
          <p:cNvGrpSpPr/>
          <p:nvPr/>
        </p:nvGrpSpPr>
        <p:grpSpPr>
          <a:xfrm>
            <a:off x="5297488" y="3752850"/>
            <a:ext cx="530225" cy="214313"/>
            <a:chOff x="1871277" y="1576300"/>
            <a:chExt cx="1128371" cy="437860"/>
          </a:xfrm>
        </p:grpSpPr>
        <p:sp>
          <p:nvSpPr>
            <p:cNvPr id="107584" name="Oval 59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8" name="Rectangle 59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86" name="Oval 59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600" name="Freeform 59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88" name="Freeform 60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89" name="Freeform 60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90" name="Freeform 60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591" name="Straight Connector 603"/>
            <p:cNvCxnSpPr>
              <a:stCxn id="107772" idx="6"/>
              <a:endCxn id="107586"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592" name="Straight Connector 604"/>
            <p:cNvCxnSpPr>
              <a:stCxn id="107772" idx="6"/>
              <a:endCxn id="107586"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593" name="Group 347"/>
          <p:cNvGrpSpPr/>
          <p:nvPr/>
        </p:nvGrpSpPr>
        <p:grpSpPr>
          <a:xfrm>
            <a:off x="6303963" y="4227513"/>
            <a:ext cx="530225" cy="214312"/>
            <a:chOff x="1871277" y="1576300"/>
            <a:chExt cx="1128371" cy="437860"/>
          </a:xfrm>
        </p:grpSpPr>
        <p:sp>
          <p:nvSpPr>
            <p:cNvPr id="107594" name="Oval 56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1" name="Rectangle 57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96" name="Oval 57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73" name="Freeform 57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598" name="Freeform 57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599" name="Freeform 57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00" name="Freeform 57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601" name="Straight Connector 576"/>
            <p:cNvCxnSpPr>
              <a:stCxn id="107772" idx="6"/>
              <a:endCxn id="107596"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602" name="Straight Connector 577"/>
            <p:cNvCxnSpPr>
              <a:stCxn id="107772" idx="6"/>
              <a:endCxn id="107596"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603" name="Group 347"/>
          <p:cNvGrpSpPr/>
          <p:nvPr/>
        </p:nvGrpSpPr>
        <p:grpSpPr>
          <a:xfrm>
            <a:off x="5822950" y="4011613"/>
            <a:ext cx="530225" cy="214312"/>
            <a:chOff x="1871277" y="1576300"/>
            <a:chExt cx="1128371" cy="437860"/>
          </a:xfrm>
        </p:grpSpPr>
        <p:sp>
          <p:nvSpPr>
            <p:cNvPr id="107604" name="Oval 560"/>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2" name="Rectangle 56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06" name="Oval 56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64" name="Freeform 56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08" name="Freeform 56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09" name="Freeform 56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10" name="Freeform 56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611" name="Straight Connector 567"/>
            <p:cNvCxnSpPr>
              <a:stCxn id="107772" idx="6"/>
              <a:endCxn id="107606"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612" name="Straight Connector 568"/>
            <p:cNvCxnSpPr>
              <a:stCxn id="107772" idx="6"/>
              <a:endCxn id="107606"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613" name="Group 347"/>
          <p:cNvGrpSpPr/>
          <p:nvPr/>
        </p:nvGrpSpPr>
        <p:grpSpPr>
          <a:xfrm>
            <a:off x="5597525" y="4310063"/>
            <a:ext cx="530225" cy="214312"/>
            <a:chOff x="1871277" y="1576300"/>
            <a:chExt cx="1128371" cy="437860"/>
          </a:xfrm>
        </p:grpSpPr>
        <p:sp>
          <p:nvSpPr>
            <p:cNvPr id="107614" name="Oval 551"/>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3" name="Rectangle 5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16" name="Oval 55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55" name="Freeform 55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18" name="Freeform 55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19" name="Freeform 55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20" name="Freeform 55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621" name="Straight Connector 558"/>
            <p:cNvCxnSpPr>
              <a:stCxn id="107772" idx="6"/>
              <a:endCxn id="107616"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622" name="Straight Connector 559"/>
            <p:cNvCxnSpPr>
              <a:stCxn id="107772" idx="6"/>
              <a:endCxn id="107616"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7623" name="Oval 3"/>
          <p:cNvSpPr/>
          <p:nvPr/>
        </p:nvSpPr>
        <p:spPr>
          <a:xfrm>
            <a:off x="1733550" y="2725738"/>
            <a:ext cx="3475038" cy="1381125"/>
          </a:xfrm>
          <a:prstGeom prst="ellipse">
            <a:avLst/>
          </a:prstGeom>
          <a:solidFill>
            <a:schemeClr val="accent1"/>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7624" name="Straight Connector 10"/>
          <p:cNvCxnSpPr>
            <a:stCxn id="107823" idx="7"/>
            <a:endCxn id="107616" idx="2"/>
          </p:cNvCxnSpPr>
          <p:nvPr/>
        </p:nvCxnSpPr>
        <p:spPr>
          <a:xfrm>
            <a:off x="2957513" y="2968625"/>
            <a:ext cx="1146175" cy="73025"/>
          </a:xfrm>
          <a:prstGeom prst="line">
            <a:avLst/>
          </a:prstGeom>
          <a:ln w="15875" cap="flat" cmpd="sng">
            <a:solidFill>
              <a:schemeClr val="tx1"/>
            </a:solidFill>
            <a:prstDash val="solid"/>
            <a:round/>
            <a:headEnd type="none" w="med" len="med"/>
            <a:tailEnd type="none" w="med" len="med"/>
          </a:ln>
        </p:spPr>
      </p:cxnSp>
      <p:cxnSp>
        <p:nvCxnSpPr>
          <p:cNvPr id="107625" name="Straight Connector 297"/>
          <p:cNvCxnSpPr>
            <a:stCxn id="107823" idx="7"/>
            <a:endCxn id="107616" idx="2"/>
          </p:cNvCxnSpPr>
          <p:nvPr/>
        </p:nvCxnSpPr>
        <p:spPr>
          <a:xfrm>
            <a:off x="3551238" y="3268663"/>
            <a:ext cx="130175" cy="84137"/>
          </a:xfrm>
          <a:prstGeom prst="line">
            <a:avLst/>
          </a:prstGeom>
          <a:ln w="15875" cap="flat" cmpd="sng">
            <a:solidFill>
              <a:schemeClr val="tx1"/>
            </a:solidFill>
            <a:prstDash val="solid"/>
            <a:round/>
            <a:headEnd type="none" w="med" len="med"/>
            <a:tailEnd type="none" w="med" len="med"/>
          </a:ln>
        </p:spPr>
      </p:cxnSp>
      <p:cxnSp>
        <p:nvCxnSpPr>
          <p:cNvPr id="107626" name="Straight Connector 298"/>
          <p:cNvCxnSpPr>
            <a:stCxn id="107823" idx="7"/>
            <a:endCxn id="107616" idx="2"/>
          </p:cNvCxnSpPr>
          <p:nvPr/>
        </p:nvCxnSpPr>
        <p:spPr>
          <a:xfrm flipV="1">
            <a:off x="3335338" y="3473450"/>
            <a:ext cx="263525" cy="46038"/>
          </a:xfrm>
          <a:prstGeom prst="line">
            <a:avLst/>
          </a:prstGeom>
          <a:ln w="15875" cap="flat" cmpd="sng">
            <a:solidFill>
              <a:schemeClr val="tx1"/>
            </a:solidFill>
            <a:prstDash val="solid"/>
            <a:round/>
            <a:headEnd type="none" w="med" len="med"/>
            <a:tailEnd type="none" w="med" len="med"/>
          </a:ln>
        </p:spPr>
      </p:cxnSp>
      <p:cxnSp>
        <p:nvCxnSpPr>
          <p:cNvPr id="107627" name="Straight Connector 299"/>
          <p:cNvCxnSpPr>
            <a:stCxn id="107823" idx="7"/>
            <a:endCxn id="107616" idx="2"/>
          </p:cNvCxnSpPr>
          <p:nvPr/>
        </p:nvCxnSpPr>
        <p:spPr>
          <a:xfrm flipV="1">
            <a:off x="3014663" y="3297238"/>
            <a:ext cx="209550" cy="109537"/>
          </a:xfrm>
          <a:prstGeom prst="line">
            <a:avLst/>
          </a:prstGeom>
          <a:ln w="15875" cap="flat" cmpd="sng">
            <a:solidFill>
              <a:schemeClr val="tx1"/>
            </a:solidFill>
            <a:prstDash val="solid"/>
            <a:round/>
            <a:headEnd type="none" w="med" len="med"/>
            <a:tailEnd type="none" w="med" len="med"/>
          </a:ln>
        </p:spPr>
      </p:cxnSp>
      <p:cxnSp>
        <p:nvCxnSpPr>
          <p:cNvPr id="107628" name="Straight Connector 300"/>
          <p:cNvCxnSpPr>
            <a:stCxn id="107687" idx="6"/>
            <a:endCxn id="107616" idx="2"/>
          </p:cNvCxnSpPr>
          <p:nvPr/>
        </p:nvCxnSpPr>
        <p:spPr>
          <a:xfrm flipV="1">
            <a:off x="2676525" y="3597275"/>
            <a:ext cx="222250" cy="98425"/>
          </a:xfrm>
          <a:prstGeom prst="line">
            <a:avLst/>
          </a:prstGeom>
          <a:ln w="15875" cap="flat" cmpd="sng">
            <a:solidFill>
              <a:schemeClr val="tx1"/>
            </a:solidFill>
            <a:prstDash val="solid"/>
            <a:round/>
            <a:headEnd type="none" w="med" len="med"/>
            <a:tailEnd type="none" w="med" len="med"/>
          </a:ln>
        </p:spPr>
      </p:cxnSp>
      <p:cxnSp>
        <p:nvCxnSpPr>
          <p:cNvPr id="107629" name="Straight Connector 301"/>
          <p:cNvCxnSpPr>
            <a:stCxn id="107687" idx="6"/>
            <a:endCxn id="107616" idx="2"/>
          </p:cNvCxnSpPr>
          <p:nvPr/>
        </p:nvCxnSpPr>
        <p:spPr>
          <a:xfrm flipV="1">
            <a:off x="3568700" y="3522663"/>
            <a:ext cx="273050" cy="254000"/>
          </a:xfrm>
          <a:prstGeom prst="line">
            <a:avLst/>
          </a:prstGeom>
          <a:ln w="15875" cap="flat" cmpd="sng">
            <a:solidFill>
              <a:schemeClr val="tx1"/>
            </a:solidFill>
            <a:prstDash val="solid"/>
            <a:round/>
            <a:headEnd type="none" w="med" len="med"/>
            <a:tailEnd type="none" w="med" len="med"/>
          </a:ln>
        </p:spPr>
      </p:cxnSp>
      <p:cxnSp>
        <p:nvCxnSpPr>
          <p:cNvPr id="107630" name="Straight Connector 302"/>
          <p:cNvCxnSpPr>
            <a:stCxn id="107687" idx="6"/>
            <a:endCxn id="107616" idx="2"/>
          </p:cNvCxnSpPr>
          <p:nvPr/>
        </p:nvCxnSpPr>
        <p:spPr>
          <a:xfrm flipH="1" flipV="1">
            <a:off x="4100513" y="3508375"/>
            <a:ext cx="387350" cy="125413"/>
          </a:xfrm>
          <a:prstGeom prst="line">
            <a:avLst/>
          </a:prstGeom>
          <a:ln w="15875" cap="flat" cmpd="sng">
            <a:solidFill>
              <a:schemeClr val="tx1"/>
            </a:solidFill>
            <a:prstDash val="solid"/>
            <a:round/>
            <a:headEnd type="none" w="med" len="med"/>
            <a:tailEnd type="none" w="med" len="med"/>
          </a:ln>
        </p:spPr>
      </p:cxnSp>
      <p:cxnSp>
        <p:nvCxnSpPr>
          <p:cNvPr id="107631" name="Straight Connector 303"/>
          <p:cNvCxnSpPr>
            <a:stCxn id="107687" idx="6"/>
            <a:endCxn id="107616" idx="2"/>
          </p:cNvCxnSpPr>
          <p:nvPr/>
        </p:nvCxnSpPr>
        <p:spPr>
          <a:xfrm flipV="1">
            <a:off x="4086225" y="3159125"/>
            <a:ext cx="307975" cy="198438"/>
          </a:xfrm>
          <a:prstGeom prst="line">
            <a:avLst/>
          </a:prstGeom>
          <a:ln w="15875" cap="flat" cmpd="sng">
            <a:solidFill>
              <a:schemeClr val="tx1"/>
            </a:solidFill>
            <a:prstDash val="solid"/>
            <a:round/>
            <a:headEnd type="none" w="med" len="med"/>
            <a:tailEnd type="none" w="med" len="med"/>
          </a:ln>
        </p:spPr>
      </p:cxnSp>
      <p:cxnSp>
        <p:nvCxnSpPr>
          <p:cNvPr id="107632" name="Straight Connector 304"/>
          <p:cNvCxnSpPr>
            <a:stCxn id="107687" idx="6"/>
            <a:endCxn id="107821" idx="7"/>
          </p:cNvCxnSpPr>
          <p:nvPr/>
        </p:nvCxnSpPr>
        <p:spPr>
          <a:xfrm flipH="1" flipV="1">
            <a:off x="2959100" y="3028950"/>
            <a:ext cx="246063" cy="87313"/>
          </a:xfrm>
          <a:prstGeom prst="line">
            <a:avLst/>
          </a:prstGeom>
          <a:ln w="15875" cap="flat" cmpd="sng">
            <a:solidFill>
              <a:schemeClr val="tx1"/>
            </a:solidFill>
            <a:prstDash val="solid"/>
            <a:round/>
            <a:headEnd type="none" w="med" len="med"/>
            <a:tailEnd type="none" w="med" len="med"/>
          </a:ln>
        </p:spPr>
      </p:cxnSp>
      <p:sp>
        <p:nvSpPr>
          <p:cNvPr id="107633" name="TextBox 39958"/>
          <p:cNvSpPr txBox="1"/>
          <p:nvPr/>
        </p:nvSpPr>
        <p:spPr>
          <a:xfrm>
            <a:off x="1893888" y="3070225"/>
            <a:ext cx="1030287" cy="436563"/>
          </a:xfrm>
          <a:prstGeom prst="rect">
            <a:avLst/>
          </a:prstGeom>
          <a:noFill/>
          <a:ln w="9525">
            <a:noFill/>
          </a:ln>
        </p:spPr>
        <p:txBody>
          <a:bodyPr wrap="none" anchor="t" anchorCtr="0">
            <a:spAutoFit/>
          </a:bodyPr>
          <a:p>
            <a:pPr eaLnBrk="0" hangingPunct="0"/>
            <a:r>
              <a:rPr lang="en-US" altLang="zh-CN" i="1">
                <a:latin typeface="Arial" panose="020B0604020202020204" pitchFamily="34" charset="0"/>
              </a:rPr>
              <a:t>ISP A</a:t>
            </a:r>
            <a:endParaRPr lang="en-US" altLang="zh-CN" i="1">
              <a:latin typeface="Arial" panose="020B0604020202020204" pitchFamily="34" charset="0"/>
            </a:endParaRPr>
          </a:p>
        </p:txBody>
      </p:sp>
      <p:grpSp>
        <p:nvGrpSpPr>
          <p:cNvPr id="107634" name="Group 347"/>
          <p:cNvGrpSpPr/>
          <p:nvPr/>
        </p:nvGrpSpPr>
        <p:grpSpPr>
          <a:xfrm>
            <a:off x="4360863" y="3562350"/>
            <a:ext cx="573087" cy="220663"/>
            <a:chOff x="1871277" y="1576300"/>
            <a:chExt cx="1128371" cy="437860"/>
          </a:xfrm>
        </p:grpSpPr>
        <p:sp>
          <p:nvSpPr>
            <p:cNvPr id="107635" name="Oval 39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96" name="Rectangle 39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37" name="Oval 39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98" name="Freeform 39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39" name="Freeform 39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40" name="Freeform 39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41" name="Freeform 40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642" name="Straight Connector 401"/>
            <p:cNvCxnSpPr>
              <a:stCxn id="107687" idx="6"/>
              <a:endCxn id="10763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643" name="Straight Connector 402"/>
            <p:cNvCxnSpPr>
              <a:stCxn id="107687" idx="6"/>
              <a:endCxn id="10763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644" name="Group 347"/>
          <p:cNvGrpSpPr/>
          <p:nvPr/>
        </p:nvGrpSpPr>
        <p:grpSpPr>
          <a:xfrm>
            <a:off x="3557588" y="3321050"/>
            <a:ext cx="571500" cy="220663"/>
            <a:chOff x="1871277" y="1576300"/>
            <a:chExt cx="1128371" cy="437860"/>
          </a:xfrm>
        </p:grpSpPr>
        <p:sp>
          <p:nvSpPr>
            <p:cNvPr id="107645" name="Oval 385"/>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7" name="Rectangle 38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47" name="Oval 38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9" name="Freeform 38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49" name="Freeform 38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50" name="Freeform 39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51" name="Freeform 39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652" name="Straight Connector 392"/>
            <p:cNvCxnSpPr>
              <a:stCxn id="107687" idx="6"/>
              <a:endCxn id="10764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653" name="Straight Connector 393"/>
            <p:cNvCxnSpPr>
              <a:stCxn id="107687" idx="6"/>
              <a:endCxn id="10764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654" name="Group 347"/>
          <p:cNvGrpSpPr/>
          <p:nvPr/>
        </p:nvGrpSpPr>
        <p:grpSpPr>
          <a:xfrm>
            <a:off x="3036888" y="3098800"/>
            <a:ext cx="573087" cy="219075"/>
            <a:chOff x="1871277" y="1576300"/>
            <a:chExt cx="1128371" cy="437860"/>
          </a:xfrm>
        </p:grpSpPr>
        <p:sp>
          <p:nvSpPr>
            <p:cNvPr id="107655" name="Oval 37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78" name="Rectangle 37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57" name="Oval 37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80" name="Freeform 37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59" name="Freeform 38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60" name="Freeform 38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61" name="Freeform 38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662" name="Straight Connector 383"/>
            <p:cNvCxnSpPr>
              <a:stCxn id="107687" idx="6"/>
              <a:endCxn id="10765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663" name="Straight Connector 384"/>
            <p:cNvCxnSpPr>
              <a:stCxn id="107687" idx="6"/>
              <a:endCxn id="10765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664" name="Group 347"/>
          <p:cNvGrpSpPr/>
          <p:nvPr/>
        </p:nvGrpSpPr>
        <p:grpSpPr>
          <a:xfrm>
            <a:off x="2794000" y="3405188"/>
            <a:ext cx="573088" cy="219075"/>
            <a:chOff x="1871277" y="1576300"/>
            <a:chExt cx="1128371" cy="437860"/>
          </a:xfrm>
        </p:grpSpPr>
        <p:sp>
          <p:nvSpPr>
            <p:cNvPr id="107665" name="Oval 36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9" name="Rectangle 36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67" name="Oval 36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71" name="Freeform 37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69" name="Freeform 37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70" name="Freeform 37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71" name="Freeform 37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672" name="Straight Connector 374"/>
            <p:cNvCxnSpPr>
              <a:stCxn id="107687" idx="6"/>
              <a:endCxn id="10766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673" name="Straight Connector 375"/>
            <p:cNvCxnSpPr>
              <a:stCxn id="107687" idx="6"/>
              <a:endCxn id="10766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674" name="Group 347"/>
          <p:cNvGrpSpPr/>
          <p:nvPr/>
        </p:nvGrpSpPr>
        <p:grpSpPr>
          <a:xfrm>
            <a:off x="3341688" y="3759200"/>
            <a:ext cx="573087" cy="220663"/>
            <a:chOff x="1871277" y="1576300"/>
            <a:chExt cx="1128371" cy="437860"/>
          </a:xfrm>
        </p:grpSpPr>
        <p:sp>
          <p:nvSpPr>
            <p:cNvPr id="107675" name="Oval 35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0" name="Rectangle 35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77" name="Oval 36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62" name="Freeform 36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79" name="Freeform 36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80" name="Freeform 36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81" name="Freeform 36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682" name="Straight Connector 365"/>
            <p:cNvCxnSpPr>
              <a:stCxn id="107687" idx="6"/>
              <a:endCxn id="10767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683" name="Straight Connector 366"/>
            <p:cNvCxnSpPr>
              <a:stCxn id="107687" idx="6"/>
              <a:endCxn id="10767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684" name="Group 347"/>
          <p:cNvGrpSpPr/>
          <p:nvPr/>
        </p:nvGrpSpPr>
        <p:grpSpPr>
          <a:xfrm>
            <a:off x="2105025" y="3614738"/>
            <a:ext cx="573088" cy="220662"/>
            <a:chOff x="1871277" y="1576300"/>
            <a:chExt cx="1128371" cy="437860"/>
          </a:xfrm>
        </p:grpSpPr>
        <p:sp>
          <p:nvSpPr>
            <p:cNvPr id="107685" name="Oval 349"/>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51" name="Rectangle 35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87" name="Oval 35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353" name="Freeform 35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689" name="Freeform 35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90" name="Freeform 35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691" name="Freeform 35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692" name="Straight Connector 356"/>
            <p:cNvCxnSpPr>
              <a:stCxn id="107687" idx="6"/>
              <a:endCxn id="10768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693" name="Straight Connector 357"/>
            <p:cNvCxnSpPr>
              <a:stCxn id="107687" idx="6"/>
              <a:endCxn id="10768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07694" name="Rectangle 2"/>
          <p:cNvSpPr>
            <a:spLocks noGrp="1"/>
          </p:cNvSpPr>
          <p:nvPr>
            <p:ph type="title" idx="4294967295"/>
          </p:nvPr>
        </p:nvSpPr>
        <p:spPr>
          <a:xfrm>
            <a:off x="255588" y="165100"/>
            <a:ext cx="8096250" cy="650875"/>
          </a:xfrm>
        </p:spPr>
        <p:txBody>
          <a:bodyPr vert="horz" wrap="square" lIns="91440" tIns="45720" rIns="91440" bIns="45720" anchor="ctr" anchorCtr="0"/>
          <a:p>
            <a:pPr eaLnBrk="1" hangingPunct="1"/>
            <a:r>
              <a:rPr lang="en-US" altLang="zh-CN" sz="3600" dirty="0"/>
              <a:t>Internet structure: network of networks</a:t>
            </a:r>
            <a:endParaRPr lang="en-US" altLang="zh-CN" dirty="0"/>
          </a:p>
        </p:txBody>
      </p:sp>
      <p:pic>
        <p:nvPicPr>
          <p:cNvPr id="107695" name="Picture 76" descr="underline_base"/>
          <p:cNvPicPr/>
          <p:nvPr/>
        </p:nvPicPr>
        <p:blipFill>
          <a:blip r:embed="rId1"/>
          <a:stretch>
            <a:fillRect/>
          </a:stretch>
        </p:blipFill>
        <p:spPr>
          <a:xfrm>
            <a:off x="327025" y="674688"/>
            <a:ext cx="7769225" cy="173037"/>
          </a:xfrm>
          <a:prstGeom prst="rect">
            <a:avLst/>
          </a:prstGeom>
          <a:noFill/>
          <a:ln w="9525">
            <a:noFill/>
          </a:ln>
        </p:spPr>
      </p:pic>
      <p:grpSp>
        <p:nvGrpSpPr>
          <p:cNvPr id="107696" name="Group 2"/>
          <p:cNvGrpSpPr/>
          <p:nvPr/>
        </p:nvGrpSpPr>
        <p:grpSpPr>
          <a:xfrm>
            <a:off x="1825625" y="2241550"/>
            <a:ext cx="647700" cy="417513"/>
            <a:chOff x="3053396" y="4304255"/>
            <a:chExt cx="648422" cy="418253"/>
          </a:xfrm>
        </p:grpSpPr>
        <p:sp>
          <p:nvSpPr>
            <p:cNvPr id="107697"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698" name="TextBox 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699" name="Group 135"/>
          <p:cNvGrpSpPr/>
          <p:nvPr/>
        </p:nvGrpSpPr>
        <p:grpSpPr>
          <a:xfrm>
            <a:off x="6334125" y="2495550"/>
            <a:ext cx="649288" cy="417513"/>
            <a:chOff x="3053396" y="4304255"/>
            <a:chExt cx="648422" cy="418253"/>
          </a:xfrm>
        </p:grpSpPr>
        <p:sp>
          <p:nvSpPr>
            <p:cNvPr id="10770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01" name="TextBox 13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02" name="Group 138"/>
          <p:cNvGrpSpPr/>
          <p:nvPr/>
        </p:nvGrpSpPr>
        <p:grpSpPr>
          <a:xfrm>
            <a:off x="1241425" y="5353050"/>
            <a:ext cx="647700" cy="417513"/>
            <a:chOff x="3053396" y="4304255"/>
            <a:chExt cx="648422" cy="418253"/>
          </a:xfrm>
        </p:grpSpPr>
        <p:sp>
          <p:nvSpPr>
            <p:cNvPr id="107703"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04" name="TextBox 140"/>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05" name="Group 141"/>
          <p:cNvGrpSpPr/>
          <p:nvPr/>
        </p:nvGrpSpPr>
        <p:grpSpPr>
          <a:xfrm>
            <a:off x="822325" y="4730750"/>
            <a:ext cx="647700" cy="417513"/>
            <a:chOff x="3053396" y="4304255"/>
            <a:chExt cx="648422" cy="418253"/>
          </a:xfrm>
        </p:grpSpPr>
        <p:sp>
          <p:nvSpPr>
            <p:cNvPr id="107706"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07" name="TextBox 14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08" name="Group 147"/>
          <p:cNvGrpSpPr/>
          <p:nvPr/>
        </p:nvGrpSpPr>
        <p:grpSpPr>
          <a:xfrm>
            <a:off x="7083425" y="2927350"/>
            <a:ext cx="649288" cy="417513"/>
            <a:chOff x="3053396" y="4304255"/>
            <a:chExt cx="648422" cy="418253"/>
          </a:xfrm>
        </p:grpSpPr>
        <p:sp>
          <p:nvSpPr>
            <p:cNvPr id="107709"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10" name="TextBox 149"/>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11" name="Group 150"/>
          <p:cNvGrpSpPr/>
          <p:nvPr/>
        </p:nvGrpSpPr>
        <p:grpSpPr>
          <a:xfrm>
            <a:off x="3425825" y="2000250"/>
            <a:ext cx="649288" cy="417513"/>
            <a:chOff x="3053396" y="4304255"/>
            <a:chExt cx="648422" cy="418253"/>
          </a:xfrm>
        </p:grpSpPr>
        <p:sp>
          <p:nvSpPr>
            <p:cNvPr id="10771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13" name="TextBox 15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14" name="Group 156"/>
          <p:cNvGrpSpPr/>
          <p:nvPr/>
        </p:nvGrpSpPr>
        <p:grpSpPr>
          <a:xfrm>
            <a:off x="4340225" y="1974850"/>
            <a:ext cx="649288" cy="417513"/>
            <a:chOff x="3053396" y="4304255"/>
            <a:chExt cx="648422" cy="418253"/>
          </a:xfrm>
        </p:grpSpPr>
        <p:sp>
          <p:nvSpPr>
            <p:cNvPr id="107715"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16" name="TextBox 15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17" name="Group 160"/>
          <p:cNvGrpSpPr/>
          <p:nvPr/>
        </p:nvGrpSpPr>
        <p:grpSpPr>
          <a:xfrm>
            <a:off x="7400925" y="5607050"/>
            <a:ext cx="649288" cy="417513"/>
            <a:chOff x="3053396" y="4304255"/>
            <a:chExt cx="648422" cy="418253"/>
          </a:xfrm>
        </p:grpSpPr>
        <p:sp>
          <p:nvSpPr>
            <p:cNvPr id="10771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19" name="TextBox 162"/>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20" name="Group 163"/>
          <p:cNvGrpSpPr/>
          <p:nvPr/>
        </p:nvGrpSpPr>
        <p:grpSpPr>
          <a:xfrm>
            <a:off x="8239125" y="4959350"/>
            <a:ext cx="649288" cy="417513"/>
            <a:chOff x="3053396" y="4304255"/>
            <a:chExt cx="648422" cy="418253"/>
          </a:xfrm>
        </p:grpSpPr>
        <p:sp>
          <p:nvSpPr>
            <p:cNvPr id="10772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22" name="TextBox 16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23" name="Group 169"/>
          <p:cNvGrpSpPr/>
          <p:nvPr/>
        </p:nvGrpSpPr>
        <p:grpSpPr>
          <a:xfrm>
            <a:off x="5165725" y="5848350"/>
            <a:ext cx="649288" cy="417513"/>
            <a:chOff x="3053396" y="4304255"/>
            <a:chExt cx="648422" cy="418253"/>
          </a:xfrm>
        </p:grpSpPr>
        <p:sp>
          <p:nvSpPr>
            <p:cNvPr id="10772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25" name="TextBox 171"/>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26" name="Group 172"/>
          <p:cNvGrpSpPr/>
          <p:nvPr/>
        </p:nvGrpSpPr>
        <p:grpSpPr>
          <a:xfrm>
            <a:off x="4251325" y="5988050"/>
            <a:ext cx="649288" cy="417513"/>
            <a:chOff x="3053396" y="4304255"/>
            <a:chExt cx="648422" cy="418253"/>
          </a:xfrm>
        </p:grpSpPr>
        <p:sp>
          <p:nvSpPr>
            <p:cNvPr id="107727"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28" name="TextBox 174"/>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729" name="Group 175"/>
          <p:cNvGrpSpPr/>
          <p:nvPr/>
        </p:nvGrpSpPr>
        <p:grpSpPr>
          <a:xfrm>
            <a:off x="3032125" y="5835650"/>
            <a:ext cx="649288" cy="417513"/>
            <a:chOff x="3053396" y="4304255"/>
            <a:chExt cx="648422" cy="418253"/>
          </a:xfrm>
        </p:grpSpPr>
        <p:sp>
          <p:nvSpPr>
            <p:cNvPr id="107730"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731" name="TextBox 177"/>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sp>
        <p:nvSpPr>
          <p:cNvPr id="107732" name="TextBox 4"/>
          <p:cNvSpPr txBox="1"/>
          <p:nvPr/>
        </p:nvSpPr>
        <p:spPr>
          <a:xfrm rot="1053502">
            <a:off x="5440363" y="1900238"/>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7733" name="TextBox 179"/>
          <p:cNvSpPr txBox="1"/>
          <p:nvPr/>
        </p:nvSpPr>
        <p:spPr>
          <a:xfrm rot="2829263">
            <a:off x="7726363" y="3373438"/>
            <a:ext cx="544512"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7734" name="TextBox 180"/>
          <p:cNvSpPr txBox="1"/>
          <p:nvPr/>
        </p:nvSpPr>
        <p:spPr>
          <a:xfrm rot="9845918">
            <a:off x="6394450" y="5884863"/>
            <a:ext cx="544513"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7735" name="TextBox 181"/>
          <p:cNvSpPr txBox="1"/>
          <p:nvPr/>
        </p:nvSpPr>
        <p:spPr>
          <a:xfrm rot="-9948738">
            <a:off x="2027238" y="5789613"/>
            <a:ext cx="542925" cy="522287"/>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7736" name="TextBox 182"/>
          <p:cNvSpPr txBox="1"/>
          <p:nvPr/>
        </p:nvSpPr>
        <p:spPr>
          <a:xfrm rot="-4992697">
            <a:off x="439738" y="348138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sp>
        <p:nvSpPr>
          <p:cNvPr id="107737" name="TextBox 183"/>
          <p:cNvSpPr txBox="1"/>
          <p:nvPr/>
        </p:nvSpPr>
        <p:spPr>
          <a:xfrm rot="-1017263">
            <a:off x="2627313" y="1849438"/>
            <a:ext cx="542925" cy="523875"/>
          </a:xfrm>
          <a:prstGeom prst="rect">
            <a:avLst/>
          </a:prstGeom>
          <a:noFill/>
          <a:ln w="9525">
            <a:noFill/>
          </a:ln>
        </p:spPr>
        <p:txBody>
          <a:bodyPr wrap="none" anchor="t" anchorCtr="0">
            <a:spAutoFit/>
          </a:bodyPr>
          <a:p>
            <a:pPr eaLnBrk="0" hangingPunct="0"/>
            <a:r>
              <a:rPr lang="en-US" altLang="zh-CN" sz="2800" dirty="0">
                <a:solidFill>
                  <a:srgbClr val="0000FF"/>
                </a:solidFill>
                <a:latin typeface="Arial" panose="020B0604020202020204" pitchFamily="34" charset="0"/>
              </a:rPr>
              <a:t>…</a:t>
            </a:r>
            <a:endParaRPr lang="en-US" altLang="zh-CN" sz="2800" dirty="0">
              <a:solidFill>
                <a:srgbClr val="0000FF"/>
              </a:solidFill>
              <a:latin typeface="Arial" panose="020B0604020202020204" pitchFamily="34" charset="0"/>
            </a:endParaRPr>
          </a:p>
        </p:txBody>
      </p:sp>
      <p:cxnSp>
        <p:nvCxnSpPr>
          <p:cNvPr id="107738" name="Straight Connector 12"/>
          <p:cNvCxnSpPr>
            <a:stCxn id="107687" idx="6"/>
            <a:endCxn id="107687" idx="2"/>
          </p:cNvCxnSpPr>
          <p:nvPr/>
        </p:nvCxnSpPr>
        <p:spPr>
          <a:xfrm>
            <a:off x="2382838" y="2609850"/>
            <a:ext cx="238125" cy="261938"/>
          </a:xfrm>
          <a:prstGeom prst="line">
            <a:avLst/>
          </a:prstGeom>
          <a:ln w="9525" cap="flat" cmpd="sng">
            <a:solidFill>
              <a:schemeClr val="tx1"/>
            </a:solidFill>
            <a:prstDash val="solid"/>
            <a:round/>
            <a:headEnd type="none" w="med" len="med"/>
            <a:tailEnd type="none" w="med" len="med"/>
          </a:ln>
        </p:spPr>
      </p:cxnSp>
      <p:cxnSp>
        <p:nvCxnSpPr>
          <p:cNvPr id="107739" name="Straight Connector 502"/>
          <p:cNvCxnSpPr>
            <a:stCxn id="107687" idx="6"/>
            <a:endCxn id="107687" idx="2"/>
          </p:cNvCxnSpPr>
          <p:nvPr/>
        </p:nvCxnSpPr>
        <p:spPr>
          <a:xfrm>
            <a:off x="3916363" y="2411413"/>
            <a:ext cx="307975" cy="573087"/>
          </a:xfrm>
          <a:prstGeom prst="line">
            <a:avLst/>
          </a:prstGeom>
          <a:ln w="9525" cap="flat" cmpd="sng">
            <a:solidFill>
              <a:schemeClr val="tx1"/>
            </a:solidFill>
            <a:prstDash val="solid"/>
            <a:round/>
            <a:headEnd type="none" w="med" len="med"/>
            <a:tailEnd type="none" w="med" len="med"/>
          </a:ln>
        </p:spPr>
      </p:cxnSp>
      <p:cxnSp>
        <p:nvCxnSpPr>
          <p:cNvPr id="107740" name="Straight Connector 503"/>
          <p:cNvCxnSpPr>
            <a:stCxn id="107687" idx="6"/>
            <a:endCxn id="107687" idx="2"/>
          </p:cNvCxnSpPr>
          <p:nvPr/>
        </p:nvCxnSpPr>
        <p:spPr>
          <a:xfrm flipH="1">
            <a:off x="4425950" y="2389188"/>
            <a:ext cx="384175" cy="579437"/>
          </a:xfrm>
          <a:prstGeom prst="line">
            <a:avLst/>
          </a:prstGeom>
          <a:ln w="9525" cap="flat" cmpd="sng">
            <a:solidFill>
              <a:schemeClr val="tx1"/>
            </a:solidFill>
            <a:prstDash val="solid"/>
            <a:round/>
            <a:headEnd type="none" w="med" len="med"/>
            <a:tailEnd type="none" w="med" len="med"/>
          </a:ln>
        </p:spPr>
      </p:cxnSp>
      <p:cxnSp>
        <p:nvCxnSpPr>
          <p:cNvPr id="107741" name="Straight Connector 504"/>
          <p:cNvCxnSpPr>
            <a:stCxn id="107687" idx="6"/>
            <a:endCxn id="107687" idx="2"/>
          </p:cNvCxnSpPr>
          <p:nvPr/>
        </p:nvCxnSpPr>
        <p:spPr>
          <a:xfrm>
            <a:off x="6770688" y="2900363"/>
            <a:ext cx="215900" cy="1046162"/>
          </a:xfrm>
          <a:prstGeom prst="line">
            <a:avLst/>
          </a:prstGeom>
          <a:ln w="9525" cap="flat" cmpd="sng">
            <a:solidFill>
              <a:schemeClr val="tx1"/>
            </a:solidFill>
            <a:prstDash val="solid"/>
            <a:round/>
            <a:headEnd type="none" w="med" len="med"/>
            <a:tailEnd type="none" w="med" len="med"/>
          </a:ln>
        </p:spPr>
      </p:cxnSp>
      <p:cxnSp>
        <p:nvCxnSpPr>
          <p:cNvPr id="107742" name="Straight Connector 505"/>
          <p:cNvCxnSpPr>
            <a:stCxn id="107687" idx="6"/>
            <a:endCxn id="107687" idx="2"/>
          </p:cNvCxnSpPr>
          <p:nvPr/>
        </p:nvCxnSpPr>
        <p:spPr>
          <a:xfrm flipH="1">
            <a:off x="7137400" y="3251200"/>
            <a:ext cx="241300" cy="692150"/>
          </a:xfrm>
          <a:prstGeom prst="line">
            <a:avLst/>
          </a:prstGeom>
          <a:ln w="9525" cap="flat" cmpd="sng">
            <a:solidFill>
              <a:schemeClr val="tx1"/>
            </a:solidFill>
            <a:prstDash val="solid"/>
            <a:round/>
            <a:headEnd type="none" w="med" len="med"/>
            <a:tailEnd type="none" w="med" len="med"/>
          </a:ln>
        </p:spPr>
      </p:cxnSp>
      <p:cxnSp>
        <p:nvCxnSpPr>
          <p:cNvPr id="107743" name="Straight Connector 507"/>
          <p:cNvCxnSpPr>
            <a:stCxn id="107687" idx="6"/>
            <a:endCxn id="107687" idx="2"/>
          </p:cNvCxnSpPr>
          <p:nvPr/>
        </p:nvCxnSpPr>
        <p:spPr>
          <a:xfrm flipH="1" flipV="1">
            <a:off x="7454900" y="4573588"/>
            <a:ext cx="796925" cy="614362"/>
          </a:xfrm>
          <a:prstGeom prst="line">
            <a:avLst/>
          </a:prstGeom>
          <a:ln w="9525" cap="flat" cmpd="sng">
            <a:solidFill>
              <a:schemeClr val="tx1"/>
            </a:solidFill>
            <a:prstDash val="solid"/>
            <a:round/>
            <a:headEnd type="none" w="med" len="med"/>
            <a:tailEnd type="none" w="med" len="med"/>
          </a:ln>
        </p:spPr>
      </p:cxnSp>
      <p:cxnSp>
        <p:nvCxnSpPr>
          <p:cNvPr id="107744" name="Straight Connector 510"/>
          <p:cNvCxnSpPr>
            <a:stCxn id="107687" idx="6"/>
            <a:endCxn id="107687" idx="2"/>
          </p:cNvCxnSpPr>
          <p:nvPr/>
        </p:nvCxnSpPr>
        <p:spPr>
          <a:xfrm flipH="1" flipV="1">
            <a:off x="4106863" y="5045075"/>
            <a:ext cx="371475" cy="973138"/>
          </a:xfrm>
          <a:prstGeom prst="line">
            <a:avLst/>
          </a:prstGeom>
          <a:ln w="9525" cap="flat" cmpd="sng">
            <a:solidFill>
              <a:schemeClr val="tx1"/>
            </a:solidFill>
            <a:prstDash val="solid"/>
            <a:round/>
            <a:headEnd type="none" w="med" len="med"/>
            <a:tailEnd type="none" w="med" len="med"/>
          </a:ln>
        </p:spPr>
      </p:cxnSp>
      <p:cxnSp>
        <p:nvCxnSpPr>
          <p:cNvPr id="107745" name="Straight Connector 512"/>
          <p:cNvCxnSpPr>
            <a:stCxn id="107687" idx="6"/>
            <a:endCxn id="107687" idx="2"/>
          </p:cNvCxnSpPr>
          <p:nvPr/>
        </p:nvCxnSpPr>
        <p:spPr>
          <a:xfrm flipV="1">
            <a:off x="1790700" y="5160963"/>
            <a:ext cx="401638" cy="209550"/>
          </a:xfrm>
          <a:prstGeom prst="line">
            <a:avLst/>
          </a:prstGeom>
          <a:ln w="9525" cap="flat" cmpd="sng">
            <a:solidFill>
              <a:schemeClr val="tx1"/>
            </a:solidFill>
            <a:prstDash val="solid"/>
            <a:round/>
            <a:headEnd type="none" w="med" len="med"/>
            <a:tailEnd type="none" w="med" len="med"/>
          </a:ln>
        </p:spPr>
      </p:cxnSp>
      <p:cxnSp>
        <p:nvCxnSpPr>
          <p:cNvPr id="107746" name="Straight Connector 513"/>
          <p:cNvCxnSpPr>
            <a:stCxn id="107687" idx="6"/>
            <a:endCxn id="107813" idx="2"/>
          </p:cNvCxnSpPr>
          <p:nvPr/>
        </p:nvCxnSpPr>
        <p:spPr>
          <a:xfrm>
            <a:off x="1384300" y="5018088"/>
            <a:ext cx="450850" cy="115887"/>
          </a:xfrm>
          <a:prstGeom prst="line">
            <a:avLst/>
          </a:prstGeom>
          <a:ln w="9525" cap="flat" cmpd="sng">
            <a:solidFill>
              <a:schemeClr val="tx1"/>
            </a:solidFill>
            <a:prstDash val="solid"/>
            <a:round/>
            <a:headEnd type="none" w="med" len="med"/>
            <a:tailEnd type="none" w="med" len="med"/>
          </a:ln>
        </p:spPr>
      </p:cxnSp>
      <p:sp>
        <p:nvSpPr>
          <p:cNvPr id="10774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07748"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107749" name="Group 347"/>
          <p:cNvGrpSpPr/>
          <p:nvPr/>
        </p:nvGrpSpPr>
        <p:grpSpPr>
          <a:xfrm>
            <a:off x="6818313" y="3868738"/>
            <a:ext cx="530225" cy="214312"/>
            <a:chOff x="1871277" y="1576300"/>
            <a:chExt cx="1128371" cy="437860"/>
          </a:xfrm>
        </p:grpSpPr>
        <p:sp>
          <p:nvSpPr>
            <p:cNvPr id="107750" name="Oval 58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9" name="Rectangle 58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52" name="Oval 58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91" name="Freeform 59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54" name="Freeform 59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55" name="Freeform 59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56" name="Freeform 59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757" name="Straight Connector 594"/>
            <p:cNvCxnSpPr>
              <a:stCxn id="107687" idx="6"/>
              <a:endCxn id="10775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758" name="Straight Connector 595"/>
            <p:cNvCxnSpPr>
              <a:stCxn id="107687" idx="6"/>
              <a:endCxn id="10775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759" name="Group 347"/>
          <p:cNvGrpSpPr/>
          <p:nvPr/>
        </p:nvGrpSpPr>
        <p:grpSpPr>
          <a:xfrm>
            <a:off x="7050088" y="4464050"/>
            <a:ext cx="530225" cy="214313"/>
            <a:chOff x="1871277" y="1576300"/>
            <a:chExt cx="1128371" cy="437860"/>
          </a:xfrm>
        </p:grpSpPr>
        <p:sp>
          <p:nvSpPr>
            <p:cNvPr id="107760" name="Oval 578"/>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0" name="Rectangle 57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62" name="Oval 58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82" name="Freeform 58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64" name="Freeform 58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65" name="Freeform 58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66" name="Freeform 58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767" name="Straight Connector 585"/>
            <p:cNvCxnSpPr>
              <a:stCxn id="107687" idx="6"/>
              <a:endCxn id="10776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768" name="Straight Connector 586"/>
            <p:cNvCxnSpPr>
              <a:stCxn id="107687" idx="6"/>
              <a:endCxn id="10776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769" name="Group 347"/>
          <p:cNvGrpSpPr/>
          <p:nvPr/>
        </p:nvGrpSpPr>
        <p:grpSpPr>
          <a:xfrm>
            <a:off x="4959350" y="4514850"/>
            <a:ext cx="530225" cy="214313"/>
            <a:chOff x="1871277" y="1576300"/>
            <a:chExt cx="1128371" cy="437860"/>
          </a:xfrm>
        </p:grpSpPr>
        <p:sp>
          <p:nvSpPr>
            <p:cNvPr id="107770" name="Oval 533"/>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5" name="Rectangle 53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72" name="Oval 53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37" name="Freeform 53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74" name="Freeform 53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75" name="Freeform 53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76" name="Freeform 53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777" name="Straight Connector 540"/>
            <p:cNvCxnSpPr>
              <a:stCxn id="107687" idx="6"/>
              <a:endCxn id="10777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778" name="Straight Connector 541"/>
            <p:cNvCxnSpPr>
              <a:stCxn id="107687" idx="6"/>
              <a:endCxn id="10777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107779" name="Straight Connector 508"/>
          <p:cNvCxnSpPr>
            <a:stCxn id="107687" idx="6"/>
            <a:endCxn id="107772" idx="2"/>
          </p:cNvCxnSpPr>
          <p:nvPr/>
        </p:nvCxnSpPr>
        <p:spPr>
          <a:xfrm flipH="1" flipV="1">
            <a:off x="6496050" y="4722813"/>
            <a:ext cx="1047750" cy="966787"/>
          </a:xfrm>
          <a:prstGeom prst="line">
            <a:avLst/>
          </a:prstGeom>
          <a:ln w="9525" cap="flat" cmpd="sng">
            <a:solidFill>
              <a:schemeClr val="tx1"/>
            </a:solidFill>
            <a:prstDash val="solid"/>
            <a:round/>
            <a:headEnd type="none" w="med" len="med"/>
            <a:tailEnd type="none" w="med" len="med"/>
          </a:ln>
        </p:spPr>
      </p:cxnSp>
      <p:grpSp>
        <p:nvGrpSpPr>
          <p:cNvPr id="107780" name="Group 347"/>
          <p:cNvGrpSpPr/>
          <p:nvPr/>
        </p:nvGrpSpPr>
        <p:grpSpPr>
          <a:xfrm>
            <a:off x="2143125" y="4305300"/>
            <a:ext cx="484188" cy="211138"/>
            <a:chOff x="1871277" y="1576300"/>
            <a:chExt cx="1128371" cy="437860"/>
          </a:xfrm>
        </p:grpSpPr>
        <p:sp>
          <p:nvSpPr>
            <p:cNvPr id="107781" name="Oval 504"/>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06" name="Rectangle 50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83" name="Oval 506"/>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08" name="Freeform 50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85" name="Freeform 508"/>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86" name="Freeform 509"/>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87" name="Freeform 510"/>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788" name="Straight Connector 511"/>
            <p:cNvCxnSpPr>
              <a:stCxn id="107687" idx="6"/>
              <a:endCxn id="10778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789" name="Straight Connector 512"/>
            <p:cNvCxnSpPr>
              <a:stCxn id="107687" idx="6"/>
              <a:endCxn id="10778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790" name="Group 347"/>
          <p:cNvGrpSpPr/>
          <p:nvPr/>
        </p:nvGrpSpPr>
        <p:grpSpPr>
          <a:xfrm>
            <a:off x="3744913" y="5006975"/>
            <a:ext cx="484187" cy="211138"/>
            <a:chOff x="1871277" y="1576300"/>
            <a:chExt cx="1128371" cy="437860"/>
          </a:xfrm>
        </p:grpSpPr>
        <p:sp>
          <p:nvSpPr>
            <p:cNvPr id="107791" name="Oval 48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88" name="Rectangle 48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93" name="Oval 48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90" name="Freeform 48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795" name="Freeform 49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96" name="Freeform 49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797" name="Freeform 49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798" name="Straight Connector 493"/>
            <p:cNvCxnSpPr>
              <a:stCxn id="107687" idx="6"/>
              <a:endCxn id="10779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799" name="Straight Connector 494"/>
            <p:cNvCxnSpPr>
              <a:stCxn id="107687" idx="6"/>
              <a:endCxn id="10779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800" name="Group 439"/>
          <p:cNvGrpSpPr/>
          <p:nvPr/>
        </p:nvGrpSpPr>
        <p:grpSpPr>
          <a:xfrm>
            <a:off x="2881313" y="5194300"/>
            <a:ext cx="484187" cy="211138"/>
            <a:chOff x="1871277" y="1576300"/>
            <a:chExt cx="1128371" cy="437860"/>
          </a:xfrm>
        </p:grpSpPr>
        <p:sp>
          <p:nvSpPr>
            <p:cNvPr id="107801" name="Oval 450"/>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52" name="Rectangle 45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03" name="Oval 452"/>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54" name="Freeform 45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05" name="Freeform 454"/>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06" name="Freeform 455"/>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07" name="Freeform 456"/>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808" name="Straight Connector 457"/>
            <p:cNvCxnSpPr>
              <a:stCxn id="107687" idx="6"/>
              <a:endCxn id="10780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809" name="Straight Connector 458"/>
            <p:cNvCxnSpPr>
              <a:stCxn id="107687" idx="6"/>
              <a:endCxn id="10780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810" name="Group 347"/>
          <p:cNvGrpSpPr/>
          <p:nvPr/>
        </p:nvGrpSpPr>
        <p:grpSpPr>
          <a:xfrm>
            <a:off x="1835150" y="5056188"/>
            <a:ext cx="484188" cy="211137"/>
            <a:chOff x="1871277" y="1576300"/>
            <a:chExt cx="1128371" cy="437860"/>
          </a:xfrm>
        </p:grpSpPr>
        <p:sp>
          <p:nvSpPr>
            <p:cNvPr id="107811" name="Oval 441"/>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43" name="Rectangle 44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13" name="Oval 44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45" name="Freeform 44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15" name="Freeform 44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16" name="Freeform 44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17" name="Freeform 44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818" name="Straight Connector 448"/>
            <p:cNvCxnSpPr>
              <a:stCxn id="107687" idx="6"/>
              <a:endCxn id="10781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819" name="Straight Connector 449"/>
            <p:cNvCxnSpPr>
              <a:stCxn id="107687" idx="6"/>
              <a:endCxn id="10781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820" name="Group 347"/>
          <p:cNvGrpSpPr/>
          <p:nvPr/>
        </p:nvGrpSpPr>
        <p:grpSpPr>
          <a:xfrm>
            <a:off x="2470150" y="2832100"/>
            <a:ext cx="571500" cy="220663"/>
            <a:chOff x="1871277" y="1576300"/>
            <a:chExt cx="1128371" cy="437860"/>
          </a:xfrm>
        </p:grpSpPr>
        <p:sp>
          <p:nvSpPr>
            <p:cNvPr id="107821" name="Oval 41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14" name="Rectangle 41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23" name="Oval 41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16" name="Freeform 41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25" name="Freeform 41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26" name="Freeform 41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27" name="Freeform 41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828" name="Straight Connector 419"/>
            <p:cNvCxnSpPr>
              <a:stCxn id="107687" idx="6"/>
              <a:endCxn id="10782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829" name="Straight Connector 420"/>
            <p:cNvCxnSpPr>
              <a:stCxn id="107687" idx="6"/>
              <a:endCxn id="10782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830" name="Group 347"/>
          <p:cNvGrpSpPr/>
          <p:nvPr/>
        </p:nvGrpSpPr>
        <p:grpSpPr>
          <a:xfrm>
            <a:off x="4111625" y="2951163"/>
            <a:ext cx="571500" cy="220662"/>
            <a:chOff x="1871277" y="1576300"/>
            <a:chExt cx="1128371" cy="437860"/>
          </a:xfrm>
        </p:grpSpPr>
        <p:sp>
          <p:nvSpPr>
            <p:cNvPr id="107831" name="Oval 403"/>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05" name="Rectangle 40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33" name="Oval 405"/>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407" name="Freeform 40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35" name="Freeform 407"/>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36" name="Freeform 408"/>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37" name="Freeform 409"/>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838" name="Straight Connector 410"/>
            <p:cNvCxnSpPr>
              <a:stCxn id="107687" idx="6"/>
              <a:endCxn id="10783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839" name="Straight Connector 411"/>
            <p:cNvCxnSpPr>
              <a:stCxn id="107687" idx="6"/>
              <a:endCxn id="10783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07840" name="Group 531"/>
          <p:cNvGrpSpPr/>
          <p:nvPr/>
        </p:nvGrpSpPr>
        <p:grpSpPr>
          <a:xfrm>
            <a:off x="6103938" y="4654550"/>
            <a:ext cx="530225" cy="214313"/>
            <a:chOff x="1871277" y="1576300"/>
            <a:chExt cx="1128371" cy="437860"/>
          </a:xfrm>
        </p:grpSpPr>
        <p:sp>
          <p:nvSpPr>
            <p:cNvPr id="107841" name="Oval 542"/>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4" name="Rectangle 54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43" name="Oval 54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46" name="Freeform 54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07845" name="Freeform 54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46" name="Freeform 54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07847" name="Freeform 54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07848" name="Straight Connector 549"/>
            <p:cNvCxnSpPr>
              <a:stCxn id="107687" idx="6"/>
              <a:endCxn id="10784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07849" name="Straight Connector 550"/>
            <p:cNvCxnSpPr>
              <a:stCxn id="107687" idx="6"/>
              <a:endCxn id="10784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cxnSp>
        <p:nvCxnSpPr>
          <p:cNvPr id="107850" name="Straight Connector 506"/>
          <p:cNvCxnSpPr>
            <a:stCxn id="107687" idx="6"/>
            <a:endCxn id="107843" idx="2"/>
          </p:cNvCxnSpPr>
          <p:nvPr/>
        </p:nvCxnSpPr>
        <p:spPr>
          <a:xfrm flipH="1">
            <a:off x="7566025" y="4311650"/>
            <a:ext cx="541338" cy="249238"/>
          </a:xfrm>
          <a:prstGeom prst="line">
            <a:avLst/>
          </a:prstGeom>
          <a:ln w="9525" cap="flat" cmpd="sng">
            <a:solidFill>
              <a:schemeClr val="tx1"/>
            </a:solidFill>
            <a:prstDash val="solid"/>
            <a:round/>
            <a:headEnd type="none" w="med" len="med"/>
            <a:tailEnd type="none" w="med" len="med"/>
          </a:ln>
        </p:spPr>
      </p:cxnSp>
      <p:grpSp>
        <p:nvGrpSpPr>
          <p:cNvPr id="107851" name="Group 166"/>
          <p:cNvGrpSpPr/>
          <p:nvPr/>
        </p:nvGrpSpPr>
        <p:grpSpPr>
          <a:xfrm>
            <a:off x="8010525" y="4044950"/>
            <a:ext cx="649288" cy="417513"/>
            <a:chOff x="3053396" y="4304255"/>
            <a:chExt cx="648422" cy="418253"/>
          </a:xfrm>
        </p:grpSpPr>
        <p:sp>
          <p:nvSpPr>
            <p:cNvPr id="107852"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853" name="TextBox 168"/>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grpSp>
        <p:nvGrpSpPr>
          <p:cNvPr id="107854" name="Group 20"/>
          <p:cNvGrpSpPr/>
          <p:nvPr/>
        </p:nvGrpSpPr>
        <p:grpSpPr>
          <a:xfrm>
            <a:off x="4697413" y="2871788"/>
            <a:ext cx="2133600" cy="1082675"/>
            <a:chOff x="4696844" y="2871032"/>
            <a:chExt cx="2133865" cy="1082781"/>
          </a:xfrm>
        </p:grpSpPr>
        <p:grpSp>
          <p:nvGrpSpPr>
            <p:cNvPr id="107855" name="Group 16"/>
            <p:cNvGrpSpPr/>
            <p:nvPr/>
          </p:nvGrpSpPr>
          <p:grpSpPr>
            <a:xfrm>
              <a:off x="5677190" y="2871032"/>
              <a:ext cx="530938" cy="338554"/>
              <a:chOff x="5573768" y="2726239"/>
              <a:chExt cx="530938" cy="338554"/>
            </a:xfrm>
          </p:grpSpPr>
          <p:sp>
            <p:nvSpPr>
              <p:cNvPr id="107856" name="Oval 14"/>
              <p:cNvSpPr/>
              <p:nvPr/>
            </p:nvSpPr>
            <p:spPr>
              <a:xfrm>
                <a:off x="5573768" y="2751297"/>
                <a:ext cx="528092" cy="304800"/>
              </a:xfrm>
              <a:prstGeom prst="ellipse">
                <a:avLst/>
              </a:prstGeom>
              <a:solidFill>
                <a:srgbClr val="0000FF"/>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07857" name="TextBox 15"/>
              <p:cNvSpPr txBox="1"/>
              <p:nvPr/>
            </p:nvSpPr>
            <p:spPr>
              <a:xfrm>
                <a:off x="5593027" y="2726239"/>
                <a:ext cx="511679" cy="338554"/>
              </a:xfrm>
              <a:prstGeom prst="rect">
                <a:avLst/>
              </a:prstGeom>
              <a:noFill/>
              <a:ln w="9525">
                <a:noFill/>
              </a:ln>
            </p:spPr>
            <p:txBody>
              <a:bodyPr wrap="none" anchor="t" anchorCtr="0">
                <a:spAutoFit/>
              </a:bodyPr>
              <a:p>
                <a:pPr eaLnBrk="0" hangingPunct="0"/>
                <a:r>
                  <a:rPr lang="en-US" altLang="zh-CN" sz="1600" dirty="0">
                    <a:solidFill>
                      <a:schemeClr val="bg1"/>
                    </a:solidFill>
                    <a:latin typeface="Arial" panose="020B0604020202020204" pitchFamily="34" charset="0"/>
                  </a:rPr>
                  <a:t>IXP</a:t>
                </a:r>
                <a:endParaRPr lang="en-US" altLang="zh-CN" sz="1600" dirty="0">
                  <a:solidFill>
                    <a:schemeClr val="bg1"/>
                  </a:solidFill>
                  <a:latin typeface="Arial" panose="020B0604020202020204" pitchFamily="34" charset="0"/>
                </a:endParaRPr>
              </a:p>
            </p:txBody>
          </p:sp>
        </p:grpSp>
        <p:cxnSp>
          <p:nvCxnSpPr>
            <p:cNvPr id="107858" name="Straight Connector 18"/>
            <p:cNvCxnSpPr>
              <a:stCxn id="107687" idx="6"/>
              <a:endCxn id="107843" idx="2"/>
            </p:cNvCxnSpPr>
            <p:nvPr/>
          </p:nvCxnSpPr>
          <p:spPr>
            <a:xfrm>
              <a:off x="4696844" y="3073933"/>
              <a:ext cx="980347" cy="3515"/>
            </a:xfrm>
            <a:prstGeom prst="line">
              <a:avLst/>
            </a:prstGeom>
            <a:ln w="38100" cap="flat" cmpd="sng">
              <a:solidFill>
                <a:srgbClr val="CC0000"/>
              </a:solidFill>
              <a:prstDash val="solid"/>
              <a:round/>
              <a:headEnd type="none" w="med" len="med"/>
              <a:tailEnd type="none" w="med" len="med"/>
            </a:ln>
          </p:spPr>
        </p:cxnSp>
        <p:cxnSp>
          <p:nvCxnSpPr>
            <p:cNvPr id="107859" name="Straight Connector 516"/>
            <p:cNvCxnSpPr>
              <a:stCxn id="107687" idx="6"/>
              <a:endCxn id="107843" idx="2"/>
            </p:cNvCxnSpPr>
            <p:nvPr/>
          </p:nvCxnSpPr>
          <p:spPr>
            <a:xfrm>
              <a:off x="6137159" y="3146857"/>
              <a:ext cx="693550" cy="806956"/>
            </a:xfrm>
            <a:prstGeom prst="line">
              <a:avLst/>
            </a:prstGeom>
            <a:ln w="38100" cap="flat" cmpd="sng">
              <a:solidFill>
                <a:srgbClr val="CC0000"/>
              </a:solidFill>
              <a:prstDash val="solid"/>
              <a:round/>
              <a:headEnd type="none" w="med" len="med"/>
              <a:tailEnd type="none" w="med" len="med"/>
            </a:ln>
          </p:spPr>
        </p:cxnSp>
      </p:grpSp>
      <p:grpSp>
        <p:nvGrpSpPr>
          <p:cNvPr id="107860" name="Group 39939"/>
          <p:cNvGrpSpPr/>
          <p:nvPr/>
        </p:nvGrpSpPr>
        <p:grpSpPr>
          <a:xfrm>
            <a:off x="2384425" y="3703638"/>
            <a:ext cx="2921000" cy="1411287"/>
            <a:chOff x="2577005" y="3679131"/>
            <a:chExt cx="2919566" cy="1413453"/>
          </a:xfrm>
        </p:grpSpPr>
        <p:cxnSp>
          <p:nvCxnSpPr>
            <p:cNvPr id="107861" name="Straight Connector 7"/>
            <p:cNvCxnSpPr>
              <a:stCxn id="107635" idx="6"/>
              <a:endCxn id="107843" idx="2"/>
            </p:cNvCxnSpPr>
            <p:nvPr/>
          </p:nvCxnSpPr>
          <p:spPr>
            <a:xfrm>
              <a:off x="5124112" y="3679131"/>
              <a:ext cx="372459" cy="171306"/>
            </a:xfrm>
            <a:prstGeom prst="line">
              <a:avLst/>
            </a:prstGeom>
            <a:ln w="38100" cap="flat" cmpd="sng">
              <a:solidFill>
                <a:srgbClr val="CC0000"/>
              </a:solidFill>
              <a:prstDash val="solid"/>
              <a:round/>
              <a:headEnd type="none" w="med" len="med"/>
              <a:tailEnd type="none" w="med" len="med"/>
            </a:ln>
          </p:spPr>
        </p:cxnSp>
        <p:cxnSp>
          <p:nvCxnSpPr>
            <p:cNvPr id="107862" name="Straight Connector 415"/>
            <p:cNvCxnSpPr>
              <a:stCxn id="107635" idx="6"/>
              <a:endCxn id="107783" idx="4"/>
            </p:cNvCxnSpPr>
            <p:nvPr/>
          </p:nvCxnSpPr>
          <p:spPr>
            <a:xfrm flipH="1">
              <a:off x="2577005" y="3804357"/>
              <a:ext cx="19911" cy="477551"/>
            </a:xfrm>
            <a:prstGeom prst="line">
              <a:avLst/>
            </a:prstGeom>
            <a:ln w="38100" cap="flat" cmpd="sng">
              <a:solidFill>
                <a:srgbClr val="CC0000"/>
              </a:solidFill>
              <a:prstDash val="solid"/>
              <a:round/>
              <a:headEnd type="none" w="med" len="med"/>
              <a:tailEnd type="none" w="med" len="med"/>
            </a:ln>
          </p:spPr>
        </p:cxnSp>
        <p:cxnSp>
          <p:nvCxnSpPr>
            <p:cNvPr id="107863" name="Straight Connector 523"/>
            <p:cNvCxnSpPr>
              <a:stCxn id="107635" idx="6"/>
              <a:endCxn id="107783" idx="4"/>
            </p:cNvCxnSpPr>
            <p:nvPr/>
          </p:nvCxnSpPr>
          <p:spPr>
            <a:xfrm flipV="1">
              <a:off x="4424422" y="4626270"/>
              <a:ext cx="726759" cy="466314"/>
            </a:xfrm>
            <a:prstGeom prst="line">
              <a:avLst/>
            </a:prstGeom>
            <a:ln w="38100" cap="flat" cmpd="sng">
              <a:solidFill>
                <a:srgbClr val="CC0000"/>
              </a:solidFill>
              <a:prstDash val="solid"/>
              <a:round/>
              <a:headEnd type="none" w="med" len="med"/>
              <a:tailEnd type="none" w="med" len="med"/>
            </a:ln>
          </p:spPr>
        </p:cxnSp>
      </p:grpSp>
      <p:grpSp>
        <p:nvGrpSpPr>
          <p:cNvPr id="107864" name="Group 39937"/>
          <p:cNvGrpSpPr/>
          <p:nvPr/>
        </p:nvGrpSpPr>
        <p:grpSpPr>
          <a:xfrm>
            <a:off x="3906838" y="3883025"/>
            <a:ext cx="1379537" cy="674688"/>
            <a:chOff x="3962400" y="3676180"/>
            <a:chExt cx="1378622" cy="673930"/>
          </a:xfrm>
        </p:grpSpPr>
        <p:cxnSp>
          <p:nvCxnSpPr>
            <p:cNvPr id="107865" name="Straight Connector 515"/>
            <p:cNvCxnSpPr>
              <a:stCxn id="107635" idx="6"/>
              <a:endCxn id="107783" idx="4"/>
            </p:cNvCxnSpPr>
            <p:nvPr/>
          </p:nvCxnSpPr>
          <p:spPr>
            <a:xfrm flipV="1">
              <a:off x="4065677" y="4166418"/>
              <a:ext cx="194972" cy="183692"/>
            </a:xfrm>
            <a:prstGeom prst="line">
              <a:avLst/>
            </a:prstGeom>
            <a:ln w="38100" cap="flat" cmpd="sng">
              <a:solidFill>
                <a:srgbClr val="CC0000"/>
              </a:solidFill>
              <a:prstDash val="solid"/>
              <a:round/>
              <a:headEnd type="none" w="med" len="med"/>
              <a:tailEnd type="none" w="med" len="med"/>
            </a:ln>
          </p:spPr>
        </p:cxnSp>
        <p:grpSp>
          <p:nvGrpSpPr>
            <p:cNvPr id="107866" name="Group 518"/>
            <p:cNvGrpSpPr/>
            <p:nvPr/>
          </p:nvGrpSpPr>
          <p:grpSpPr>
            <a:xfrm>
              <a:off x="3993651" y="3824925"/>
              <a:ext cx="549165" cy="360218"/>
              <a:chOff x="5634518" y="2616953"/>
              <a:chExt cx="549165" cy="360218"/>
            </a:xfrm>
          </p:grpSpPr>
          <p:sp>
            <p:nvSpPr>
              <p:cNvPr id="107867" name="Oval 521"/>
              <p:cNvSpPr/>
              <p:nvPr/>
            </p:nvSpPr>
            <p:spPr>
              <a:xfrm>
                <a:off x="5634518" y="2672371"/>
                <a:ext cx="528092" cy="304800"/>
              </a:xfrm>
              <a:prstGeom prst="ellipse">
                <a:avLst/>
              </a:prstGeom>
              <a:solidFill>
                <a:srgbClr val="0000FF"/>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07868" name="TextBox 522"/>
              <p:cNvSpPr txBox="1"/>
              <p:nvPr/>
            </p:nvSpPr>
            <p:spPr>
              <a:xfrm>
                <a:off x="5672004" y="2616953"/>
                <a:ext cx="511679" cy="338554"/>
              </a:xfrm>
              <a:prstGeom prst="rect">
                <a:avLst/>
              </a:prstGeom>
              <a:noFill/>
              <a:ln w="9525">
                <a:noFill/>
              </a:ln>
            </p:spPr>
            <p:txBody>
              <a:bodyPr wrap="none" anchor="t" anchorCtr="0">
                <a:spAutoFit/>
              </a:bodyPr>
              <a:p>
                <a:pPr eaLnBrk="0" hangingPunct="0"/>
                <a:r>
                  <a:rPr lang="en-US" altLang="zh-CN" sz="1600">
                    <a:solidFill>
                      <a:schemeClr val="bg1"/>
                    </a:solidFill>
                    <a:latin typeface="Arial" panose="020B0604020202020204" pitchFamily="34" charset="0"/>
                  </a:rPr>
                  <a:t>IXP</a:t>
                </a:r>
                <a:endParaRPr lang="en-US" altLang="zh-CN" sz="1600">
                  <a:solidFill>
                    <a:schemeClr val="bg1"/>
                  </a:solidFill>
                  <a:latin typeface="Arial" panose="020B0604020202020204" pitchFamily="34" charset="0"/>
                </a:endParaRPr>
              </a:p>
            </p:txBody>
          </p:sp>
        </p:grpSp>
        <p:cxnSp>
          <p:nvCxnSpPr>
            <p:cNvPr id="107869" name="Straight Connector 519"/>
            <p:cNvCxnSpPr>
              <a:stCxn id="107867" idx="6"/>
              <a:endCxn id="107584" idx="2"/>
            </p:cNvCxnSpPr>
            <p:nvPr/>
          </p:nvCxnSpPr>
          <p:spPr>
            <a:xfrm flipV="1">
              <a:off x="4521743" y="3687971"/>
              <a:ext cx="819279" cy="344771"/>
            </a:xfrm>
            <a:prstGeom prst="line">
              <a:avLst/>
            </a:prstGeom>
            <a:ln w="38100" cap="flat" cmpd="sng">
              <a:solidFill>
                <a:srgbClr val="CC0000"/>
              </a:solidFill>
              <a:prstDash val="solid"/>
              <a:round/>
              <a:headEnd type="none" w="med" len="med"/>
              <a:tailEnd type="none" w="med" len="med"/>
            </a:ln>
          </p:spPr>
        </p:cxnSp>
        <p:cxnSp>
          <p:nvCxnSpPr>
            <p:cNvPr id="107870" name="Straight Connector 520"/>
            <p:cNvCxnSpPr>
              <a:stCxn id="107867" idx="6"/>
              <a:endCxn id="107584" idx="2"/>
            </p:cNvCxnSpPr>
            <p:nvPr/>
          </p:nvCxnSpPr>
          <p:spPr>
            <a:xfrm>
              <a:off x="3962400" y="3676180"/>
              <a:ext cx="300277" cy="203387"/>
            </a:xfrm>
            <a:prstGeom prst="line">
              <a:avLst/>
            </a:prstGeom>
            <a:ln w="38100" cap="flat" cmpd="sng">
              <a:solidFill>
                <a:srgbClr val="CC0000"/>
              </a:solidFill>
              <a:prstDash val="solid"/>
              <a:round/>
              <a:headEnd type="none" w="med" len="med"/>
              <a:tailEnd type="none" w="med" len="med"/>
            </a:ln>
          </p:spPr>
        </p:cxnSp>
      </p:grpSp>
      <p:cxnSp>
        <p:nvCxnSpPr>
          <p:cNvPr id="107871" name="Straight Connector 500"/>
          <p:cNvCxnSpPr>
            <a:stCxn id="107867" idx="6"/>
            <a:endCxn id="107874" idx="2"/>
          </p:cNvCxnSpPr>
          <p:nvPr/>
        </p:nvCxnSpPr>
        <p:spPr>
          <a:xfrm>
            <a:off x="1447800" y="2921000"/>
            <a:ext cx="38100" cy="309563"/>
          </a:xfrm>
          <a:prstGeom prst="line">
            <a:avLst/>
          </a:prstGeom>
          <a:ln w="9525" cap="flat" cmpd="sng">
            <a:solidFill>
              <a:schemeClr val="tx1"/>
            </a:solidFill>
            <a:prstDash val="solid"/>
            <a:round/>
            <a:headEnd type="none" w="med" len="med"/>
            <a:tailEnd type="none" w="med" len="med"/>
          </a:ln>
        </p:spPr>
      </p:cxnSp>
      <p:cxnSp>
        <p:nvCxnSpPr>
          <p:cNvPr id="107872" name="Straight Connector 501"/>
          <p:cNvCxnSpPr>
            <a:stCxn id="107867" idx="6"/>
            <a:endCxn id="107874" idx="3"/>
          </p:cNvCxnSpPr>
          <p:nvPr/>
        </p:nvCxnSpPr>
        <p:spPr>
          <a:xfrm>
            <a:off x="1227138" y="3201988"/>
            <a:ext cx="123825" cy="212725"/>
          </a:xfrm>
          <a:prstGeom prst="line">
            <a:avLst/>
          </a:prstGeom>
          <a:ln w="9525" cap="flat" cmpd="sng">
            <a:solidFill>
              <a:schemeClr val="tx1"/>
            </a:solidFill>
            <a:prstDash val="solid"/>
            <a:round/>
            <a:headEnd type="none" w="med" len="med"/>
            <a:tailEnd type="none" w="med" len="med"/>
          </a:ln>
        </p:spPr>
      </p:cxnSp>
      <p:cxnSp>
        <p:nvCxnSpPr>
          <p:cNvPr id="107873" name="Straight Connector 514"/>
          <p:cNvCxnSpPr>
            <a:stCxn id="107867" idx="6"/>
            <a:endCxn id="107874" idx="5"/>
          </p:cNvCxnSpPr>
          <p:nvPr/>
        </p:nvCxnSpPr>
        <p:spPr>
          <a:xfrm flipV="1">
            <a:off x="1147763" y="4298950"/>
            <a:ext cx="203200" cy="7938"/>
          </a:xfrm>
          <a:prstGeom prst="line">
            <a:avLst/>
          </a:prstGeom>
          <a:ln w="9525" cap="flat" cmpd="sng">
            <a:solidFill>
              <a:schemeClr val="tx1"/>
            </a:solidFill>
            <a:prstDash val="solid"/>
            <a:round/>
            <a:headEnd type="none" w="med" len="med"/>
            <a:tailEnd type="none" w="med" len="med"/>
          </a:ln>
        </p:spPr>
      </p:cxnSp>
      <p:sp>
        <p:nvSpPr>
          <p:cNvPr id="107874" name="Oval 517"/>
          <p:cNvSpPr/>
          <p:nvPr/>
        </p:nvSpPr>
        <p:spPr>
          <a:xfrm rot="5400000">
            <a:off x="858838" y="3665538"/>
            <a:ext cx="1250950" cy="381000"/>
          </a:xfrm>
          <a:prstGeom prst="ellipse">
            <a:avLst/>
          </a:prstGeom>
          <a:solidFill>
            <a:srgbClr val="FFFF00"/>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cxnSp>
        <p:nvCxnSpPr>
          <p:cNvPr id="107875" name="Straight Connector 39941"/>
          <p:cNvCxnSpPr>
            <a:stCxn id="107874" idx="0"/>
            <a:endCxn id="107685" idx="2"/>
          </p:cNvCxnSpPr>
          <p:nvPr/>
        </p:nvCxnSpPr>
        <p:spPr>
          <a:xfrm flipV="1">
            <a:off x="1676400" y="3754438"/>
            <a:ext cx="430213" cy="101600"/>
          </a:xfrm>
          <a:prstGeom prst="line">
            <a:avLst/>
          </a:prstGeom>
          <a:ln w="9525" cap="flat" cmpd="sng">
            <a:solidFill>
              <a:schemeClr val="tx1"/>
            </a:solidFill>
            <a:prstDash val="solid"/>
            <a:round/>
            <a:headEnd type="none" w="med" len="med"/>
            <a:tailEnd type="none" w="med" len="med"/>
          </a:ln>
        </p:spPr>
      </p:cxnSp>
      <p:cxnSp>
        <p:nvCxnSpPr>
          <p:cNvPr id="107876" name="Straight Connector 524"/>
          <p:cNvCxnSpPr>
            <a:stCxn id="107874" idx="0"/>
            <a:endCxn id="107783" idx="2"/>
          </p:cNvCxnSpPr>
          <p:nvPr/>
        </p:nvCxnSpPr>
        <p:spPr>
          <a:xfrm>
            <a:off x="1677988" y="4041775"/>
            <a:ext cx="465137" cy="341313"/>
          </a:xfrm>
          <a:prstGeom prst="line">
            <a:avLst/>
          </a:prstGeom>
          <a:ln w="9525" cap="flat" cmpd="sng">
            <a:solidFill>
              <a:schemeClr val="tx1"/>
            </a:solidFill>
            <a:prstDash val="solid"/>
            <a:round/>
            <a:headEnd type="none" w="med" len="med"/>
            <a:tailEnd type="none" w="med" len="med"/>
          </a:ln>
        </p:spPr>
      </p:cxnSp>
      <p:grpSp>
        <p:nvGrpSpPr>
          <p:cNvPr id="107877" name="Group 144"/>
          <p:cNvGrpSpPr/>
          <p:nvPr/>
        </p:nvGrpSpPr>
        <p:grpSpPr>
          <a:xfrm>
            <a:off x="593725" y="4070350"/>
            <a:ext cx="647700" cy="417513"/>
            <a:chOff x="3053396" y="4304255"/>
            <a:chExt cx="648422" cy="418253"/>
          </a:xfrm>
        </p:grpSpPr>
        <p:sp>
          <p:nvSpPr>
            <p:cNvPr id="107878"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879" name="TextBox 146"/>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a:latin typeface="Arial" panose="020B0604020202020204" pitchFamily="34" charset="0"/>
                </a:rPr>
                <a:t>access</a:t>
              </a:r>
              <a:endParaRPr lang="en-US" altLang="zh-CN" sz="1000">
                <a:latin typeface="Arial" panose="020B0604020202020204" pitchFamily="34" charset="0"/>
              </a:endParaRPr>
            </a:p>
            <a:p>
              <a:pPr algn="ctr" eaLnBrk="0" hangingPunct="0">
                <a:lnSpc>
                  <a:spcPts val="1000"/>
                </a:lnSpc>
              </a:pPr>
              <a:r>
                <a:rPr lang="en-US" altLang="zh-CN" sz="1000">
                  <a:latin typeface="Arial" panose="020B0604020202020204" pitchFamily="34" charset="0"/>
                </a:rPr>
                <a:t>net</a:t>
              </a:r>
              <a:endParaRPr lang="en-US" altLang="zh-CN" sz="1000">
                <a:latin typeface="Arial" panose="020B0604020202020204" pitchFamily="34" charset="0"/>
              </a:endParaRPr>
            </a:p>
          </p:txBody>
        </p:sp>
      </p:grpSp>
      <p:grpSp>
        <p:nvGrpSpPr>
          <p:cNvPr id="107880" name="Group 131"/>
          <p:cNvGrpSpPr/>
          <p:nvPr/>
        </p:nvGrpSpPr>
        <p:grpSpPr>
          <a:xfrm>
            <a:off x="669925" y="3041650"/>
            <a:ext cx="647700" cy="417513"/>
            <a:chOff x="3053396" y="4304255"/>
            <a:chExt cx="648422" cy="418253"/>
          </a:xfrm>
        </p:grpSpPr>
        <p:sp>
          <p:nvSpPr>
            <p:cNvPr id="107881"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882" name="TextBox 133"/>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a:latin typeface="Arial" panose="020B0604020202020204" pitchFamily="34" charset="0"/>
                </a:rPr>
                <a:t>access</a:t>
              </a:r>
              <a:endParaRPr lang="en-US" altLang="zh-CN" sz="1000">
                <a:latin typeface="Arial" panose="020B0604020202020204" pitchFamily="34" charset="0"/>
              </a:endParaRPr>
            </a:p>
            <a:p>
              <a:pPr algn="ctr" eaLnBrk="0" hangingPunct="0">
                <a:lnSpc>
                  <a:spcPts val="1000"/>
                </a:lnSpc>
              </a:pPr>
              <a:r>
                <a:rPr lang="en-US" altLang="zh-CN" sz="1000">
                  <a:latin typeface="Arial" panose="020B0604020202020204" pitchFamily="34" charset="0"/>
                </a:rPr>
                <a:t>net</a:t>
              </a:r>
              <a:endParaRPr lang="en-US" altLang="zh-CN" sz="1000">
                <a:latin typeface="Arial" panose="020B0604020202020204" pitchFamily="34" charset="0"/>
              </a:endParaRPr>
            </a:p>
          </p:txBody>
        </p:sp>
      </p:grpSp>
      <p:grpSp>
        <p:nvGrpSpPr>
          <p:cNvPr id="107883" name="Group 153"/>
          <p:cNvGrpSpPr/>
          <p:nvPr/>
        </p:nvGrpSpPr>
        <p:grpSpPr>
          <a:xfrm>
            <a:off x="1050925" y="2647950"/>
            <a:ext cx="647700" cy="417513"/>
            <a:chOff x="3053396" y="4304255"/>
            <a:chExt cx="648422" cy="418253"/>
          </a:xfrm>
        </p:grpSpPr>
        <p:sp>
          <p:nvSpPr>
            <p:cNvPr id="107884" name="Freeform 84"/>
            <p:cNvSpPr/>
            <p:nvPr/>
          </p:nvSpPr>
          <p:spPr>
            <a:xfrm>
              <a:off x="3053396" y="4304255"/>
              <a:ext cx="596988" cy="418253"/>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ln>
          </p:spPr>
          <p:txBody>
            <a:bodyPr/>
            <a:p>
              <a:endParaRPr lang="zh-CN" altLang="en-US"/>
            </a:p>
          </p:txBody>
        </p:sp>
        <p:sp>
          <p:nvSpPr>
            <p:cNvPr id="107885" name="TextBox 155"/>
            <p:cNvSpPr txBox="1"/>
            <p:nvPr/>
          </p:nvSpPr>
          <p:spPr>
            <a:xfrm>
              <a:off x="3118029" y="4323258"/>
              <a:ext cx="583789" cy="353088"/>
            </a:xfrm>
            <a:prstGeom prst="rect">
              <a:avLst/>
            </a:prstGeom>
            <a:noFill/>
            <a:ln w="9525">
              <a:noFill/>
            </a:ln>
          </p:spPr>
          <p:txBody>
            <a:bodyPr wrap="none" anchor="t" anchorCtr="0">
              <a:spAutoFit/>
            </a:bodyPr>
            <a:p>
              <a:pPr algn="ctr" eaLnBrk="0" hangingPunct="0">
                <a:lnSpc>
                  <a:spcPts val="1000"/>
                </a:lnSpc>
              </a:pPr>
              <a:r>
                <a:rPr lang="en-US" altLang="zh-CN" sz="1000" dirty="0">
                  <a:latin typeface="Arial" panose="020B0604020202020204" pitchFamily="34" charset="0"/>
                </a:rPr>
                <a:t>access</a:t>
              </a:r>
              <a:endParaRPr lang="en-US" altLang="zh-CN" sz="1000" dirty="0">
                <a:latin typeface="Arial" panose="020B0604020202020204" pitchFamily="34" charset="0"/>
              </a:endParaRPr>
            </a:p>
            <a:p>
              <a:pPr algn="ctr" eaLnBrk="0" hangingPunct="0">
                <a:lnSpc>
                  <a:spcPts val="1000"/>
                </a:lnSpc>
              </a:pPr>
              <a:r>
                <a:rPr lang="en-US" altLang="zh-CN" sz="1000" dirty="0">
                  <a:latin typeface="Arial" panose="020B0604020202020204" pitchFamily="34" charset="0"/>
                </a:rPr>
                <a:t>net</a:t>
              </a:r>
              <a:endParaRPr lang="en-US" altLang="zh-CN" sz="1000" dirty="0">
                <a:latin typeface="Arial" panose="020B0604020202020204" pitchFamily="34" charset="0"/>
              </a:endParaRPr>
            </a:p>
          </p:txBody>
        </p:sp>
      </p:grpSp>
      <p:cxnSp>
        <p:nvCxnSpPr>
          <p:cNvPr id="107886" name="Straight Connector 509"/>
          <p:cNvCxnSpPr>
            <a:stCxn id="107874" idx="0"/>
            <a:endCxn id="107888" idx="5"/>
          </p:cNvCxnSpPr>
          <p:nvPr/>
        </p:nvCxnSpPr>
        <p:spPr>
          <a:xfrm flipH="1" flipV="1">
            <a:off x="5084763" y="5684838"/>
            <a:ext cx="520700" cy="169862"/>
          </a:xfrm>
          <a:prstGeom prst="line">
            <a:avLst/>
          </a:prstGeom>
          <a:ln w="9525" cap="flat" cmpd="sng">
            <a:solidFill>
              <a:schemeClr val="tx1"/>
            </a:solidFill>
            <a:prstDash val="solid"/>
            <a:round/>
            <a:headEnd type="none" w="med" len="med"/>
            <a:tailEnd type="none" w="med" len="med"/>
          </a:ln>
        </p:spPr>
      </p:cxnSp>
      <p:cxnSp>
        <p:nvCxnSpPr>
          <p:cNvPr id="107887" name="Straight Connector 511"/>
          <p:cNvCxnSpPr>
            <a:stCxn id="107874" idx="0"/>
            <a:endCxn id="107888" idx="5"/>
          </p:cNvCxnSpPr>
          <p:nvPr/>
        </p:nvCxnSpPr>
        <p:spPr>
          <a:xfrm flipV="1">
            <a:off x="3389313" y="5689600"/>
            <a:ext cx="306387" cy="165100"/>
          </a:xfrm>
          <a:prstGeom prst="line">
            <a:avLst/>
          </a:prstGeom>
          <a:ln w="9525" cap="flat" cmpd="sng">
            <a:solidFill>
              <a:schemeClr val="tx1"/>
            </a:solidFill>
            <a:prstDash val="solid"/>
            <a:round/>
            <a:headEnd type="none" w="med" len="med"/>
            <a:tailEnd type="none" w="med" len="med"/>
          </a:ln>
        </p:spPr>
      </p:cxnSp>
      <p:sp>
        <p:nvSpPr>
          <p:cNvPr id="107888" name="Oval 6"/>
          <p:cNvSpPr/>
          <p:nvPr/>
        </p:nvSpPr>
        <p:spPr>
          <a:xfrm>
            <a:off x="3340100" y="5359400"/>
            <a:ext cx="2044700" cy="381000"/>
          </a:xfrm>
          <a:prstGeom prst="ellipse">
            <a:avLst/>
          </a:prstGeom>
          <a:solidFill>
            <a:srgbClr val="FFFF00"/>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07889" name="TextBox 9"/>
          <p:cNvSpPr txBox="1"/>
          <p:nvPr/>
        </p:nvSpPr>
        <p:spPr>
          <a:xfrm>
            <a:off x="3556000" y="5334000"/>
            <a:ext cx="1587500" cy="400050"/>
          </a:xfrm>
          <a:prstGeom prst="rect">
            <a:avLst/>
          </a:prstGeom>
          <a:noFill/>
          <a:ln w="9525">
            <a:noFill/>
          </a:ln>
        </p:spPr>
        <p:txBody>
          <a:bodyPr wrap="none" anchor="t" anchorCtr="0">
            <a:spAutoFit/>
          </a:bodyPr>
          <a:p>
            <a:pPr eaLnBrk="0" hangingPunct="0"/>
            <a:r>
              <a:rPr lang="en-US" altLang="zh-CN" sz="2000" i="1">
                <a:latin typeface="Arial" panose="020B0604020202020204" pitchFamily="34" charset="0"/>
              </a:rPr>
              <a:t>regional net</a:t>
            </a:r>
            <a:endParaRPr lang="en-US" altLang="zh-CN" sz="2000" i="1">
              <a:latin typeface="Arial" panose="020B0604020202020204" pitchFamily="34" charset="0"/>
            </a:endParaRPr>
          </a:p>
        </p:txBody>
      </p:sp>
      <p:sp>
        <p:nvSpPr>
          <p:cNvPr id="107890" name="Oval 11"/>
          <p:cNvSpPr/>
          <p:nvPr/>
        </p:nvSpPr>
        <p:spPr>
          <a:xfrm>
            <a:off x="1866900" y="3429000"/>
            <a:ext cx="6096000" cy="673100"/>
          </a:xfrm>
          <a:prstGeom prst="ellipse">
            <a:avLst/>
          </a:prstGeom>
          <a:solidFill>
            <a:srgbClr val="FF6600">
              <a:alpha val="70195"/>
            </a:srgbClr>
          </a:solidFill>
          <a:ln w="9525" cap="flat" cmpd="sng">
            <a:solidFill>
              <a:schemeClr val="tx1"/>
            </a:solidFill>
            <a:prstDash val="solid"/>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07891" name="TextBox 13"/>
          <p:cNvSpPr txBox="1"/>
          <p:nvPr/>
        </p:nvSpPr>
        <p:spPr>
          <a:xfrm>
            <a:off x="3113088" y="3541713"/>
            <a:ext cx="3627437" cy="461962"/>
          </a:xfrm>
          <a:prstGeom prst="rect">
            <a:avLst/>
          </a:prstGeom>
          <a:noFill/>
          <a:ln w="9525">
            <a:noFill/>
          </a:ln>
        </p:spPr>
        <p:txBody>
          <a:bodyPr wrap="none" anchor="t" anchorCtr="0">
            <a:spAutoFit/>
          </a:bodyPr>
          <a:p>
            <a:pPr eaLnBrk="0" hangingPunct="0"/>
            <a:r>
              <a:rPr lang="en-US" altLang="zh-CN" i="1">
                <a:solidFill>
                  <a:schemeClr val="bg1"/>
                </a:solidFill>
                <a:latin typeface="Arial" panose="020B0604020202020204" pitchFamily="34" charset="0"/>
              </a:rPr>
              <a:t>Content provider network</a:t>
            </a:r>
            <a:endParaRPr lang="en-US" altLang="zh-CN" i="1">
              <a:solidFill>
                <a:schemeClr val="bg1"/>
              </a:solidFill>
              <a:latin typeface="Arial" panose="020B0604020202020204" pitchFamily="34" charset="0"/>
            </a:endParaRPr>
          </a:p>
        </p:txBody>
      </p:sp>
      <p:sp>
        <p:nvSpPr>
          <p:cNvPr id="107892" name="Rectangle 3"/>
          <p:cNvSpPr txBox="1"/>
          <p:nvPr/>
        </p:nvSpPr>
        <p:spPr>
          <a:xfrm>
            <a:off x="485775" y="1011238"/>
            <a:ext cx="8204200" cy="673100"/>
          </a:xfrm>
          <a:prstGeom prst="rect">
            <a:avLst/>
          </a:prstGeom>
          <a:noFill/>
          <a:ln w="9525">
            <a:noFill/>
          </a:ln>
        </p:spPr>
        <p:txBody>
          <a:bodyPr anchor="t" anchorCtr="0"/>
          <a:p>
            <a:pPr>
              <a:lnSpc>
                <a:spcPct val="85000"/>
              </a:lnSpc>
              <a:spcBef>
                <a:spcPct val="20000"/>
              </a:spcBef>
              <a:buClr>
                <a:srgbClr val="000099"/>
              </a:buClr>
              <a:buSzPct val="75000"/>
              <a:buFont typeface="Wingdings" panose="05000000000000000000" pitchFamily="2" charset="2"/>
            </a:pPr>
            <a:r>
              <a:rPr lang="en-US" altLang="zh-CN">
                <a:latin typeface="Gill Sans MT" panose="020B0502020104020203" charset="0"/>
              </a:rPr>
              <a:t>… and content provider networks  (e.g., Google, Microsoft,   Akamai) may run their own network, to bring services, content close to end users</a:t>
            </a:r>
            <a:endParaRPr lang="en-US" altLang="zh-CN">
              <a:latin typeface="Gill Sans MT" panose="020B0502020104020203"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09570" name="Rectangle 2"/>
          <p:cNvSpPr>
            <a:spLocks noGrp="1"/>
          </p:cNvSpPr>
          <p:nvPr>
            <p:ph type="title" idx="4294967295"/>
          </p:nvPr>
        </p:nvSpPr>
        <p:spPr>
          <a:xfrm>
            <a:off x="255588" y="165100"/>
            <a:ext cx="8096250" cy="650875"/>
          </a:xfrm>
        </p:spPr>
        <p:txBody>
          <a:bodyPr vert="horz" wrap="square" lIns="91440" tIns="45720" rIns="91440" bIns="45720" anchor="ctr" anchorCtr="0"/>
          <a:p>
            <a:pPr eaLnBrk="1" hangingPunct="1"/>
            <a:r>
              <a:rPr lang="en-US" altLang="zh-CN" sz="3600" dirty="0"/>
              <a:t>Internet structure: network of networks</a:t>
            </a:r>
            <a:endParaRPr lang="en-US" altLang="zh-CN" dirty="0"/>
          </a:p>
        </p:txBody>
      </p:sp>
      <p:sp>
        <p:nvSpPr>
          <p:cNvPr id="109571" name="Rectangle 3"/>
          <p:cNvSpPr>
            <a:spLocks noGrp="1"/>
          </p:cNvSpPr>
          <p:nvPr>
            <p:ph type="body" sz="half" idx="4294967295"/>
          </p:nvPr>
        </p:nvSpPr>
        <p:spPr>
          <a:xfrm>
            <a:off x="231775" y="5164138"/>
            <a:ext cx="8440738" cy="1827212"/>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indent="-288925" eaLnBrk="1" hangingPunct="1">
              <a:buClr>
                <a:srgbClr val="000090"/>
              </a:buClr>
              <a:buFont typeface="Wingdings" panose="05000000000000000000" pitchFamily="2" charset="2"/>
            </a:pPr>
            <a:r>
              <a:rPr lang="en-US" altLang="zh-CN" sz="2400"/>
              <a:t>at center: small # of well-connected large networks</a:t>
            </a:r>
            <a:endParaRPr lang="en-US" altLang="zh-CN" sz="2400"/>
          </a:p>
          <a:p>
            <a:pPr marL="682625" lvl="1" indent="-225425" eaLnBrk="1" hangingPunct="1">
              <a:buClr>
                <a:srgbClr val="000090"/>
              </a:buClr>
              <a:buSzTx/>
              <a:buFont typeface="Wingdings" panose="05000000000000000000" pitchFamily="2" charset="2"/>
              <a:buChar char="•"/>
            </a:pPr>
            <a:r>
              <a:rPr lang="ja-JP" altLang="en-US" sz="2000">
                <a:solidFill>
                  <a:srgbClr val="CC0000"/>
                </a:solidFill>
                <a:ea typeface="MS PGothic" panose="020B0600070205080204" charset="-128"/>
              </a:rPr>
              <a:t>“</a:t>
            </a:r>
            <a:r>
              <a:rPr lang="en-US" altLang="ja-JP" sz="2000">
                <a:solidFill>
                  <a:srgbClr val="CC0000"/>
                </a:solidFill>
                <a:ea typeface="MS PGothic" panose="020B0600070205080204" charset="-128"/>
              </a:rPr>
              <a:t>tier-1</a:t>
            </a:r>
            <a:r>
              <a:rPr lang="ja-JP" altLang="en-US" sz="2000">
                <a:solidFill>
                  <a:srgbClr val="CC0000"/>
                </a:solidFill>
                <a:ea typeface="MS PGothic" panose="020B0600070205080204" charset="-128"/>
              </a:rPr>
              <a:t>”</a:t>
            </a:r>
            <a:r>
              <a:rPr lang="en-US" altLang="ja-JP" sz="2000">
                <a:solidFill>
                  <a:srgbClr val="CC0000"/>
                </a:solidFill>
                <a:ea typeface="MS PGothic" panose="020B0600070205080204" charset="-128"/>
              </a:rPr>
              <a:t> commercial ISPs</a:t>
            </a:r>
            <a:r>
              <a:rPr lang="en-US" altLang="ja-JP" sz="2000">
                <a:solidFill>
                  <a:srgbClr val="FF0000"/>
                </a:solidFill>
                <a:ea typeface="MS PGothic" panose="020B0600070205080204" charset="-128"/>
              </a:rPr>
              <a:t> </a:t>
            </a:r>
            <a:r>
              <a:rPr lang="en-US" altLang="ja-JP" sz="2000">
                <a:ea typeface="MS PGothic" panose="020B0600070205080204" charset="-128"/>
              </a:rPr>
              <a:t>(e.g., Level 3, Sprint, AT&amp;T, NTT), national &amp; international coverage</a:t>
            </a:r>
            <a:endParaRPr lang="en-US" altLang="ja-JP" sz="2000">
              <a:ea typeface="MS PGothic" panose="020B0600070205080204" charset="-128"/>
            </a:endParaRPr>
          </a:p>
          <a:p>
            <a:pPr marL="682625" lvl="1" indent="-225425" eaLnBrk="1" hangingPunct="1">
              <a:buClr>
                <a:srgbClr val="000090"/>
              </a:buClr>
              <a:buSzTx/>
              <a:buFont typeface="Wingdings" panose="05000000000000000000" pitchFamily="2" charset="2"/>
              <a:buChar char="•"/>
            </a:pPr>
            <a:r>
              <a:rPr lang="en-US" altLang="zh-CN" sz="2000">
                <a:solidFill>
                  <a:srgbClr val="CC0000"/>
                </a:solidFill>
              </a:rPr>
              <a:t>content provider network </a:t>
            </a:r>
            <a:r>
              <a:rPr lang="en-US" altLang="zh-CN" sz="2000"/>
              <a:t>(e.g., Google): private network that connects it data centers to Internet, often bypassing tier-1, regional ISPs</a:t>
            </a:r>
            <a:endParaRPr lang="en-US" altLang="zh-CN" sz="2000"/>
          </a:p>
          <a:p>
            <a:pPr marL="682625" lvl="1" indent="-225425" eaLnBrk="1" hangingPunct="1">
              <a:buClr>
                <a:srgbClr val="000090"/>
              </a:buClr>
              <a:buSzTx/>
              <a:buFont typeface="Wingdings" panose="05000000000000000000" pitchFamily="2" charset="2"/>
              <a:buNone/>
            </a:pPr>
            <a:endParaRPr lang="en-US" altLang="zh-CN" sz="2000"/>
          </a:p>
        </p:txBody>
      </p:sp>
      <p:pic>
        <p:nvPicPr>
          <p:cNvPr id="109572" name="Picture 76" descr="underline_base"/>
          <p:cNvPicPr/>
          <p:nvPr/>
        </p:nvPicPr>
        <p:blipFill>
          <a:blip r:embed="rId1"/>
          <a:stretch>
            <a:fillRect/>
          </a:stretch>
        </p:blipFill>
        <p:spPr>
          <a:xfrm>
            <a:off x="327025" y="674688"/>
            <a:ext cx="7769225" cy="173037"/>
          </a:xfrm>
          <a:prstGeom prst="rect">
            <a:avLst/>
          </a:prstGeom>
          <a:noFill/>
          <a:ln w="9525">
            <a:noFill/>
          </a:ln>
        </p:spPr>
      </p:pic>
      <p:sp>
        <p:nvSpPr>
          <p:cNvPr id="109573"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
        <p:nvSpPr>
          <p:cNvPr id="79" name="Rectangle 78"/>
          <p:cNvSpPr/>
          <p:nvPr/>
        </p:nvSpPr>
        <p:spPr bwMode="auto">
          <a:xfrm>
            <a:off x="2189163" y="2486025"/>
            <a:ext cx="649288"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lt1"/>
                </a:solidFill>
                <a:effectLst/>
                <a:uLnTx/>
                <a:uFillTx/>
                <a:latin typeface="+mn-lt"/>
                <a:ea typeface="+mn-ea"/>
                <a:cs typeface="+mn-cs"/>
              </a:rPr>
              <a:t>IXP</a:t>
            </a: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80" name="Rectangle 79"/>
          <p:cNvSpPr/>
          <p:nvPr/>
        </p:nvSpPr>
        <p:spPr bwMode="auto">
          <a:xfrm>
            <a:off x="5029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lt1"/>
                </a:solidFill>
                <a:effectLst/>
                <a:uLnTx/>
                <a:uFillTx/>
                <a:latin typeface="+mn-lt"/>
                <a:ea typeface="+mn-ea"/>
                <a:cs typeface="+mn-cs"/>
              </a:rPr>
              <a:t>IXP</a:t>
            </a: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cxnSp>
        <p:nvCxnSpPr>
          <p:cNvPr id="84" name="Straight Connector 83"/>
          <p:cNvCxnSpPr>
            <a:endCxn id="109611" idx="0"/>
          </p:cNvCxnSpPr>
          <p:nvPr/>
        </p:nvCxnSpPr>
        <p:spPr bwMode="auto">
          <a:xfrm rot="5400000">
            <a:off x="449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109608" idx="4"/>
            <a:endCxn id="109611" idx="0"/>
          </p:cNvCxnSpPr>
          <p:nvPr/>
        </p:nvCxnSpPr>
        <p:spPr bwMode="auto">
          <a:xfrm rot="5400000">
            <a:off x="3203575" y="4089400"/>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9608" idx="3"/>
            <a:endCxn id="109611" idx="0"/>
          </p:cNvCxnSpPr>
          <p:nvPr/>
        </p:nvCxnSpPr>
        <p:spPr bwMode="auto">
          <a:xfrm rot="5400000">
            <a:off x="2349500" y="3935413"/>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09608" idx="3"/>
            <a:endCxn id="109611" idx="0"/>
          </p:cNvCxnSpPr>
          <p:nvPr/>
        </p:nvCxnSpPr>
        <p:spPr bwMode="auto">
          <a:xfrm rot="16200000" flipH="1">
            <a:off x="857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a:endCxn id="109611" idx="0"/>
          </p:cNvCxnSpPr>
          <p:nvPr/>
        </p:nvCxnSpPr>
        <p:spPr bwMode="auto">
          <a:xfrm rot="5400000">
            <a:off x="1389856" y="3418681"/>
            <a:ext cx="1600200" cy="649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7705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chemeClr val="lt1"/>
                </a:solidFill>
                <a:effectLst/>
                <a:uLnTx/>
                <a:uFillTx/>
                <a:latin typeface="+mn-lt"/>
                <a:ea typeface="+mn-ea"/>
                <a:cs typeface="+mn-cs"/>
              </a:rPr>
              <a:t>IXP</a:t>
            </a: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cxnSp>
        <p:nvCxnSpPr>
          <p:cNvPr id="90" name="Straight Connector 89"/>
          <p:cNvCxnSpPr>
            <a:stCxn id="79" idx="2"/>
            <a:endCxn id="109614" idx="0"/>
          </p:cNvCxnSpPr>
          <p:nvPr/>
        </p:nvCxnSpPr>
        <p:spPr bwMode="auto">
          <a:xfrm>
            <a:off x="3973513"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09609" idx="2"/>
            <a:endCxn id="109608" idx="6"/>
          </p:cNvCxnSpPr>
          <p:nvPr/>
        </p:nvCxnSpPr>
        <p:spPr bwMode="auto">
          <a:xfrm rot="10800000">
            <a:off x="4497388" y="3490913"/>
            <a:ext cx="531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09609" idx="2"/>
            <a:endCxn id="109608" idx="6"/>
          </p:cNvCxnSpPr>
          <p:nvPr/>
        </p:nvCxnSpPr>
        <p:spPr bwMode="auto">
          <a:xfrm rot="5400000">
            <a:off x="5187950" y="3946525"/>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09609" idx="2"/>
            <a:endCxn id="109608" idx="6"/>
          </p:cNvCxnSpPr>
          <p:nvPr/>
        </p:nvCxnSpPr>
        <p:spPr bwMode="auto">
          <a:xfrm rot="16200000" flipH="1">
            <a:off x="5932488" y="4089400"/>
            <a:ext cx="544513" cy="80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09609" idx="5"/>
            <a:endCxn id="109608" idx="6"/>
          </p:cNvCxnSpPr>
          <p:nvPr/>
        </p:nvCxnSpPr>
        <p:spPr bwMode="auto">
          <a:xfrm>
            <a:off x="6721475" y="3770313"/>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9607" idx="4"/>
            <a:endCxn id="109616" idx="7"/>
          </p:cNvCxnSpPr>
          <p:nvPr/>
        </p:nvCxnSpPr>
        <p:spPr bwMode="auto">
          <a:xfrm>
            <a:off x="6975475" y="2105025"/>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09607" idx="4"/>
            <a:endCxn id="109616" idx="7"/>
          </p:cNvCxnSpPr>
          <p:nvPr/>
        </p:nvCxnSpPr>
        <p:spPr bwMode="auto">
          <a:xfrm rot="10800000">
            <a:off x="3081338" y="1647825"/>
            <a:ext cx="531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09607" idx="4"/>
            <a:endCxn id="109616" idx="7"/>
          </p:cNvCxnSpPr>
          <p:nvPr/>
        </p:nvCxnSpPr>
        <p:spPr bwMode="auto">
          <a:xfrm rot="10800000">
            <a:off x="5434013"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2189163"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99" name="Straight Connector 98"/>
          <p:cNvCxnSpPr>
            <a:stCxn id="109607" idx="4"/>
            <a:endCxn id="109616" idx="7"/>
          </p:cNvCxnSpPr>
          <p:nvPr/>
        </p:nvCxnSpPr>
        <p:spPr bwMode="auto">
          <a:xfrm rot="16200000" flipH="1">
            <a:off x="7357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9607" idx="4"/>
            <a:endCxn id="79" idx="0"/>
          </p:cNvCxnSpPr>
          <p:nvPr/>
        </p:nvCxnSpPr>
        <p:spPr bwMode="auto">
          <a:xfrm rot="16200000" flipH="1">
            <a:off x="2163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09607" idx="4"/>
            <a:endCxn id="79" idx="0"/>
          </p:cNvCxnSpPr>
          <p:nvPr/>
        </p:nvCxnSpPr>
        <p:spPr bwMode="auto">
          <a:xfrm rot="16200000" flipH="1">
            <a:off x="2731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9607" idx="4"/>
            <a:endCxn id="79" idx="0"/>
          </p:cNvCxnSpPr>
          <p:nvPr/>
        </p:nvCxnSpPr>
        <p:spPr bwMode="auto">
          <a:xfrm rot="10800000" flipV="1">
            <a:off x="2838450" y="1876425"/>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9607" idx="4"/>
            <a:endCxn id="79" idx="0"/>
          </p:cNvCxnSpPr>
          <p:nvPr/>
        </p:nvCxnSpPr>
        <p:spPr bwMode="auto">
          <a:xfrm rot="16200000" flipH="1">
            <a:off x="4897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09607" idx="4"/>
            <a:endCxn id="79" idx="0"/>
          </p:cNvCxnSpPr>
          <p:nvPr/>
        </p:nvCxnSpPr>
        <p:spPr bwMode="auto">
          <a:xfrm rot="5400000">
            <a:off x="3483769" y="2518569"/>
            <a:ext cx="1143000" cy="163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9607" idx="4"/>
            <a:endCxn id="79" idx="0"/>
          </p:cNvCxnSpPr>
          <p:nvPr/>
        </p:nvCxnSpPr>
        <p:spPr bwMode="auto">
          <a:xfrm rot="16200000" flipH="1">
            <a:off x="5362575"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9607" idx="4"/>
            <a:endCxn id="79" idx="0"/>
          </p:cNvCxnSpPr>
          <p:nvPr/>
        </p:nvCxnSpPr>
        <p:spPr bwMode="auto">
          <a:xfrm rot="10800000" flipV="1">
            <a:off x="4217988" y="2790825"/>
            <a:ext cx="811213"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9605" idx="5"/>
            <a:endCxn id="79" idx="0"/>
          </p:cNvCxnSpPr>
          <p:nvPr/>
        </p:nvCxnSpPr>
        <p:spPr bwMode="auto">
          <a:xfrm rot="16200000" flipH="1">
            <a:off x="3234531" y="1535906"/>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a:endCxn id="79" idx="0"/>
          </p:cNvCxnSpPr>
          <p:nvPr/>
        </p:nvCxnSpPr>
        <p:spPr bwMode="auto">
          <a:xfrm rot="16200000" flipH="1">
            <a:off x="7421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89" idx="2"/>
            <a:endCxn id="79" idx="0"/>
          </p:cNvCxnSpPr>
          <p:nvPr/>
        </p:nvCxnSpPr>
        <p:spPr bwMode="auto">
          <a:xfrm rot="5400000">
            <a:off x="6410325" y="3101975"/>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a:endCxn id="79" idx="0"/>
          </p:cNvCxnSpPr>
          <p:nvPr/>
        </p:nvCxnSpPr>
        <p:spPr bwMode="auto">
          <a:xfrm rot="10800000" flipV="1">
            <a:off x="6407150" y="2714625"/>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89" idx="1"/>
            <a:endCxn id="80" idx="3"/>
          </p:cNvCxnSpPr>
          <p:nvPr/>
        </p:nvCxnSpPr>
        <p:spPr bwMode="auto">
          <a:xfrm rot="10800000" flipV="1">
            <a:off x="5676900"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89" idx="1"/>
            <a:endCxn id="80" idx="3"/>
          </p:cNvCxnSpPr>
          <p:nvPr/>
        </p:nvCxnSpPr>
        <p:spPr bwMode="auto">
          <a:xfrm>
            <a:off x="5297488" y="1884363"/>
            <a:ext cx="2433638"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605" name="Oval 34"/>
          <p:cNvSpPr/>
          <p:nvPr/>
        </p:nvSpPr>
        <p:spPr>
          <a:xfrm>
            <a:off x="1135063" y="1266825"/>
            <a:ext cx="1984375" cy="790575"/>
          </a:xfrm>
          <a:prstGeom prst="ellipse">
            <a:avLst/>
          </a:prstGeom>
          <a:solidFill>
            <a:schemeClr val="accent2"/>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a:solidFill>
                  <a:schemeClr val="bg1"/>
                </a:solidFill>
                <a:latin typeface="Arial" panose="020B0604020202020204" pitchFamily="34" charset="0"/>
              </a:rPr>
              <a:t>Tier 1 ISP</a:t>
            </a:r>
            <a:endParaRPr lang="en-US" altLang="zh-CN">
              <a:latin typeface="Arial" panose="020B0604020202020204" pitchFamily="34" charset="0"/>
            </a:endParaRPr>
          </a:p>
        </p:txBody>
      </p:sp>
      <p:sp>
        <p:nvSpPr>
          <p:cNvPr id="109606" name="Oval 34"/>
          <p:cNvSpPr/>
          <p:nvPr/>
        </p:nvSpPr>
        <p:spPr>
          <a:xfrm>
            <a:off x="3487738" y="1266825"/>
            <a:ext cx="1982787" cy="790575"/>
          </a:xfrm>
          <a:prstGeom prst="ellipse">
            <a:avLst/>
          </a:prstGeom>
          <a:solidFill>
            <a:schemeClr val="accent2"/>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dirty="0">
                <a:solidFill>
                  <a:schemeClr val="bg1"/>
                </a:solidFill>
                <a:latin typeface="Arial" panose="020B0604020202020204" pitchFamily="34" charset="0"/>
              </a:rPr>
              <a:t>Tier 1 ISP</a:t>
            </a:r>
            <a:endParaRPr lang="en-US" altLang="zh-CN" dirty="0">
              <a:latin typeface="Arial" panose="020B0604020202020204" pitchFamily="34" charset="0"/>
            </a:endParaRPr>
          </a:p>
        </p:txBody>
      </p:sp>
      <p:sp>
        <p:nvSpPr>
          <p:cNvPr id="109607" name="Oval 34"/>
          <p:cNvSpPr/>
          <p:nvPr/>
        </p:nvSpPr>
        <p:spPr>
          <a:xfrm>
            <a:off x="5921375" y="1266825"/>
            <a:ext cx="2108200" cy="838200"/>
          </a:xfrm>
          <a:prstGeom prst="ellipse">
            <a:avLst/>
          </a:prstGeom>
          <a:solidFill>
            <a:srgbClr val="002060"/>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dirty="0">
                <a:solidFill>
                  <a:schemeClr val="bg1"/>
                </a:solidFill>
                <a:latin typeface="Arial" panose="020B0604020202020204" pitchFamily="34" charset="0"/>
              </a:rPr>
              <a:t>Google</a:t>
            </a:r>
            <a:endParaRPr lang="en-US" altLang="zh-CN" dirty="0">
              <a:latin typeface="Arial" panose="020B0604020202020204" pitchFamily="34" charset="0"/>
            </a:endParaRPr>
          </a:p>
        </p:txBody>
      </p:sp>
      <p:sp>
        <p:nvSpPr>
          <p:cNvPr id="109608" name="Oval 33"/>
          <p:cNvSpPr/>
          <p:nvPr/>
        </p:nvSpPr>
        <p:spPr>
          <a:xfrm>
            <a:off x="2514600" y="3095625"/>
            <a:ext cx="1982788" cy="790575"/>
          </a:xfrm>
          <a:prstGeom prst="ellipse">
            <a:avLst/>
          </a:prstGeom>
          <a:solidFill>
            <a:schemeClr val="hlink"/>
          </a:solidFill>
          <a:ln w="9525" cap="flat" cmpd="sng">
            <a:solidFill>
              <a:schemeClr val="bg2"/>
            </a:solidFill>
            <a:prstDash val="solid"/>
            <a:round/>
            <a:headEnd type="none" w="med" len="med"/>
            <a:tailEnd type="none" w="med" len="med"/>
          </a:ln>
        </p:spPr>
        <p:txBody>
          <a:bodyPr wrap="none" anchor="ctr" anchorCtr="0"/>
          <a:p>
            <a:pPr algn="ctr" eaLnBrk="0" hangingPunct="0"/>
            <a:r>
              <a:rPr lang="en-US" altLang="zh-CN" dirty="0">
                <a:solidFill>
                  <a:srgbClr val="808080"/>
                </a:solidFill>
                <a:latin typeface="Arial" panose="020B0604020202020204" pitchFamily="34" charset="0"/>
              </a:rPr>
              <a:t>Regional ISP</a:t>
            </a:r>
            <a:endParaRPr lang="en-US" altLang="zh-CN" dirty="0">
              <a:solidFill>
                <a:srgbClr val="808080"/>
              </a:solidFill>
              <a:latin typeface="Arial" panose="020B0604020202020204" pitchFamily="34" charset="0"/>
            </a:endParaRPr>
          </a:p>
        </p:txBody>
      </p:sp>
      <p:sp>
        <p:nvSpPr>
          <p:cNvPr id="109609" name="Oval 33"/>
          <p:cNvSpPr/>
          <p:nvPr/>
        </p:nvSpPr>
        <p:spPr>
          <a:xfrm>
            <a:off x="5029200" y="3095625"/>
            <a:ext cx="1982788" cy="790575"/>
          </a:xfrm>
          <a:prstGeom prst="ellipse">
            <a:avLst/>
          </a:prstGeom>
          <a:solidFill>
            <a:schemeClr val="hlink"/>
          </a:solidFill>
          <a:ln w="9525" cap="flat" cmpd="sng">
            <a:solidFill>
              <a:schemeClr val="bg2"/>
            </a:solidFill>
            <a:prstDash val="solid"/>
            <a:round/>
            <a:headEnd type="none" w="med" len="med"/>
            <a:tailEnd type="none" w="med" len="med"/>
          </a:ln>
        </p:spPr>
        <p:txBody>
          <a:bodyPr wrap="none" anchor="ctr" anchorCtr="0"/>
          <a:p>
            <a:pPr algn="ctr" eaLnBrk="0" hangingPunct="0"/>
            <a:r>
              <a:rPr lang="en-US" altLang="zh-CN" dirty="0">
                <a:solidFill>
                  <a:srgbClr val="808080"/>
                </a:solidFill>
                <a:latin typeface="Arial" panose="020B0604020202020204" pitchFamily="34" charset="0"/>
              </a:rPr>
              <a:t>Regional ISP</a:t>
            </a:r>
            <a:endParaRPr lang="en-US" altLang="zh-CN" dirty="0">
              <a:solidFill>
                <a:srgbClr val="808080"/>
              </a:solidFill>
              <a:latin typeface="Arial" panose="020B0604020202020204" pitchFamily="34" charset="0"/>
            </a:endParaRPr>
          </a:p>
        </p:txBody>
      </p:sp>
      <p:sp>
        <p:nvSpPr>
          <p:cNvPr id="109610" name="Oval 76"/>
          <p:cNvSpPr/>
          <p:nvPr/>
        </p:nvSpPr>
        <p:spPr>
          <a:xfrm>
            <a:off x="2027238" y="4391025"/>
            <a:ext cx="844550" cy="631825"/>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sz="1600" dirty="0">
                <a:latin typeface="Arial" panose="020B0604020202020204" pitchFamily="34" charset="0"/>
              </a:rPr>
              <a:t>access</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ISP</a:t>
            </a:r>
            <a:endParaRPr lang="en-US" altLang="zh-CN" sz="1600" dirty="0">
              <a:latin typeface="Arial" panose="020B0604020202020204" pitchFamily="34" charset="0"/>
            </a:endParaRPr>
          </a:p>
        </p:txBody>
      </p:sp>
      <p:sp>
        <p:nvSpPr>
          <p:cNvPr id="109611" name="Oval 76"/>
          <p:cNvSpPr/>
          <p:nvPr/>
        </p:nvSpPr>
        <p:spPr>
          <a:xfrm>
            <a:off x="1054100" y="4391025"/>
            <a:ext cx="844550" cy="631825"/>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sz="1600" dirty="0">
                <a:latin typeface="Arial" panose="020B0604020202020204" pitchFamily="34" charset="0"/>
              </a:rPr>
              <a:t>access</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ISP</a:t>
            </a:r>
            <a:endParaRPr lang="en-US" altLang="zh-CN" sz="1600" dirty="0">
              <a:latin typeface="Arial" panose="020B0604020202020204" pitchFamily="34" charset="0"/>
            </a:endParaRPr>
          </a:p>
        </p:txBody>
      </p:sp>
      <p:sp>
        <p:nvSpPr>
          <p:cNvPr id="109612" name="Oval 76"/>
          <p:cNvSpPr/>
          <p:nvPr/>
        </p:nvSpPr>
        <p:spPr>
          <a:xfrm>
            <a:off x="5921375" y="4391025"/>
            <a:ext cx="844550" cy="631825"/>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sz="1600" dirty="0">
                <a:latin typeface="Arial" panose="020B0604020202020204" pitchFamily="34" charset="0"/>
              </a:rPr>
              <a:t>access</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ISP</a:t>
            </a:r>
            <a:endParaRPr lang="en-US" altLang="zh-CN" sz="1600" dirty="0">
              <a:latin typeface="Arial" panose="020B0604020202020204" pitchFamily="34" charset="0"/>
            </a:endParaRPr>
          </a:p>
        </p:txBody>
      </p:sp>
      <p:sp>
        <p:nvSpPr>
          <p:cNvPr id="109613" name="Oval 76"/>
          <p:cNvSpPr/>
          <p:nvPr/>
        </p:nvSpPr>
        <p:spPr>
          <a:xfrm>
            <a:off x="4946650" y="4391025"/>
            <a:ext cx="846138" cy="631825"/>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sz="1600" dirty="0">
                <a:latin typeface="Arial" panose="020B0604020202020204" pitchFamily="34" charset="0"/>
              </a:rPr>
              <a:t>access</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ISP</a:t>
            </a:r>
            <a:endParaRPr lang="en-US" altLang="zh-CN" sz="1600" dirty="0">
              <a:latin typeface="Arial" panose="020B0604020202020204" pitchFamily="34" charset="0"/>
            </a:endParaRPr>
          </a:p>
        </p:txBody>
      </p:sp>
      <p:sp>
        <p:nvSpPr>
          <p:cNvPr id="109614" name="Oval 76"/>
          <p:cNvSpPr/>
          <p:nvPr/>
        </p:nvSpPr>
        <p:spPr>
          <a:xfrm>
            <a:off x="3973513" y="4391025"/>
            <a:ext cx="846137" cy="631825"/>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sz="1600" dirty="0">
                <a:latin typeface="Arial" panose="020B0604020202020204" pitchFamily="34" charset="0"/>
              </a:rPr>
              <a:t>access</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ISP</a:t>
            </a:r>
            <a:endParaRPr lang="en-US" altLang="zh-CN" sz="1600" dirty="0">
              <a:latin typeface="Arial" panose="020B0604020202020204" pitchFamily="34" charset="0"/>
            </a:endParaRPr>
          </a:p>
        </p:txBody>
      </p:sp>
      <p:sp>
        <p:nvSpPr>
          <p:cNvPr id="109615" name="Oval 76"/>
          <p:cNvSpPr/>
          <p:nvPr/>
        </p:nvSpPr>
        <p:spPr>
          <a:xfrm>
            <a:off x="3000375" y="4391025"/>
            <a:ext cx="844550" cy="631825"/>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sz="1600" dirty="0">
                <a:latin typeface="Arial" panose="020B0604020202020204" pitchFamily="34" charset="0"/>
              </a:rPr>
              <a:t>access</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ISP</a:t>
            </a:r>
            <a:endParaRPr lang="en-US" altLang="zh-CN" sz="1600" dirty="0">
              <a:latin typeface="Arial" panose="020B0604020202020204" pitchFamily="34" charset="0"/>
            </a:endParaRPr>
          </a:p>
        </p:txBody>
      </p:sp>
      <p:sp>
        <p:nvSpPr>
          <p:cNvPr id="109616" name="Oval 76"/>
          <p:cNvSpPr/>
          <p:nvPr/>
        </p:nvSpPr>
        <p:spPr>
          <a:xfrm>
            <a:off x="6894513" y="4391025"/>
            <a:ext cx="844550" cy="631825"/>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sz="1600" dirty="0">
                <a:latin typeface="Arial" panose="020B0604020202020204" pitchFamily="34" charset="0"/>
              </a:rPr>
              <a:t>access</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ISP</a:t>
            </a:r>
            <a:endParaRPr lang="en-US" altLang="zh-CN" sz="1600" dirty="0">
              <a:latin typeface="Arial" panose="020B0604020202020204" pitchFamily="34" charset="0"/>
            </a:endParaRPr>
          </a:p>
        </p:txBody>
      </p:sp>
      <p:sp>
        <p:nvSpPr>
          <p:cNvPr id="109617" name="Oval 76"/>
          <p:cNvSpPr/>
          <p:nvPr/>
        </p:nvSpPr>
        <p:spPr>
          <a:xfrm>
            <a:off x="7867650" y="4391025"/>
            <a:ext cx="844550" cy="631825"/>
          </a:xfrm>
          <a:prstGeom prst="ellipse">
            <a:avLst/>
          </a:prstGeom>
          <a:solidFill>
            <a:srgbClr val="00FFFF"/>
          </a:solidFill>
          <a:ln w="9525" cap="flat" cmpd="sng">
            <a:solidFill>
              <a:schemeClr val="tx1"/>
            </a:solidFill>
            <a:prstDash val="solid"/>
            <a:round/>
            <a:headEnd type="none" w="med" len="med"/>
            <a:tailEnd type="none" w="med" len="med"/>
          </a:ln>
        </p:spPr>
        <p:txBody>
          <a:bodyPr wrap="none" anchor="ctr" anchorCtr="0"/>
          <a:p>
            <a:pPr algn="ctr" eaLnBrk="0" hangingPunct="0"/>
            <a:r>
              <a:rPr lang="en-US" altLang="zh-CN" sz="1600" dirty="0">
                <a:latin typeface="Arial" panose="020B0604020202020204" pitchFamily="34" charset="0"/>
              </a:rPr>
              <a:t>access</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ISP</a:t>
            </a:r>
            <a:endParaRPr lang="en-US" altLang="zh-CN" sz="1600" dirty="0">
              <a:latin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11618" name="Picture 121" descr="underline_base"/>
          <p:cNvPicPr/>
          <p:nvPr/>
        </p:nvPicPr>
        <p:blipFill>
          <a:blip r:embed="rId1"/>
          <a:stretch>
            <a:fillRect/>
          </a:stretch>
        </p:blipFill>
        <p:spPr>
          <a:xfrm>
            <a:off x="325438" y="914400"/>
            <a:ext cx="5027612" cy="173038"/>
          </a:xfrm>
          <a:prstGeom prst="rect">
            <a:avLst/>
          </a:prstGeom>
          <a:noFill/>
          <a:ln w="9525">
            <a:noFill/>
          </a:ln>
        </p:spPr>
      </p:pic>
      <p:pic>
        <p:nvPicPr>
          <p:cNvPr id="111619" name="Picture 313"/>
          <p:cNvPicPr>
            <a:picLocks noChangeAspect="1"/>
          </p:cNvPicPr>
          <p:nvPr/>
        </p:nvPicPr>
        <p:blipFill>
          <a:blip r:embed="rId2"/>
          <a:stretch>
            <a:fillRect/>
          </a:stretch>
        </p:blipFill>
        <p:spPr>
          <a:xfrm>
            <a:off x="600075" y="1452563"/>
            <a:ext cx="8385175" cy="4765675"/>
          </a:xfrm>
          <a:prstGeom prst="rect">
            <a:avLst/>
          </a:prstGeom>
          <a:noFill/>
          <a:ln w="9525">
            <a:noFill/>
          </a:ln>
        </p:spPr>
      </p:pic>
      <p:sp>
        <p:nvSpPr>
          <p:cNvPr id="111620" name="Rectangle 2"/>
          <p:cNvSpPr>
            <a:spLocks noGrp="1"/>
          </p:cNvSpPr>
          <p:nvPr>
            <p:ph type="title" idx="4294967295"/>
          </p:nvPr>
        </p:nvSpPr>
        <p:spPr>
          <a:xfrm>
            <a:off x="233363" y="114300"/>
            <a:ext cx="7772400" cy="1143000"/>
          </a:xfrm>
        </p:spPr>
        <p:txBody>
          <a:bodyPr vert="horz" wrap="square" lIns="91440" tIns="45720" rIns="91440" bIns="45720" anchor="ctr" anchorCtr="0"/>
          <a:p>
            <a:pPr eaLnBrk="1" hangingPunct="1"/>
            <a:r>
              <a:rPr lang="en-US" altLang="zh-CN" dirty="0"/>
              <a:t>Tier-1 ISP: e.g., Sprint</a:t>
            </a:r>
            <a:endParaRPr lang="en-US" altLang="zh-CN" dirty="0"/>
          </a:p>
        </p:txBody>
      </p:sp>
      <p:sp>
        <p:nvSpPr>
          <p:cNvPr id="11162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3" name="Group 2"/>
          <p:cNvGrpSpPr/>
          <p:nvPr/>
        </p:nvGrpSpPr>
        <p:grpSpPr>
          <a:xfrm>
            <a:off x="1371600" y="1725613"/>
            <a:ext cx="3863975" cy="3017837"/>
            <a:chOff x="1371600" y="1725614"/>
            <a:chExt cx="3863976" cy="3017838"/>
          </a:xfrm>
        </p:grpSpPr>
        <p:grpSp>
          <p:nvGrpSpPr>
            <p:cNvPr id="111623" name="Group 187"/>
            <p:cNvGrpSpPr/>
            <p:nvPr/>
          </p:nvGrpSpPr>
          <p:grpSpPr>
            <a:xfrm>
              <a:off x="1371600" y="1725614"/>
              <a:ext cx="3863976" cy="3017838"/>
              <a:chOff x="864" y="1087"/>
              <a:chExt cx="2434" cy="1901"/>
            </a:xfrm>
          </p:grpSpPr>
          <p:sp>
            <p:nvSpPr>
              <p:cNvPr id="111624" name="Rectangle 202"/>
              <p:cNvSpPr/>
              <p:nvPr/>
            </p:nvSpPr>
            <p:spPr>
              <a:xfrm>
                <a:off x="1307" y="1103"/>
                <a:ext cx="1560" cy="1885"/>
              </a:xfrm>
              <a:prstGeom prst="rect">
                <a:avLst/>
              </a:prstGeom>
              <a:solidFill>
                <a:schemeClr val="bg1"/>
              </a:solidFill>
              <a:ln w="9525">
                <a:noFill/>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11625" name="Line 205"/>
              <p:cNvSpPr/>
              <p:nvPr/>
            </p:nvSpPr>
            <p:spPr>
              <a:xfrm flipH="1">
                <a:off x="1408" y="1945"/>
                <a:ext cx="282" cy="0"/>
              </a:xfrm>
              <a:prstGeom prst="line">
                <a:avLst/>
              </a:prstGeom>
              <a:ln w="12700" cap="flat" cmpd="sng">
                <a:solidFill>
                  <a:schemeClr val="tx1"/>
                </a:solidFill>
                <a:prstDash val="solid"/>
                <a:round/>
                <a:headEnd type="none" w="med" len="med"/>
                <a:tailEnd type="none" w="med" len="med"/>
              </a:ln>
            </p:spPr>
          </p:sp>
          <p:sp>
            <p:nvSpPr>
              <p:cNvPr id="111626" name="Line 206"/>
              <p:cNvSpPr/>
              <p:nvPr/>
            </p:nvSpPr>
            <p:spPr>
              <a:xfrm flipH="1">
                <a:off x="1408" y="2028"/>
                <a:ext cx="282" cy="0"/>
              </a:xfrm>
              <a:prstGeom prst="line">
                <a:avLst/>
              </a:prstGeom>
              <a:ln w="12700" cap="flat" cmpd="sng">
                <a:solidFill>
                  <a:schemeClr val="tx1"/>
                </a:solidFill>
                <a:prstDash val="solid"/>
                <a:round/>
                <a:headEnd type="none" w="med" len="med"/>
                <a:tailEnd type="none" w="med" len="med"/>
              </a:ln>
            </p:spPr>
          </p:sp>
          <p:sp>
            <p:nvSpPr>
              <p:cNvPr id="111627" name="Text Box 207"/>
              <p:cNvSpPr txBox="1"/>
              <p:nvPr/>
            </p:nvSpPr>
            <p:spPr>
              <a:xfrm flipH="1">
                <a:off x="1336" y="1789"/>
                <a:ext cx="229" cy="289"/>
              </a:xfrm>
              <a:prstGeom prst="rect">
                <a:avLst/>
              </a:prstGeom>
              <a:noFill/>
              <a:ln w="9525">
                <a:noFill/>
              </a:ln>
            </p:spPr>
            <p:txBody>
              <a:bodyPr anchor="t" anchorCtr="0">
                <a:spAutoFit/>
              </a:bodyPr>
              <a:p>
                <a:pPr eaLnBrk="0" hangingPunct="0"/>
                <a:r>
                  <a:rPr lang="en-US" altLang="zh-CN" dirty="0">
                    <a:latin typeface="Times New Roman" panose="02020603050405020304" charset="0"/>
                  </a:rPr>
                  <a:t>…</a:t>
                </a:r>
                <a:endParaRPr lang="en-US" altLang="zh-CN" dirty="0">
                  <a:latin typeface="Times New Roman" panose="02020603050405020304" charset="0"/>
                </a:endParaRPr>
              </a:p>
            </p:txBody>
          </p:sp>
          <p:grpSp>
            <p:nvGrpSpPr>
              <p:cNvPr id="111628" name="Group 208"/>
              <p:cNvGrpSpPr/>
              <p:nvPr/>
            </p:nvGrpSpPr>
            <p:grpSpPr>
              <a:xfrm flipH="1">
                <a:off x="1617" y="2063"/>
                <a:ext cx="775" cy="284"/>
                <a:chOff x="2927" y="2500"/>
                <a:chExt cx="949" cy="332"/>
              </a:xfrm>
            </p:grpSpPr>
            <p:sp>
              <p:nvSpPr>
                <p:cNvPr id="111629" name="Line 209"/>
                <p:cNvSpPr/>
                <p:nvPr/>
              </p:nvSpPr>
              <p:spPr>
                <a:xfrm flipH="1">
                  <a:off x="2927" y="2515"/>
                  <a:ext cx="236" cy="311"/>
                </a:xfrm>
                <a:prstGeom prst="line">
                  <a:avLst/>
                </a:prstGeom>
                <a:ln w="12700" cap="flat" cmpd="sng">
                  <a:solidFill>
                    <a:srgbClr val="000000"/>
                  </a:solidFill>
                  <a:prstDash val="solid"/>
                  <a:round/>
                  <a:headEnd type="none" w="med" len="med"/>
                  <a:tailEnd type="none" w="med" len="med"/>
                </a:ln>
              </p:spPr>
            </p:sp>
            <p:sp>
              <p:nvSpPr>
                <p:cNvPr id="111630" name="Line 210"/>
                <p:cNvSpPr/>
                <p:nvPr/>
              </p:nvSpPr>
              <p:spPr>
                <a:xfrm>
                  <a:off x="3209" y="2500"/>
                  <a:ext cx="201" cy="332"/>
                </a:xfrm>
                <a:prstGeom prst="line">
                  <a:avLst/>
                </a:prstGeom>
                <a:ln w="12700" cap="flat" cmpd="sng">
                  <a:solidFill>
                    <a:srgbClr val="000000"/>
                  </a:solidFill>
                  <a:prstDash val="solid"/>
                  <a:round/>
                  <a:headEnd type="none" w="med" len="med"/>
                  <a:tailEnd type="none" w="med" len="med"/>
                </a:ln>
              </p:spPr>
            </p:sp>
            <p:sp>
              <p:nvSpPr>
                <p:cNvPr id="111631" name="Line 211"/>
                <p:cNvSpPr/>
                <p:nvPr/>
              </p:nvSpPr>
              <p:spPr>
                <a:xfrm>
                  <a:off x="3315" y="2500"/>
                  <a:ext cx="561" cy="324"/>
                </a:xfrm>
                <a:prstGeom prst="line">
                  <a:avLst/>
                </a:prstGeom>
                <a:ln w="12700" cap="flat" cmpd="sng">
                  <a:solidFill>
                    <a:srgbClr val="000000"/>
                  </a:solidFill>
                  <a:prstDash val="solid"/>
                  <a:round/>
                  <a:headEnd type="none" w="med" len="med"/>
                  <a:tailEnd type="none" w="med" len="med"/>
                </a:ln>
              </p:spPr>
            </p:sp>
          </p:grpSp>
          <p:sp>
            <p:nvSpPr>
              <p:cNvPr id="111632" name="Line 212"/>
              <p:cNvSpPr/>
              <p:nvPr/>
            </p:nvSpPr>
            <p:spPr>
              <a:xfrm flipH="1" flipV="1">
                <a:off x="1819" y="1533"/>
                <a:ext cx="0" cy="356"/>
              </a:xfrm>
              <a:prstGeom prst="line">
                <a:avLst/>
              </a:prstGeom>
              <a:ln w="12700" cap="flat" cmpd="sng">
                <a:solidFill>
                  <a:srgbClr val="000000"/>
                </a:solidFill>
                <a:prstDash val="solid"/>
                <a:round/>
                <a:headEnd type="none" w="med" len="med"/>
                <a:tailEnd type="none" w="med" len="med"/>
              </a:ln>
            </p:spPr>
          </p:sp>
          <p:sp>
            <p:nvSpPr>
              <p:cNvPr id="111633" name="Line 213"/>
              <p:cNvSpPr/>
              <p:nvPr/>
            </p:nvSpPr>
            <p:spPr>
              <a:xfrm flipH="1">
                <a:off x="1587" y="2081"/>
                <a:ext cx="193" cy="266"/>
              </a:xfrm>
              <a:prstGeom prst="line">
                <a:avLst/>
              </a:prstGeom>
              <a:ln w="12700" cap="flat" cmpd="sng">
                <a:solidFill>
                  <a:srgbClr val="000000"/>
                </a:solidFill>
                <a:prstDash val="solid"/>
                <a:round/>
                <a:headEnd type="none" w="med" len="med"/>
                <a:tailEnd type="none" w="med" len="med"/>
              </a:ln>
            </p:spPr>
          </p:sp>
          <p:sp>
            <p:nvSpPr>
              <p:cNvPr id="111634" name="Line 214"/>
              <p:cNvSpPr/>
              <p:nvPr/>
            </p:nvSpPr>
            <p:spPr>
              <a:xfrm>
                <a:off x="1818" y="2068"/>
                <a:ext cx="164" cy="284"/>
              </a:xfrm>
              <a:prstGeom prst="line">
                <a:avLst/>
              </a:prstGeom>
              <a:ln w="12700" cap="flat" cmpd="sng">
                <a:solidFill>
                  <a:srgbClr val="000000"/>
                </a:solidFill>
                <a:prstDash val="solid"/>
                <a:round/>
                <a:headEnd type="none" w="med" len="med"/>
                <a:tailEnd type="none" w="med" len="med"/>
              </a:ln>
            </p:spPr>
          </p:sp>
          <p:sp>
            <p:nvSpPr>
              <p:cNvPr id="111635" name="Line 215"/>
              <p:cNvSpPr/>
              <p:nvPr/>
            </p:nvSpPr>
            <p:spPr>
              <a:xfrm>
                <a:off x="1904" y="2068"/>
                <a:ext cx="459" cy="277"/>
              </a:xfrm>
              <a:prstGeom prst="line">
                <a:avLst/>
              </a:prstGeom>
              <a:ln w="12700" cap="flat" cmpd="sng">
                <a:solidFill>
                  <a:srgbClr val="000000"/>
                </a:solidFill>
                <a:prstDash val="solid"/>
                <a:round/>
                <a:headEnd type="none" w="med" len="med"/>
                <a:tailEnd type="none" w="med" len="med"/>
              </a:ln>
            </p:spPr>
          </p:sp>
          <p:sp>
            <p:nvSpPr>
              <p:cNvPr id="111636" name="Text Box 272"/>
              <p:cNvSpPr txBox="1"/>
              <p:nvPr/>
            </p:nvSpPr>
            <p:spPr>
              <a:xfrm>
                <a:off x="1583" y="2691"/>
                <a:ext cx="1142" cy="212"/>
              </a:xfrm>
              <a:prstGeom prst="rect">
                <a:avLst/>
              </a:prstGeom>
              <a:noFill/>
              <a:ln w="9525">
                <a:noFill/>
              </a:ln>
            </p:spPr>
            <p:txBody>
              <a:bodyPr wrap="none" anchor="t" anchorCtr="0">
                <a:spAutoFit/>
              </a:bodyPr>
              <a:p>
                <a:r>
                  <a:rPr lang="en-US" altLang="zh-CN" sz="1600" dirty="0">
                    <a:latin typeface="Arial" panose="020B0604020202020204" pitchFamily="34" charset="0"/>
                  </a:rPr>
                  <a:t>to/from customers</a:t>
                </a:r>
                <a:endParaRPr lang="en-US" altLang="zh-CN" sz="1600" dirty="0">
                  <a:latin typeface="Arial" panose="020B0604020202020204" pitchFamily="34" charset="0"/>
                </a:endParaRPr>
              </a:p>
            </p:txBody>
          </p:sp>
          <p:sp>
            <p:nvSpPr>
              <p:cNvPr id="111637" name="Text Box 273"/>
              <p:cNvSpPr txBox="1"/>
              <p:nvPr/>
            </p:nvSpPr>
            <p:spPr>
              <a:xfrm>
                <a:off x="2262" y="1699"/>
                <a:ext cx="541" cy="213"/>
              </a:xfrm>
              <a:prstGeom prst="rect">
                <a:avLst/>
              </a:prstGeom>
              <a:noFill/>
              <a:ln w="9525">
                <a:noFill/>
              </a:ln>
            </p:spPr>
            <p:txBody>
              <a:bodyPr wrap="none" anchor="t" anchorCtr="0">
                <a:spAutoFit/>
              </a:bodyPr>
              <a:p>
                <a:r>
                  <a:rPr lang="en-US" altLang="zh-CN" sz="1600" dirty="0">
                    <a:latin typeface="Arial" panose="020B0604020202020204" pitchFamily="34" charset="0"/>
                  </a:rPr>
                  <a:t>peering</a:t>
                </a:r>
                <a:endParaRPr lang="en-US" altLang="zh-CN" sz="1600" dirty="0">
                  <a:latin typeface="Arial" panose="020B0604020202020204" pitchFamily="34" charset="0"/>
                </a:endParaRPr>
              </a:p>
            </p:txBody>
          </p:sp>
          <p:sp>
            <p:nvSpPr>
              <p:cNvPr id="111638" name="Text Box 274"/>
              <p:cNvSpPr txBox="1"/>
              <p:nvPr/>
            </p:nvSpPr>
            <p:spPr>
              <a:xfrm>
                <a:off x="1636" y="1367"/>
                <a:ext cx="1141" cy="212"/>
              </a:xfrm>
              <a:prstGeom prst="rect">
                <a:avLst/>
              </a:prstGeom>
              <a:noFill/>
              <a:ln w="9525">
                <a:noFill/>
              </a:ln>
            </p:spPr>
            <p:txBody>
              <a:bodyPr wrap="none" anchor="t" anchorCtr="0">
                <a:spAutoFit/>
              </a:bodyPr>
              <a:p>
                <a:r>
                  <a:rPr lang="en-US" altLang="zh-CN" sz="1600" dirty="0">
                    <a:latin typeface="Arial" panose="020B0604020202020204" pitchFamily="34" charset="0"/>
                  </a:rPr>
                  <a:t> to/from backbone</a:t>
                </a:r>
                <a:endParaRPr lang="en-US" altLang="zh-CN" sz="1600" dirty="0">
                  <a:latin typeface="Arial" panose="020B0604020202020204" pitchFamily="34" charset="0"/>
                </a:endParaRPr>
              </a:p>
            </p:txBody>
          </p:sp>
          <p:sp>
            <p:nvSpPr>
              <p:cNvPr id="111639" name="Rectangle 275"/>
              <p:cNvSpPr/>
              <p:nvPr/>
            </p:nvSpPr>
            <p:spPr>
              <a:xfrm>
                <a:off x="1355" y="1139"/>
                <a:ext cx="1447" cy="1774"/>
              </a:xfrm>
              <a:prstGeom prst="rect">
                <a:avLst/>
              </a:prstGeom>
              <a:noFill/>
              <a:ln w="9525" cap="flat" cmpd="sng">
                <a:solidFill>
                  <a:srgbClr val="FF0000"/>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11640" name="Line 290"/>
              <p:cNvSpPr/>
              <p:nvPr/>
            </p:nvSpPr>
            <p:spPr>
              <a:xfrm flipH="1" flipV="1">
                <a:off x="2226" y="1559"/>
                <a:ext cx="0" cy="355"/>
              </a:xfrm>
              <a:prstGeom prst="line">
                <a:avLst/>
              </a:prstGeom>
              <a:ln w="12700" cap="flat" cmpd="sng">
                <a:solidFill>
                  <a:srgbClr val="000000"/>
                </a:solidFill>
                <a:prstDash val="solid"/>
                <a:round/>
                <a:headEnd type="none" w="med" len="med"/>
                <a:tailEnd type="none" w="med" len="med"/>
              </a:ln>
            </p:spPr>
          </p:sp>
          <p:sp>
            <p:nvSpPr>
              <p:cNvPr id="111641" name="Line 292"/>
              <p:cNvSpPr/>
              <p:nvPr/>
            </p:nvSpPr>
            <p:spPr>
              <a:xfrm>
                <a:off x="2360" y="1948"/>
                <a:ext cx="360" cy="0"/>
              </a:xfrm>
              <a:prstGeom prst="line">
                <a:avLst/>
              </a:prstGeom>
              <a:ln w="12700" cap="flat" cmpd="sng">
                <a:solidFill>
                  <a:schemeClr val="tx1"/>
                </a:solidFill>
                <a:prstDash val="solid"/>
                <a:round/>
                <a:headEnd type="none" w="med" len="med"/>
                <a:tailEnd type="none" w="med" len="med"/>
              </a:ln>
            </p:spPr>
          </p:sp>
          <p:sp>
            <p:nvSpPr>
              <p:cNvPr id="111642" name="Line 293"/>
              <p:cNvSpPr/>
              <p:nvPr/>
            </p:nvSpPr>
            <p:spPr>
              <a:xfrm>
                <a:off x="2360" y="2030"/>
                <a:ext cx="360" cy="0"/>
              </a:xfrm>
              <a:prstGeom prst="line">
                <a:avLst/>
              </a:prstGeom>
              <a:ln w="12700" cap="flat" cmpd="sng">
                <a:solidFill>
                  <a:schemeClr val="tx1"/>
                </a:solidFill>
                <a:prstDash val="solid"/>
                <a:round/>
                <a:headEnd type="none" w="med" len="med"/>
                <a:tailEnd type="none" w="med" len="med"/>
              </a:ln>
            </p:spPr>
          </p:sp>
          <p:sp>
            <p:nvSpPr>
              <p:cNvPr id="111643" name="Text Box 294"/>
              <p:cNvSpPr txBox="1"/>
              <p:nvPr/>
            </p:nvSpPr>
            <p:spPr>
              <a:xfrm>
                <a:off x="2410" y="1790"/>
                <a:ext cx="290" cy="288"/>
              </a:xfrm>
              <a:prstGeom prst="rect">
                <a:avLst/>
              </a:prstGeom>
              <a:noFill/>
              <a:ln w="9525">
                <a:noFill/>
              </a:ln>
            </p:spPr>
            <p:txBody>
              <a:bodyPr anchor="t" anchorCtr="0">
                <a:spAutoFit/>
              </a:bodyPr>
              <a:p>
                <a:pPr eaLnBrk="0" hangingPunct="0"/>
                <a:r>
                  <a:rPr lang="en-US" altLang="zh-CN" dirty="0">
                    <a:latin typeface="Times New Roman" panose="02020603050405020304" charset="0"/>
                  </a:rPr>
                  <a:t>…</a:t>
                </a:r>
                <a:endParaRPr lang="en-US" altLang="zh-CN" dirty="0">
                  <a:latin typeface="Times New Roman" panose="02020603050405020304" charset="0"/>
                </a:endParaRPr>
              </a:p>
            </p:txBody>
          </p:sp>
          <p:grpSp>
            <p:nvGrpSpPr>
              <p:cNvPr id="111644" name="Group 296"/>
              <p:cNvGrpSpPr/>
              <p:nvPr/>
            </p:nvGrpSpPr>
            <p:grpSpPr>
              <a:xfrm>
                <a:off x="2376" y="2519"/>
                <a:ext cx="83" cy="167"/>
                <a:chOff x="4467" y="2745"/>
                <a:chExt cx="96" cy="345"/>
              </a:xfrm>
            </p:grpSpPr>
            <p:sp>
              <p:nvSpPr>
                <p:cNvPr id="111645" name="Line 297"/>
                <p:cNvSpPr/>
                <p:nvPr/>
              </p:nvSpPr>
              <p:spPr>
                <a:xfrm rot="-5400000" flipH="1">
                  <a:off x="4279" y="2902"/>
                  <a:ext cx="345" cy="0"/>
                </a:xfrm>
                <a:prstGeom prst="line">
                  <a:avLst/>
                </a:prstGeom>
                <a:ln w="12700" cap="flat" cmpd="sng">
                  <a:solidFill>
                    <a:schemeClr val="tx1"/>
                  </a:solidFill>
                  <a:prstDash val="solid"/>
                  <a:round/>
                  <a:headEnd type="none" w="med" len="med"/>
                  <a:tailEnd type="none" w="med" len="med"/>
                </a:ln>
              </p:spPr>
            </p:sp>
            <p:sp>
              <p:nvSpPr>
                <p:cNvPr id="111646" name="Line 298"/>
                <p:cNvSpPr/>
                <p:nvPr/>
              </p:nvSpPr>
              <p:spPr>
                <a:xfrm rot="-5400000" flipH="1">
                  <a:off x="4375" y="2902"/>
                  <a:ext cx="345" cy="0"/>
                </a:xfrm>
                <a:prstGeom prst="line">
                  <a:avLst/>
                </a:prstGeom>
                <a:ln w="12700" cap="flat" cmpd="sng">
                  <a:solidFill>
                    <a:schemeClr val="tx1"/>
                  </a:solidFill>
                  <a:prstDash val="solid"/>
                  <a:round/>
                  <a:headEnd type="none" w="med" len="med"/>
                  <a:tailEnd type="none" w="med" len="med"/>
                </a:ln>
              </p:spPr>
            </p:sp>
          </p:grpSp>
          <p:sp>
            <p:nvSpPr>
              <p:cNvPr id="111647" name="Text Box 299"/>
              <p:cNvSpPr txBox="1"/>
              <p:nvPr/>
            </p:nvSpPr>
            <p:spPr>
              <a:xfrm rot="-5400000" flipH="1">
                <a:off x="2226" y="2482"/>
                <a:ext cx="238" cy="287"/>
              </a:xfrm>
              <a:prstGeom prst="rect">
                <a:avLst/>
              </a:prstGeom>
              <a:noFill/>
              <a:ln w="9525">
                <a:noFill/>
              </a:ln>
            </p:spPr>
            <p:txBody>
              <a:bodyPr anchor="t" anchorCtr="0">
                <a:spAutoFit/>
              </a:bodyPr>
              <a:p>
                <a:pPr eaLnBrk="0" hangingPunct="0"/>
                <a:r>
                  <a:rPr lang="en-US" altLang="zh-CN">
                    <a:latin typeface="Times New Roman" panose="02020603050405020304" charset="0"/>
                  </a:rPr>
                  <a:t>…</a:t>
                </a:r>
                <a:endParaRPr lang="en-US" altLang="zh-CN">
                  <a:latin typeface="Times New Roman" panose="02020603050405020304" charset="0"/>
                </a:endParaRPr>
              </a:p>
            </p:txBody>
          </p:sp>
          <p:grpSp>
            <p:nvGrpSpPr>
              <p:cNvPr id="111648" name="Group 301"/>
              <p:cNvGrpSpPr/>
              <p:nvPr/>
            </p:nvGrpSpPr>
            <p:grpSpPr>
              <a:xfrm>
                <a:off x="1977" y="2528"/>
                <a:ext cx="84" cy="167"/>
                <a:chOff x="4467" y="2745"/>
                <a:chExt cx="96" cy="345"/>
              </a:xfrm>
            </p:grpSpPr>
            <p:sp>
              <p:nvSpPr>
                <p:cNvPr id="111649" name="Line 302"/>
                <p:cNvSpPr/>
                <p:nvPr/>
              </p:nvSpPr>
              <p:spPr>
                <a:xfrm rot="-5400000" flipH="1">
                  <a:off x="4279" y="2902"/>
                  <a:ext cx="345" cy="0"/>
                </a:xfrm>
                <a:prstGeom prst="line">
                  <a:avLst/>
                </a:prstGeom>
                <a:ln w="12700" cap="flat" cmpd="sng">
                  <a:solidFill>
                    <a:schemeClr val="tx1"/>
                  </a:solidFill>
                  <a:prstDash val="solid"/>
                  <a:round/>
                  <a:headEnd type="none" w="med" len="med"/>
                  <a:tailEnd type="none" w="med" len="med"/>
                </a:ln>
              </p:spPr>
            </p:sp>
            <p:sp>
              <p:nvSpPr>
                <p:cNvPr id="111650" name="Line 303"/>
                <p:cNvSpPr/>
                <p:nvPr/>
              </p:nvSpPr>
              <p:spPr>
                <a:xfrm rot="-5400000" flipH="1">
                  <a:off x="4375" y="2902"/>
                  <a:ext cx="345" cy="0"/>
                </a:xfrm>
                <a:prstGeom prst="line">
                  <a:avLst/>
                </a:prstGeom>
                <a:ln w="12700" cap="flat" cmpd="sng">
                  <a:solidFill>
                    <a:schemeClr val="tx1"/>
                  </a:solidFill>
                  <a:prstDash val="solid"/>
                  <a:round/>
                  <a:headEnd type="none" w="med" len="med"/>
                  <a:tailEnd type="none" w="med" len="med"/>
                </a:ln>
              </p:spPr>
            </p:sp>
          </p:grpSp>
          <p:sp>
            <p:nvSpPr>
              <p:cNvPr id="111651" name="Text Box 304"/>
              <p:cNvSpPr txBox="1"/>
              <p:nvPr/>
            </p:nvSpPr>
            <p:spPr>
              <a:xfrm rot="-5400000" flipH="1">
                <a:off x="1822" y="2475"/>
                <a:ext cx="239" cy="288"/>
              </a:xfrm>
              <a:prstGeom prst="rect">
                <a:avLst/>
              </a:prstGeom>
              <a:noFill/>
              <a:ln w="9525">
                <a:noFill/>
              </a:ln>
            </p:spPr>
            <p:txBody>
              <a:bodyPr anchor="t" anchorCtr="0">
                <a:spAutoFit/>
              </a:bodyPr>
              <a:p>
                <a:pPr eaLnBrk="0" hangingPunct="0"/>
                <a:r>
                  <a:rPr lang="en-US" altLang="zh-CN" dirty="0">
                    <a:latin typeface="Times New Roman" panose="02020603050405020304" charset="0"/>
                  </a:rPr>
                  <a:t>…</a:t>
                </a:r>
                <a:endParaRPr lang="en-US" altLang="zh-CN" dirty="0">
                  <a:latin typeface="Times New Roman" panose="02020603050405020304" charset="0"/>
                </a:endParaRPr>
              </a:p>
            </p:txBody>
          </p:sp>
          <p:grpSp>
            <p:nvGrpSpPr>
              <p:cNvPr id="111652" name="Group 306"/>
              <p:cNvGrpSpPr/>
              <p:nvPr/>
            </p:nvGrpSpPr>
            <p:grpSpPr>
              <a:xfrm>
                <a:off x="1545" y="2526"/>
                <a:ext cx="92" cy="167"/>
                <a:chOff x="4467" y="2745"/>
                <a:chExt cx="96" cy="345"/>
              </a:xfrm>
            </p:grpSpPr>
            <p:sp>
              <p:nvSpPr>
                <p:cNvPr id="111653" name="Line 307"/>
                <p:cNvSpPr/>
                <p:nvPr/>
              </p:nvSpPr>
              <p:spPr>
                <a:xfrm rot="-5400000" flipH="1">
                  <a:off x="4279" y="2902"/>
                  <a:ext cx="345" cy="0"/>
                </a:xfrm>
                <a:prstGeom prst="line">
                  <a:avLst/>
                </a:prstGeom>
                <a:ln w="12700" cap="flat" cmpd="sng">
                  <a:solidFill>
                    <a:schemeClr val="tx1"/>
                  </a:solidFill>
                  <a:prstDash val="solid"/>
                  <a:round/>
                  <a:headEnd type="none" w="med" len="med"/>
                  <a:tailEnd type="none" w="med" len="med"/>
                </a:ln>
              </p:spPr>
            </p:sp>
            <p:sp>
              <p:nvSpPr>
                <p:cNvPr id="111654" name="Line 308"/>
                <p:cNvSpPr/>
                <p:nvPr/>
              </p:nvSpPr>
              <p:spPr>
                <a:xfrm rot="-5400000" flipH="1">
                  <a:off x="4375" y="2902"/>
                  <a:ext cx="345" cy="0"/>
                </a:xfrm>
                <a:prstGeom prst="line">
                  <a:avLst/>
                </a:prstGeom>
                <a:ln w="12700" cap="flat" cmpd="sng">
                  <a:solidFill>
                    <a:schemeClr val="tx1"/>
                  </a:solidFill>
                  <a:prstDash val="solid"/>
                  <a:round/>
                  <a:headEnd type="none" w="med" len="med"/>
                  <a:tailEnd type="none" w="med" len="med"/>
                </a:ln>
              </p:spPr>
            </p:sp>
          </p:grpSp>
          <p:sp>
            <p:nvSpPr>
              <p:cNvPr id="111655" name="Text Box 309"/>
              <p:cNvSpPr txBox="1"/>
              <p:nvPr/>
            </p:nvSpPr>
            <p:spPr>
              <a:xfrm rot="-5400000" flipH="1">
                <a:off x="1392" y="2476"/>
                <a:ext cx="239" cy="288"/>
              </a:xfrm>
              <a:prstGeom prst="rect">
                <a:avLst/>
              </a:prstGeom>
              <a:noFill/>
              <a:ln w="9525">
                <a:noFill/>
              </a:ln>
            </p:spPr>
            <p:txBody>
              <a:bodyPr anchor="t" anchorCtr="0">
                <a:spAutoFit/>
              </a:bodyPr>
              <a:p>
                <a:pPr eaLnBrk="0" hangingPunct="0"/>
                <a:r>
                  <a:rPr lang="en-US" altLang="zh-CN" dirty="0">
                    <a:latin typeface="Times New Roman" panose="02020603050405020304" charset="0"/>
                  </a:rPr>
                  <a:t>…</a:t>
                </a:r>
                <a:endParaRPr lang="en-US" altLang="zh-CN" dirty="0">
                  <a:latin typeface="Times New Roman" panose="02020603050405020304" charset="0"/>
                </a:endParaRPr>
              </a:p>
            </p:txBody>
          </p:sp>
          <p:sp>
            <p:nvSpPr>
              <p:cNvPr id="111656" name="Text Box 310"/>
              <p:cNvSpPr txBox="1"/>
              <p:nvPr/>
            </p:nvSpPr>
            <p:spPr>
              <a:xfrm>
                <a:off x="1437" y="1179"/>
                <a:ext cx="1282" cy="192"/>
              </a:xfrm>
              <a:prstGeom prst="rect">
                <a:avLst/>
              </a:prstGeom>
              <a:solidFill>
                <a:schemeClr val="bg1"/>
              </a:solidFill>
              <a:ln w="9525">
                <a:noFill/>
              </a:ln>
            </p:spPr>
            <p:txBody>
              <a:bodyPr wrap="none" anchor="t" anchorCtr="0">
                <a:spAutoFit/>
              </a:bodyPr>
              <a:p>
                <a:r>
                  <a:rPr lang="en-US" altLang="zh-CN" sz="1400">
                    <a:solidFill>
                      <a:srgbClr val="FF0000"/>
                    </a:solidFill>
                    <a:latin typeface="Arial" panose="020B0604020202020204" pitchFamily="34" charset="0"/>
                  </a:rPr>
                  <a:t>POP: point-of-presence</a:t>
                </a:r>
                <a:endParaRPr lang="en-US" altLang="zh-CN" sz="1400">
                  <a:solidFill>
                    <a:srgbClr val="FF0000"/>
                  </a:solidFill>
                  <a:latin typeface="Arial" panose="020B0604020202020204" pitchFamily="34" charset="0"/>
                </a:endParaRPr>
              </a:p>
            </p:txBody>
          </p:sp>
          <p:sp>
            <p:nvSpPr>
              <p:cNvPr id="111657" name="Line 148"/>
              <p:cNvSpPr/>
              <p:nvPr/>
            </p:nvSpPr>
            <p:spPr>
              <a:xfrm>
                <a:off x="3192" y="1948"/>
                <a:ext cx="0" cy="86"/>
              </a:xfrm>
              <a:prstGeom prst="line">
                <a:avLst/>
              </a:prstGeom>
              <a:ln w="9525" cap="flat" cmpd="sng">
                <a:solidFill>
                  <a:srgbClr val="000000"/>
                </a:solidFill>
                <a:prstDash val="solid"/>
                <a:round/>
                <a:headEnd type="none" w="med" len="med"/>
                <a:tailEnd type="none" w="med" len="med"/>
              </a:ln>
            </p:spPr>
          </p:sp>
          <p:sp>
            <p:nvSpPr>
              <p:cNvPr id="111658" name="Line 184"/>
              <p:cNvSpPr/>
              <p:nvPr/>
            </p:nvSpPr>
            <p:spPr>
              <a:xfrm>
                <a:off x="3298" y="2402"/>
                <a:ext cx="0" cy="92"/>
              </a:xfrm>
              <a:prstGeom prst="line">
                <a:avLst/>
              </a:prstGeom>
              <a:ln w="9525" cap="flat" cmpd="sng">
                <a:solidFill>
                  <a:srgbClr val="000000"/>
                </a:solidFill>
                <a:prstDash val="solid"/>
                <a:round/>
                <a:headEnd type="none" w="med" len="med"/>
                <a:tailEnd type="none" w="med" len="med"/>
              </a:ln>
            </p:spPr>
          </p:sp>
          <p:sp>
            <p:nvSpPr>
              <p:cNvPr id="111659" name="Freeform 186"/>
              <p:cNvSpPr/>
              <p:nvPr/>
            </p:nvSpPr>
            <p:spPr>
              <a:xfrm>
                <a:off x="864" y="1087"/>
                <a:ext cx="475" cy="1879"/>
              </a:xfrm>
              <a:custGeom>
                <a:avLst/>
                <a:gdLst/>
                <a:ahLst/>
                <a:cxnLst>
                  <a:cxn ang="0">
                    <a:pos x="0" y="1224"/>
                  </a:cxn>
                  <a:cxn ang="0">
                    <a:pos x="475" y="0"/>
                  </a:cxn>
                  <a:cxn ang="0">
                    <a:pos x="468" y="1879"/>
                  </a:cxn>
                  <a:cxn ang="0">
                    <a:pos x="0" y="1224"/>
                  </a:cxn>
                </a:cxnLst>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tileRect/>
              </a:gradFill>
              <a:ln w="9525">
                <a:noFill/>
              </a:ln>
            </p:spPr>
            <p:txBody>
              <a:bodyPr/>
              <a:p>
                <a:endParaRPr lang="zh-CN" altLang="en-US"/>
              </a:p>
            </p:txBody>
          </p:sp>
        </p:grpSp>
        <p:grpSp>
          <p:nvGrpSpPr>
            <p:cNvPr id="111660" name="Group 347"/>
            <p:cNvGrpSpPr/>
            <p:nvPr/>
          </p:nvGrpSpPr>
          <p:grpSpPr>
            <a:xfrm>
              <a:off x="3570624" y="3685767"/>
              <a:ext cx="544387" cy="333770"/>
              <a:chOff x="1871277" y="1576300"/>
              <a:chExt cx="1128371" cy="437860"/>
            </a:xfrm>
          </p:grpSpPr>
          <p:sp>
            <p:nvSpPr>
              <p:cNvPr id="111661" name="Oval 8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9" name="Rectangle 8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663" name="Oval 8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1" name="Freeform 9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665" name="Freeform 9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666" name="Freeform 9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667" name="Freeform 9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1668" name="Straight Connector 94"/>
              <p:cNvCxnSpPr>
                <a:endCxn id="11166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1669" name="Straight Connector 95"/>
              <p:cNvCxnSpPr>
                <a:endCxn id="11166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11670" name="Group 347"/>
            <p:cNvGrpSpPr/>
            <p:nvPr/>
          </p:nvGrpSpPr>
          <p:grpSpPr>
            <a:xfrm>
              <a:off x="2915191" y="3680361"/>
              <a:ext cx="544387" cy="333770"/>
              <a:chOff x="1871277" y="1576300"/>
              <a:chExt cx="1128371" cy="437860"/>
            </a:xfrm>
          </p:grpSpPr>
          <p:sp>
            <p:nvSpPr>
              <p:cNvPr id="111671" name="Oval 9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9" name="Rectangle 9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673" name="Oval 9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1" name="Freeform 10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675" name="Freeform 10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676" name="Freeform 10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677" name="Freeform 10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1678" name="Straight Connector 104"/>
              <p:cNvCxnSpPr>
                <a:endCxn id="11167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1679" name="Straight Connector 105"/>
              <p:cNvCxnSpPr>
                <a:endCxn id="11167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11680" name="Group 347"/>
            <p:cNvGrpSpPr/>
            <p:nvPr/>
          </p:nvGrpSpPr>
          <p:grpSpPr>
            <a:xfrm>
              <a:off x="2256002" y="3682470"/>
              <a:ext cx="544387" cy="333770"/>
              <a:chOff x="1871277" y="1576300"/>
              <a:chExt cx="1128371" cy="437860"/>
            </a:xfrm>
          </p:grpSpPr>
          <p:sp>
            <p:nvSpPr>
              <p:cNvPr id="111681" name="Oval 10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9" name="Rectangle 10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683" name="Oval 10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1" name="Freeform 11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685" name="Freeform 11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686" name="Freeform 11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687" name="Freeform 11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1688" name="Straight Connector 114"/>
              <p:cNvCxnSpPr>
                <a:endCxn id="11168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1689" name="Straight Connector 115"/>
              <p:cNvCxnSpPr>
                <a:endCxn id="11168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11690" name="Group 347"/>
            <p:cNvGrpSpPr/>
            <p:nvPr/>
          </p:nvGrpSpPr>
          <p:grpSpPr>
            <a:xfrm>
              <a:off x="2630086" y="2989478"/>
              <a:ext cx="544387" cy="333770"/>
              <a:chOff x="1871277" y="1576300"/>
              <a:chExt cx="1128371" cy="437860"/>
            </a:xfrm>
          </p:grpSpPr>
          <p:sp>
            <p:nvSpPr>
              <p:cNvPr id="111691" name="Oval 11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 name="Rectangle 11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693" name="Oval 11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1" name="Freeform 12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695" name="Freeform 12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696" name="Freeform 12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697" name="Freeform 12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1698" name="Straight Connector 124"/>
              <p:cNvCxnSpPr>
                <a:endCxn id="11169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1699" name="Straight Connector 125"/>
              <p:cNvCxnSpPr>
                <a:endCxn id="11169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11700" name="Group 347"/>
            <p:cNvGrpSpPr/>
            <p:nvPr/>
          </p:nvGrpSpPr>
          <p:grpSpPr>
            <a:xfrm>
              <a:off x="3244642" y="2991587"/>
              <a:ext cx="544387" cy="333770"/>
              <a:chOff x="1871277" y="1576300"/>
              <a:chExt cx="1128371" cy="437860"/>
            </a:xfrm>
          </p:grpSpPr>
          <p:sp>
            <p:nvSpPr>
              <p:cNvPr id="111701" name="Oval 127"/>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29" name="Rectangle 12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703" name="Oval 12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31" name="Freeform 13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1705" name="Freeform 13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706" name="Freeform 13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1707" name="Freeform 13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1708" name="Straight Connector 134"/>
              <p:cNvCxnSpPr>
                <a:endCxn id="111703"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1709" name="Straight Connector 135"/>
              <p:cNvCxnSpPr>
                <a:endCxn id="111703"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sp>
        <p:nvSpPr>
          <p:cNvPr id="111710" name="文本框 3"/>
          <p:cNvSpPr txBox="1"/>
          <p:nvPr/>
        </p:nvSpPr>
        <p:spPr>
          <a:xfrm>
            <a:off x="5692775" y="427038"/>
            <a:ext cx="2076450" cy="584200"/>
          </a:xfrm>
          <a:prstGeom prst="rect">
            <a:avLst/>
          </a:prstGeom>
          <a:noFill/>
          <a:ln w="9525">
            <a:noFill/>
          </a:ln>
        </p:spPr>
        <p:txBody>
          <a:bodyPr wrap="square" anchor="t" anchorCtr="0">
            <a:spAutoFit/>
          </a:bodyPr>
          <a:p>
            <a:r>
              <a:rPr lang="en-US" altLang="zh-CN" sz="1600">
                <a:solidFill>
                  <a:srgbClr val="FF0000"/>
                </a:solidFill>
                <a:latin typeface="Arial" panose="020B0604020202020204" pitchFamily="34" charset="0"/>
              </a:rPr>
              <a:t>POP</a:t>
            </a:r>
            <a:r>
              <a:rPr lang="zh-CN" altLang="en-US" sz="1600">
                <a:solidFill>
                  <a:srgbClr val="FF0000"/>
                </a:solidFill>
                <a:latin typeface="Arial" panose="020B0604020202020204" pitchFamily="34" charset="0"/>
                <a:ea typeface="宋体" panose="02010600030101010101" pitchFamily="2" charset="-122"/>
              </a:rPr>
              <a:t>：</a:t>
            </a:r>
            <a:r>
              <a:rPr lang="zh-CN" altLang="en-US" sz="1600">
                <a:solidFill>
                  <a:srgbClr val="FF0000"/>
                </a:solidFill>
                <a:latin typeface="Arial" panose="020B0604020202020204" pitchFamily="34" charset="0"/>
                <a:ea typeface="MS PGothic" panose="020B0600070205080204" charset="-128"/>
              </a:rPr>
              <a:t>入网点</a:t>
            </a:r>
            <a:endParaRPr lang="zh-CN" altLang="en-US" sz="1600">
              <a:solidFill>
                <a:srgbClr val="FF0000"/>
              </a:solidFill>
              <a:latin typeface="Arial" panose="020B0604020202020204" pitchFamily="34" charset="0"/>
              <a:ea typeface="MS PGothic" panose="020B0600070205080204" charset="-128"/>
            </a:endParaRPr>
          </a:p>
          <a:p>
            <a:endParaRPr lang="zh-CN" altLang="en-US" sz="1600">
              <a:solidFill>
                <a:srgbClr val="FF0000"/>
              </a:solidFill>
              <a:latin typeface="Arial" panose="020B0604020202020204" pitchFamily="34" charset="0"/>
              <a:ea typeface="MS PGothic"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13666" name="Picture 2" descr="underline_base"/>
          <p:cNvPicPr/>
          <p:nvPr/>
        </p:nvPicPr>
        <p:blipFill>
          <a:blip r:embed="rId1"/>
          <a:stretch>
            <a:fillRect/>
          </a:stretch>
        </p:blipFill>
        <p:spPr>
          <a:xfrm>
            <a:off x="679450" y="1028700"/>
            <a:ext cx="4570413" cy="173038"/>
          </a:xfrm>
          <a:prstGeom prst="rect">
            <a:avLst/>
          </a:prstGeom>
          <a:noFill/>
          <a:ln w="9525">
            <a:noFill/>
          </a:ln>
        </p:spPr>
      </p:pic>
      <p:sp>
        <p:nvSpPr>
          <p:cNvPr id="113667" name="Rectangle 2"/>
          <p:cNvSpPr>
            <a:spLocks noGrp="1"/>
          </p:cNvSpPr>
          <p:nvPr>
            <p:ph type="title" idx="4294967295"/>
          </p:nvPr>
        </p:nvSpPr>
        <p:spPr/>
        <p:txBody>
          <a:bodyPr vert="horz" wrap="square" lIns="91440" tIns="45720" rIns="91440" bIns="45720" anchor="ctr" anchorCtr="0"/>
          <a:p>
            <a:pPr eaLnBrk="1" hangingPunct="1"/>
            <a:r>
              <a:rPr lang="en-US" altLang="zh-CN" dirty="0"/>
              <a:t>Chapter 1: roadmap</a:t>
            </a:r>
            <a:endParaRPr lang="en-US" altLang="zh-CN" dirty="0"/>
          </a:p>
        </p:txBody>
      </p:sp>
      <p:sp>
        <p:nvSpPr>
          <p:cNvPr id="113668" name="Rectangle 3"/>
          <p:cNvSpPr>
            <a:spLocks noGrp="1"/>
          </p:cNvSpPr>
          <p:nvPr>
            <p:ph type="body" idx="4294967295"/>
          </p:nvPr>
        </p:nvSpPr>
        <p:spPr>
          <a:xfrm>
            <a:off x="487363" y="1406525"/>
            <a:ext cx="8207375" cy="4648200"/>
          </a:xfrm>
        </p:spPr>
        <p:txBody>
          <a:bodyPr vert="horz" wrap="square" lIns="91440" tIns="45720" rIns="91440" bIns="45720" anchor="t" anchorCtr="0"/>
          <a:p>
            <a:pPr lvl="1" eaLnBrk="1" hangingPunct="1">
              <a:buFont typeface="Wingdings" panose="05000000000000000000" pitchFamily="2" charset="2"/>
              <a:buNone/>
            </a:pPr>
            <a:r>
              <a:rPr lang="en-US" altLang="zh-CN" sz="2800" dirty="0">
                <a:solidFill>
                  <a:srgbClr val="000099"/>
                </a:solidFill>
              </a:rPr>
              <a:t>1.1 what </a:t>
            </a:r>
            <a:r>
              <a:rPr lang="en-US" altLang="zh-CN" sz="2800" i="1" dirty="0">
                <a:solidFill>
                  <a:srgbClr val="000099"/>
                </a:solidFill>
              </a:rPr>
              <a:t>is</a:t>
            </a:r>
            <a:r>
              <a:rPr lang="en-US" altLang="zh-CN" sz="2800" dirty="0">
                <a:solidFill>
                  <a:srgbClr val="000099"/>
                </a:solidFill>
              </a:rPr>
              <a:t> the Internet?</a:t>
            </a:r>
            <a:endParaRPr lang="en-US" altLang="zh-CN" sz="2800" dirty="0">
              <a:solidFill>
                <a:srgbClr val="000099"/>
              </a:solidFill>
            </a:endParaRPr>
          </a:p>
          <a:p>
            <a:pPr lvl="1" eaLnBrk="1" hangingPunct="1">
              <a:buFont typeface="Wingdings" panose="05000000000000000000" pitchFamily="2" charset="2"/>
              <a:buNone/>
            </a:pPr>
            <a:r>
              <a:rPr lang="en-US" altLang="zh-CN" sz="2800" dirty="0">
                <a:solidFill>
                  <a:srgbClr val="000099"/>
                </a:solidFill>
              </a:rPr>
              <a:t>1.2</a:t>
            </a:r>
            <a:r>
              <a:rPr lang="en-US" altLang="zh-CN" sz="2800" dirty="0"/>
              <a:t> network edge</a:t>
            </a:r>
            <a:endParaRPr lang="en-US" altLang="zh-CN" sz="2800" dirty="0"/>
          </a:p>
          <a:p>
            <a:pPr lvl="2" eaLnBrk="1" hangingPunct="1">
              <a:buClr>
                <a:srgbClr val="000099"/>
              </a:buClr>
            </a:pPr>
            <a:r>
              <a:rPr lang="en-US" altLang="zh-CN" sz="2400" dirty="0">
                <a:latin typeface="Gill Sans MT" panose="020B0502020104020203" charset="0"/>
              </a:rPr>
              <a:t>end systems, access networks, links</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1.3 </a:t>
            </a:r>
            <a:r>
              <a:rPr lang="en-US" altLang="zh-CN" sz="2800" dirty="0"/>
              <a:t>network core</a:t>
            </a:r>
            <a:endParaRPr lang="en-US" altLang="zh-CN" sz="2800" dirty="0"/>
          </a:p>
          <a:p>
            <a:pPr lvl="2" eaLnBrk="1" hangingPunct="1">
              <a:buClr>
                <a:srgbClr val="000099"/>
              </a:buClr>
            </a:pPr>
            <a:r>
              <a:rPr lang="en-US" altLang="zh-CN" sz="2400" dirty="0">
                <a:latin typeface="Gill Sans MT" panose="020B0502020104020203" charset="0"/>
              </a:rPr>
              <a:t>packet switching, circuit switching, network structure</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CC0000"/>
                </a:solidFill>
              </a:rPr>
              <a:t>1.4 delay, loss, throughput in networks</a:t>
            </a:r>
            <a:endParaRPr lang="en-US" altLang="zh-CN" sz="2800" dirty="0">
              <a:solidFill>
                <a:srgbClr val="CC0000"/>
              </a:solidFill>
            </a:endParaRPr>
          </a:p>
          <a:p>
            <a:pPr lvl="1" eaLnBrk="1" hangingPunct="1">
              <a:buFont typeface="Wingdings" panose="05000000000000000000" pitchFamily="2" charset="2"/>
              <a:buNone/>
            </a:pPr>
            <a:r>
              <a:rPr lang="en-US" altLang="zh-CN" sz="2800" dirty="0">
                <a:solidFill>
                  <a:srgbClr val="000099"/>
                </a:solidFill>
              </a:rPr>
              <a:t>1.5</a:t>
            </a:r>
            <a:r>
              <a:rPr lang="en-US" altLang="zh-CN" sz="2800" dirty="0"/>
              <a:t> protocol layers, service models</a:t>
            </a:r>
            <a:endParaRPr lang="en-US" altLang="zh-CN" sz="2800" dirty="0"/>
          </a:p>
          <a:p>
            <a:pPr lvl="1" eaLnBrk="1" hangingPunct="1">
              <a:buFont typeface="Wingdings" panose="05000000000000000000" pitchFamily="2" charset="2"/>
              <a:buNone/>
            </a:pPr>
            <a:r>
              <a:rPr lang="en-US" altLang="zh-CN" sz="2800" dirty="0">
                <a:solidFill>
                  <a:srgbClr val="000099"/>
                </a:solidFill>
              </a:rPr>
              <a:t>1.6</a:t>
            </a:r>
            <a:r>
              <a:rPr lang="en-US" altLang="zh-CN" sz="2800" dirty="0"/>
              <a:t> networks under attack: security</a:t>
            </a:r>
            <a:endParaRPr lang="en-US" altLang="zh-CN" sz="2800" dirty="0"/>
          </a:p>
          <a:p>
            <a:pPr lvl="1" eaLnBrk="1" hangingPunct="1">
              <a:buFont typeface="Wingdings" panose="05000000000000000000" pitchFamily="2" charset="2"/>
              <a:buNone/>
            </a:pPr>
            <a:r>
              <a:rPr lang="en-US" altLang="zh-CN" sz="2800" dirty="0">
                <a:solidFill>
                  <a:srgbClr val="000099"/>
                </a:solidFill>
              </a:rPr>
              <a:t>1.7</a:t>
            </a:r>
            <a:r>
              <a:rPr lang="en-US" altLang="zh-CN" sz="2800" dirty="0"/>
              <a:t> history</a:t>
            </a:r>
            <a:endParaRPr lang="en-US" altLang="zh-CN" sz="2800" dirty="0"/>
          </a:p>
          <a:p>
            <a:pPr eaLnBrk="1" hangingPunct="1"/>
            <a:endParaRPr lang="en-US" altLang="zh-CN" dirty="0"/>
          </a:p>
        </p:txBody>
      </p:sp>
      <p:sp>
        <p:nvSpPr>
          <p:cNvPr id="113669"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Line 24"/>
          <p:cNvSpPr/>
          <p:nvPr/>
        </p:nvSpPr>
        <p:spPr>
          <a:xfrm>
            <a:off x="1643063" y="4237038"/>
            <a:ext cx="741362" cy="355600"/>
          </a:xfrm>
          <a:prstGeom prst="line">
            <a:avLst/>
          </a:prstGeom>
          <a:ln w="19050" cap="flat" cmpd="sng">
            <a:solidFill>
              <a:schemeClr val="tx1"/>
            </a:solidFill>
            <a:prstDash val="solid"/>
            <a:round/>
            <a:headEnd type="none" w="med" len="med"/>
            <a:tailEnd type="none" w="med" len="med"/>
          </a:ln>
        </p:spPr>
      </p:sp>
      <p:grpSp>
        <p:nvGrpSpPr>
          <p:cNvPr id="115714" name="Group 347"/>
          <p:cNvGrpSpPr/>
          <p:nvPr/>
        </p:nvGrpSpPr>
        <p:grpSpPr>
          <a:xfrm>
            <a:off x="2359025" y="4284663"/>
            <a:ext cx="1162050" cy="715962"/>
            <a:chOff x="1871277" y="1576300"/>
            <a:chExt cx="1128371" cy="437861"/>
          </a:xfrm>
        </p:grpSpPr>
        <p:sp>
          <p:nvSpPr>
            <p:cNvPr id="115715" name="Oval 10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7" name="Rectangle 10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5717" name="Oval 10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9" name="Freeform 10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5719" name="Freeform 10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5720" name="Freeform 11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5721" name="Freeform 11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5722" name="Straight Connector 112"/>
            <p:cNvCxnSpPr>
              <a:endCxn id="115717"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5723" name="Straight Connector 113"/>
            <p:cNvCxnSpPr>
              <a:endCxn id="115717"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15724" name="Line 26"/>
          <p:cNvSpPr/>
          <p:nvPr/>
        </p:nvSpPr>
        <p:spPr>
          <a:xfrm>
            <a:off x="3567113" y="4656138"/>
            <a:ext cx="1933575" cy="9525"/>
          </a:xfrm>
          <a:prstGeom prst="line">
            <a:avLst/>
          </a:prstGeom>
          <a:ln w="19050" cap="flat" cmpd="sng">
            <a:solidFill>
              <a:schemeClr val="tx1"/>
            </a:solidFill>
            <a:prstDash val="solid"/>
            <a:round/>
            <a:headEnd type="none" w="med" len="med"/>
            <a:tailEnd type="none" w="med" len="med"/>
          </a:ln>
        </p:spPr>
      </p:sp>
      <p:sp>
        <p:nvSpPr>
          <p:cNvPr id="115725" name="Rectangle 30"/>
          <p:cNvSpPr/>
          <p:nvPr/>
        </p:nvSpPr>
        <p:spPr>
          <a:xfrm>
            <a:off x="3233738" y="4527550"/>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5726" name="Rectangle 31"/>
          <p:cNvSpPr/>
          <p:nvPr/>
        </p:nvSpPr>
        <p:spPr>
          <a:xfrm>
            <a:off x="3389313" y="4527550"/>
            <a:ext cx="147637" cy="2000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5727" name="Rectangle 38"/>
          <p:cNvSpPr/>
          <p:nvPr/>
        </p:nvSpPr>
        <p:spPr>
          <a:xfrm>
            <a:off x="3524250" y="4465638"/>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5728" name="Line 25"/>
          <p:cNvSpPr/>
          <p:nvPr/>
        </p:nvSpPr>
        <p:spPr>
          <a:xfrm flipV="1">
            <a:off x="1641475" y="4776788"/>
            <a:ext cx="735013" cy="550862"/>
          </a:xfrm>
          <a:prstGeom prst="line">
            <a:avLst/>
          </a:prstGeom>
          <a:ln w="19050" cap="flat" cmpd="sng">
            <a:solidFill>
              <a:schemeClr val="tx1"/>
            </a:solidFill>
            <a:prstDash val="solid"/>
            <a:round/>
            <a:headEnd type="none" w="med" len="med"/>
            <a:tailEnd type="none" w="med" len="med"/>
          </a:ln>
        </p:spPr>
      </p:sp>
      <p:sp>
        <p:nvSpPr>
          <p:cNvPr id="115729" name="Rectangle 32"/>
          <p:cNvSpPr/>
          <p:nvPr/>
        </p:nvSpPr>
        <p:spPr>
          <a:xfrm>
            <a:off x="2181225" y="4427538"/>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5730" name="Line 33"/>
          <p:cNvSpPr/>
          <p:nvPr/>
        </p:nvSpPr>
        <p:spPr>
          <a:xfrm>
            <a:off x="2132013" y="4364038"/>
            <a:ext cx="211137" cy="0"/>
          </a:xfrm>
          <a:prstGeom prst="line">
            <a:avLst/>
          </a:prstGeom>
          <a:ln w="9525" cap="flat" cmpd="sng">
            <a:solidFill>
              <a:schemeClr val="tx1"/>
            </a:solidFill>
            <a:prstDash val="solid"/>
            <a:round/>
            <a:headEnd type="none" w="med" len="med"/>
            <a:tailEnd type="triangle" w="med" len="med"/>
          </a:ln>
        </p:spPr>
      </p:sp>
      <p:sp>
        <p:nvSpPr>
          <p:cNvPr id="115731" name="Text Box 36"/>
          <p:cNvSpPr txBox="1"/>
          <p:nvPr/>
        </p:nvSpPr>
        <p:spPr>
          <a:xfrm>
            <a:off x="765175" y="3921125"/>
            <a:ext cx="403225" cy="461963"/>
          </a:xfrm>
          <a:prstGeom prst="rect">
            <a:avLst/>
          </a:prstGeom>
          <a:noFill/>
          <a:ln w="9525">
            <a:noFill/>
          </a:ln>
        </p:spPr>
        <p:txBody>
          <a:bodyPr wrap="none" anchor="t" anchorCtr="0">
            <a:spAutoFit/>
          </a:bodyPr>
          <a:p>
            <a:pPr eaLnBrk="0" hangingPunct="0"/>
            <a:r>
              <a:rPr lang="en-US" altLang="zh-CN">
                <a:solidFill>
                  <a:srgbClr val="000000"/>
                </a:solidFill>
                <a:latin typeface="Arial" panose="020B0604020202020204" pitchFamily="34" charset="0"/>
              </a:rPr>
              <a:t>A</a:t>
            </a:r>
            <a:endParaRPr lang="en-US" altLang="zh-CN">
              <a:solidFill>
                <a:srgbClr val="000000"/>
              </a:solidFill>
              <a:latin typeface="Arial" panose="020B0604020202020204" pitchFamily="34" charset="0"/>
            </a:endParaRPr>
          </a:p>
        </p:txBody>
      </p:sp>
      <p:sp>
        <p:nvSpPr>
          <p:cNvPr id="115732" name="Text Box 37"/>
          <p:cNvSpPr txBox="1"/>
          <p:nvPr/>
        </p:nvSpPr>
        <p:spPr>
          <a:xfrm>
            <a:off x="941388" y="4873625"/>
            <a:ext cx="387350" cy="457200"/>
          </a:xfrm>
          <a:prstGeom prst="rect">
            <a:avLst/>
          </a:prstGeom>
          <a:noFill/>
          <a:ln w="9525">
            <a:noFill/>
          </a:ln>
        </p:spPr>
        <p:txBody>
          <a:bodyPr wrap="none" anchor="t" anchorCtr="0">
            <a:spAutoFit/>
          </a:bodyPr>
          <a:p>
            <a:pPr eaLnBrk="0" hangingPunct="0"/>
            <a:r>
              <a:rPr lang="en-US" altLang="zh-CN">
                <a:latin typeface="Arial" panose="020B0604020202020204" pitchFamily="34" charset="0"/>
              </a:rPr>
              <a:t>B</a:t>
            </a:r>
            <a:endParaRPr lang="en-US" altLang="zh-CN">
              <a:latin typeface="Arial" panose="020B0604020202020204" pitchFamily="34" charset="0"/>
            </a:endParaRPr>
          </a:p>
        </p:txBody>
      </p:sp>
      <p:grpSp>
        <p:nvGrpSpPr>
          <p:cNvPr id="115733" name="Group 66"/>
          <p:cNvGrpSpPr/>
          <p:nvPr/>
        </p:nvGrpSpPr>
        <p:grpSpPr>
          <a:xfrm>
            <a:off x="915988" y="3921125"/>
            <a:ext cx="779462" cy="679450"/>
            <a:chOff x="-44" y="1473"/>
            <a:chExt cx="981" cy="1105"/>
          </a:xfrm>
        </p:grpSpPr>
        <p:pic>
          <p:nvPicPr>
            <p:cNvPr id="115734" name="Picture 67"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15735" name="Freeform 68"/>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15736" name="Group 69"/>
          <p:cNvGrpSpPr/>
          <p:nvPr/>
        </p:nvGrpSpPr>
        <p:grpSpPr>
          <a:xfrm>
            <a:off x="966788" y="4927600"/>
            <a:ext cx="779462" cy="679450"/>
            <a:chOff x="-44" y="1473"/>
            <a:chExt cx="981" cy="1105"/>
          </a:xfrm>
        </p:grpSpPr>
        <p:pic>
          <p:nvPicPr>
            <p:cNvPr id="115737" name="Picture 70"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15738" name="Freeform 71"/>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15739" name="Group 347"/>
          <p:cNvGrpSpPr/>
          <p:nvPr/>
        </p:nvGrpSpPr>
        <p:grpSpPr>
          <a:xfrm>
            <a:off x="5497513" y="4329113"/>
            <a:ext cx="1162050" cy="715962"/>
            <a:chOff x="1871277" y="1576300"/>
            <a:chExt cx="1128371" cy="437861"/>
          </a:xfrm>
        </p:grpSpPr>
        <p:sp>
          <p:nvSpPr>
            <p:cNvPr id="115740" name="Oval 92"/>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4" name="Rectangle 9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5742" name="Oval 9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6" name="Freeform 9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5744" name="Freeform 9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5745" name="Freeform 9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5746" name="Freeform 9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5747" name="Straight Connector 99"/>
            <p:cNvCxnSpPr>
              <a:endCxn id="11574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5748" name="Straight Connector 100"/>
            <p:cNvCxnSpPr>
              <a:endCxn id="11574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15749" name="Rectangle 31"/>
          <p:cNvSpPr/>
          <p:nvPr/>
        </p:nvSpPr>
        <p:spPr>
          <a:xfrm>
            <a:off x="1744663" y="5083175"/>
            <a:ext cx="139700" cy="185738"/>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5750" name="Line 33"/>
          <p:cNvSpPr/>
          <p:nvPr/>
        </p:nvSpPr>
        <p:spPr>
          <a:xfrm flipV="1">
            <a:off x="1919288" y="5053013"/>
            <a:ext cx="220662" cy="161925"/>
          </a:xfrm>
          <a:prstGeom prst="line">
            <a:avLst/>
          </a:prstGeom>
          <a:ln w="9525" cap="flat" cmpd="sng">
            <a:solidFill>
              <a:schemeClr val="tx1"/>
            </a:solidFill>
            <a:prstDash val="solid"/>
            <a:round/>
            <a:headEnd type="none" w="med" len="med"/>
            <a:tailEnd type="triangle" w="med" len="med"/>
          </a:ln>
        </p:spPr>
      </p:sp>
      <p:sp>
        <p:nvSpPr>
          <p:cNvPr id="115751" name="Rectangle 89"/>
          <p:cNvSpPr/>
          <p:nvPr/>
        </p:nvSpPr>
        <p:spPr>
          <a:xfrm>
            <a:off x="3081338" y="4529138"/>
            <a:ext cx="147637" cy="2000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5752" name="Rectangle 89"/>
          <p:cNvSpPr/>
          <p:nvPr/>
        </p:nvSpPr>
        <p:spPr>
          <a:xfrm>
            <a:off x="2932113" y="4527550"/>
            <a:ext cx="147637" cy="2000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5753" name="Rectangle 89"/>
          <p:cNvSpPr/>
          <p:nvPr/>
        </p:nvSpPr>
        <p:spPr>
          <a:xfrm>
            <a:off x="2779713" y="4530725"/>
            <a:ext cx="147637" cy="2000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5754"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solidFill>
                  <a:srgbClr val="000000"/>
                </a:solidFill>
                <a:latin typeface="Tahoma" panose="020B0604030504040204" charset="0"/>
              </a:rPr>
              <a:t>Introduction</a:t>
            </a:r>
            <a:endParaRPr lang="en-US" altLang="zh-CN" sz="1200" dirty="0">
              <a:solidFill>
                <a:srgbClr val="000000"/>
              </a:solidFill>
              <a:latin typeface="Tahoma" panose="020B0604030504040204" charset="0"/>
            </a:endParaRPr>
          </a:p>
        </p:txBody>
      </p:sp>
      <p:pic>
        <p:nvPicPr>
          <p:cNvPr id="115755" name="Picture 63" descr="underline_base"/>
          <p:cNvPicPr/>
          <p:nvPr/>
        </p:nvPicPr>
        <p:blipFill>
          <a:blip r:embed="rId2"/>
          <a:stretch>
            <a:fillRect/>
          </a:stretch>
        </p:blipFill>
        <p:spPr>
          <a:xfrm>
            <a:off x="411163" y="890588"/>
            <a:ext cx="6856412" cy="173037"/>
          </a:xfrm>
          <a:prstGeom prst="rect">
            <a:avLst/>
          </a:prstGeom>
          <a:noFill/>
          <a:ln w="9525">
            <a:noFill/>
          </a:ln>
        </p:spPr>
      </p:pic>
      <p:sp>
        <p:nvSpPr>
          <p:cNvPr id="115756" name="Rectangle 2"/>
          <p:cNvSpPr>
            <a:spLocks noGrp="1"/>
          </p:cNvSpPr>
          <p:nvPr>
            <p:ph type="title" idx="4294967295"/>
          </p:nvPr>
        </p:nvSpPr>
        <p:spPr>
          <a:xfrm>
            <a:off x="347663" y="80963"/>
            <a:ext cx="7772400" cy="1143000"/>
          </a:xfrm>
        </p:spPr>
        <p:txBody>
          <a:bodyPr vert="horz" wrap="square" lIns="91440" tIns="45720" rIns="91440" bIns="45720" anchor="ctr" anchorCtr="0"/>
          <a:p>
            <a:pPr eaLnBrk="1" hangingPunct="1"/>
            <a:r>
              <a:rPr lang="en-US" altLang="zh-CN" dirty="0"/>
              <a:t>How do loss</a:t>
            </a:r>
            <a:r>
              <a:rPr lang="zh-CN" altLang="en-US" sz="2800" dirty="0">
                <a:ea typeface="宋体" panose="02010600030101010101" pitchFamily="2" charset="-122"/>
              </a:rPr>
              <a:t>（丢包）</a:t>
            </a:r>
            <a:r>
              <a:rPr lang="en-US" altLang="zh-CN" dirty="0"/>
              <a:t> and delay occur?</a:t>
            </a:r>
            <a:endParaRPr lang="en-US" altLang="zh-CN" sz="4800" dirty="0"/>
          </a:p>
        </p:txBody>
      </p:sp>
      <p:sp>
        <p:nvSpPr>
          <p:cNvPr id="108548" name="Rectangle 3"/>
          <p:cNvSpPr>
            <a:spLocks noGrp="1" noChangeArrowheads="1"/>
          </p:cNvSpPr>
          <p:nvPr>
            <p:ph type="body" sz="half" idx="1"/>
          </p:nvPr>
        </p:nvSpPr>
        <p:spPr>
          <a:xfrm>
            <a:off x="579438" y="1371600"/>
            <a:ext cx="8564563" cy="2114550"/>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charset="0"/>
              <a:buNone/>
              <a:defRPr/>
            </a:pPr>
            <a:r>
              <a:rPr kumimoji="0" lang="en-US" sz="28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packets </a:t>
            </a:r>
            <a:r>
              <a:rPr kumimoji="0" lang="en-US" sz="2800" b="0" i="1"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queue</a:t>
            </a:r>
            <a:r>
              <a:rPr kumimoji="0" lang="en-US" sz="28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in router buffers</a:t>
            </a: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packet arrival rate to link (temporarily) </a:t>
            </a:r>
            <a:r>
              <a:rPr kumimoji="0" lang="en-US" sz="2400" b="0" i="0" u="none" strike="noStrike" kern="0" cap="none" spc="0" normalizeH="0" baseline="0" noProof="0" dirty="0">
                <a:solidFill>
                  <a:schemeClr val="accent1"/>
                </a:solidFill>
                <a:effectLst>
                  <a:outerShdw blurRad="38100" dist="25400" dir="5400000" algn="ctr" rotWithShape="0">
                    <a:srgbClr val="6E747A">
                      <a:alpha val="43000"/>
                    </a:srgbClr>
                  </a:outerShdw>
                </a:effectLst>
                <a:uLnTx/>
                <a:uFillTx/>
                <a:latin typeface="Gill Sans MT" panose="020B0502020104020203" charset="0"/>
                <a:ea typeface="MS PGothic" panose="020B0600070205080204" charset="-128"/>
                <a:cs typeface="+mn-cs"/>
              </a:rPr>
              <a:t>exceeds</a:t>
            </a:r>
            <a:r>
              <a:rPr kumimoji="0" lang="en-US" sz="2400" b="0" i="0"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 output link capacity</a:t>
            </a:r>
            <a:endParaRPr kumimoji="0" lang="en-US" sz="2400" b="0" i="0"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packets queue, wait for turn</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p:txBody>
      </p:sp>
      <p:grpSp>
        <p:nvGrpSpPr>
          <p:cNvPr id="5" name="Group 93"/>
          <p:cNvGrpSpPr/>
          <p:nvPr/>
        </p:nvGrpSpPr>
        <p:grpSpPr>
          <a:xfrm>
            <a:off x="3621088" y="2982913"/>
            <a:ext cx="3979862" cy="1454150"/>
            <a:chOff x="2259" y="2090"/>
            <a:chExt cx="2507" cy="916"/>
          </a:xfrm>
        </p:grpSpPr>
        <p:sp>
          <p:nvSpPr>
            <p:cNvPr id="115759" name="Text Box 66"/>
            <p:cNvSpPr txBox="1"/>
            <p:nvPr/>
          </p:nvSpPr>
          <p:spPr>
            <a:xfrm>
              <a:off x="2602" y="2090"/>
              <a:ext cx="2164" cy="231"/>
            </a:xfrm>
            <a:prstGeom prst="rect">
              <a:avLst/>
            </a:prstGeom>
            <a:noFill/>
            <a:ln w="9525">
              <a:noFill/>
            </a:ln>
          </p:spPr>
          <p:txBody>
            <a:bodyPr wrap="none" anchor="t" anchorCtr="0">
              <a:spAutoFit/>
            </a:bodyPr>
            <a:p>
              <a:pPr eaLnBrk="0" hangingPunct="0"/>
              <a:r>
                <a:rPr lang="en-US" altLang="zh-CN" sz="1800">
                  <a:solidFill>
                    <a:srgbClr val="000000"/>
                  </a:solidFill>
                  <a:latin typeface="Arial" panose="020B0604020202020204" pitchFamily="34" charset="0"/>
                </a:rPr>
                <a:t>packet being transmitted </a:t>
              </a:r>
              <a:r>
                <a:rPr lang="en-US" altLang="zh-CN" sz="1800">
                  <a:solidFill>
                    <a:srgbClr val="CC0000"/>
                  </a:solidFill>
                  <a:latin typeface="Arial" panose="020B0604020202020204" pitchFamily="34" charset="0"/>
                </a:rPr>
                <a:t>(delay)</a:t>
              </a:r>
              <a:endParaRPr lang="en-US" altLang="zh-CN" sz="1800">
                <a:solidFill>
                  <a:srgbClr val="CC0000"/>
                </a:solidFill>
                <a:latin typeface="Arial" panose="020B0604020202020204" pitchFamily="34" charset="0"/>
              </a:endParaRPr>
            </a:p>
          </p:txBody>
        </p:sp>
        <p:sp>
          <p:nvSpPr>
            <p:cNvPr id="115760" name="Line 67"/>
            <p:cNvSpPr/>
            <p:nvPr/>
          </p:nvSpPr>
          <p:spPr>
            <a:xfrm rot="-10800000" flipV="1">
              <a:off x="2259" y="2294"/>
              <a:ext cx="1059" cy="712"/>
            </a:xfrm>
            <a:prstGeom prst="line">
              <a:avLst/>
            </a:prstGeom>
            <a:ln w="9525" cap="flat" cmpd="sng">
              <a:solidFill>
                <a:schemeClr val="tx1"/>
              </a:solidFill>
              <a:prstDash val="solid"/>
              <a:round/>
              <a:headEnd type="none" w="med" len="med"/>
              <a:tailEnd type="none" w="med" len="med"/>
            </a:ln>
          </p:spPr>
        </p:sp>
      </p:grpSp>
      <p:grpSp>
        <p:nvGrpSpPr>
          <p:cNvPr id="6" name="Group 94"/>
          <p:cNvGrpSpPr/>
          <p:nvPr/>
        </p:nvGrpSpPr>
        <p:grpSpPr>
          <a:xfrm>
            <a:off x="3338513" y="4802188"/>
            <a:ext cx="3414712" cy="804862"/>
            <a:chOff x="2103" y="3214"/>
            <a:chExt cx="2151" cy="507"/>
          </a:xfrm>
        </p:grpSpPr>
        <p:sp>
          <p:nvSpPr>
            <p:cNvPr id="115762" name="Text Box 72"/>
            <p:cNvSpPr txBox="1"/>
            <p:nvPr/>
          </p:nvSpPr>
          <p:spPr>
            <a:xfrm>
              <a:off x="2530" y="3490"/>
              <a:ext cx="1724" cy="231"/>
            </a:xfrm>
            <a:prstGeom prst="rect">
              <a:avLst/>
            </a:prstGeom>
            <a:noFill/>
            <a:ln w="9525">
              <a:noFill/>
            </a:ln>
          </p:spPr>
          <p:txBody>
            <a:bodyPr wrap="none" anchor="t" anchorCtr="0">
              <a:spAutoFit/>
            </a:bodyPr>
            <a:p>
              <a:pPr eaLnBrk="0" hangingPunct="0"/>
              <a:r>
                <a:rPr lang="en-US" altLang="zh-CN" sz="1800" dirty="0">
                  <a:solidFill>
                    <a:srgbClr val="000000"/>
                  </a:solidFill>
                  <a:latin typeface="Arial" panose="020B0604020202020204" pitchFamily="34" charset="0"/>
                </a:rPr>
                <a:t>packets queueing</a:t>
              </a:r>
              <a:r>
                <a:rPr lang="en-US" altLang="zh-CN" sz="1800" dirty="0">
                  <a:solidFill>
                    <a:srgbClr val="FF0000"/>
                  </a:solidFill>
                  <a:latin typeface="Arial" panose="020B0604020202020204" pitchFamily="34" charset="0"/>
                </a:rPr>
                <a:t> </a:t>
              </a:r>
              <a:r>
                <a:rPr lang="en-US" altLang="zh-CN" sz="1800" dirty="0">
                  <a:solidFill>
                    <a:srgbClr val="CC0000"/>
                  </a:solidFill>
                  <a:latin typeface="Arial" panose="020B0604020202020204" pitchFamily="34" charset="0"/>
                </a:rPr>
                <a:t>(delay)</a:t>
              </a:r>
              <a:endParaRPr lang="en-US" altLang="zh-CN" sz="1800" dirty="0">
                <a:solidFill>
                  <a:srgbClr val="CC0000"/>
                </a:solidFill>
                <a:latin typeface="Arial" panose="020B0604020202020204" pitchFamily="34" charset="0"/>
              </a:endParaRPr>
            </a:p>
          </p:txBody>
        </p:sp>
        <p:sp>
          <p:nvSpPr>
            <p:cNvPr id="115763" name="Line 73"/>
            <p:cNvSpPr/>
            <p:nvPr/>
          </p:nvSpPr>
          <p:spPr>
            <a:xfrm rot="10800000">
              <a:off x="2103" y="3214"/>
              <a:ext cx="471" cy="404"/>
            </a:xfrm>
            <a:prstGeom prst="line">
              <a:avLst/>
            </a:prstGeom>
            <a:ln w="9525" cap="flat" cmpd="sng">
              <a:solidFill>
                <a:schemeClr val="tx1"/>
              </a:solidFill>
              <a:prstDash val="solid"/>
              <a:round/>
              <a:headEnd type="none" w="med" len="med"/>
              <a:tailEnd type="none" w="med" len="med"/>
            </a:ln>
          </p:spPr>
        </p:sp>
      </p:grpSp>
      <p:grpSp>
        <p:nvGrpSpPr>
          <p:cNvPr id="10" name="Group 95"/>
          <p:cNvGrpSpPr/>
          <p:nvPr/>
        </p:nvGrpSpPr>
        <p:grpSpPr>
          <a:xfrm>
            <a:off x="2517775" y="4764088"/>
            <a:ext cx="4248150" cy="1511300"/>
            <a:chOff x="1586" y="3190"/>
            <a:chExt cx="2676" cy="952"/>
          </a:xfrm>
        </p:grpSpPr>
        <p:sp>
          <p:nvSpPr>
            <p:cNvPr id="115765" name="Line 91"/>
            <p:cNvSpPr/>
            <p:nvPr/>
          </p:nvSpPr>
          <p:spPr>
            <a:xfrm rot="-10800000" flipH="1">
              <a:off x="1798" y="3190"/>
              <a:ext cx="105" cy="588"/>
            </a:xfrm>
            <a:prstGeom prst="line">
              <a:avLst/>
            </a:prstGeom>
            <a:ln w="9525" cap="flat" cmpd="sng">
              <a:solidFill>
                <a:schemeClr val="tx1"/>
              </a:solidFill>
              <a:prstDash val="solid"/>
              <a:round/>
              <a:headEnd type="none" w="med" len="med"/>
              <a:tailEnd type="none" w="med" len="med"/>
            </a:ln>
          </p:spPr>
        </p:sp>
        <p:sp>
          <p:nvSpPr>
            <p:cNvPr id="115766" name="Text Box 92"/>
            <p:cNvSpPr txBox="1"/>
            <p:nvPr/>
          </p:nvSpPr>
          <p:spPr>
            <a:xfrm>
              <a:off x="1586" y="3738"/>
              <a:ext cx="2676" cy="404"/>
            </a:xfrm>
            <a:prstGeom prst="rect">
              <a:avLst/>
            </a:prstGeom>
            <a:noFill/>
            <a:ln w="9525">
              <a:noFill/>
            </a:ln>
          </p:spPr>
          <p:txBody>
            <a:bodyPr wrap="none" anchor="t" anchorCtr="0">
              <a:spAutoFit/>
            </a:bodyPr>
            <a:p>
              <a:pPr eaLnBrk="0" hangingPunct="0"/>
              <a:r>
                <a:rPr lang="en-US" altLang="zh-CN" sz="1800" dirty="0">
                  <a:solidFill>
                    <a:srgbClr val="000000"/>
                  </a:solidFill>
                  <a:latin typeface="Arial" panose="020B0604020202020204" pitchFamily="34" charset="0"/>
                </a:rPr>
                <a:t>free (available) buffers: arriving packets </a:t>
              </a:r>
              <a:endParaRPr lang="en-US" altLang="zh-CN" sz="1800" dirty="0">
                <a:solidFill>
                  <a:srgbClr val="000000"/>
                </a:solidFill>
                <a:latin typeface="Arial" panose="020B0604020202020204" pitchFamily="34" charset="0"/>
              </a:endParaRPr>
            </a:p>
            <a:p>
              <a:pPr eaLnBrk="0" hangingPunct="0"/>
              <a:r>
                <a:rPr lang="en-US" altLang="zh-CN" sz="1800" dirty="0">
                  <a:solidFill>
                    <a:srgbClr val="000000"/>
                  </a:solidFill>
                  <a:latin typeface="Arial" panose="020B0604020202020204" pitchFamily="34" charset="0"/>
                </a:rPr>
                <a:t>dropped (</a:t>
              </a:r>
              <a:r>
                <a:rPr lang="en-US" altLang="zh-CN" sz="1800" dirty="0">
                  <a:solidFill>
                    <a:srgbClr val="CC0000"/>
                  </a:solidFill>
                  <a:latin typeface="Arial" panose="020B0604020202020204" pitchFamily="34" charset="0"/>
                </a:rPr>
                <a:t>loss</a:t>
              </a:r>
              <a:r>
                <a:rPr lang="en-US" altLang="zh-CN" sz="1800" dirty="0">
                  <a:solidFill>
                    <a:srgbClr val="000000"/>
                  </a:solidFill>
                  <a:latin typeface="Arial" panose="020B0604020202020204" pitchFamily="34" charset="0"/>
                </a:rPr>
                <a:t>) if no free buffers</a:t>
              </a:r>
              <a:endParaRPr lang="en-US" altLang="zh-CN" sz="1800" dirty="0">
                <a:solidFill>
                  <a:srgbClr val="000000"/>
                </a:solidFill>
                <a:latin typeface="Arial" panose="020B0604020202020204" pitchFamily="34" charset="0"/>
              </a:endParaRPr>
            </a:p>
          </p:txBody>
        </p:sp>
      </p:grpSp>
      <p:sp>
        <p:nvSpPr>
          <p:cNvPr id="11576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solidFill>
                  <a:srgbClr val="000000"/>
                </a:solidFill>
                <a:latin typeface="Tahoma" panose="020B0604030504040204" charset="0"/>
              </a:rPr>
              <a:t>1-</a:t>
            </a:r>
            <a:fld id="{9A0DB2DC-4C9A-4742-B13C-FB6460FD3503}" type="slidenum">
              <a:rPr lang="en-US" altLang="zh-CN" sz="1200" dirty="0">
                <a:solidFill>
                  <a:srgbClr val="000000"/>
                </a:solidFill>
                <a:latin typeface="Tahoma" panose="020B0604030504040204" charset="0"/>
              </a:rPr>
            </a:fld>
            <a:endParaRPr lang="en-US" altLang="zh-CN" sz="1200" dirty="0">
              <a:solidFill>
                <a:srgbClr val="000000"/>
              </a:solidFill>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solidFill>
                  <a:srgbClr val="000000"/>
                </a:solidFill>
                <a:latin typeface="Tahoma" panose="020B0604030504040204" charset="0"/>
              </a:rPr>
              <a:t>Introduction</a:t>
            </a:r>
            <a:endParaRPr lang="en-US" altLang="zh-CN" sz="1200" dirty="0">
              <a:solidFill>
                <a:srgbClr val="000000"/>
              </a:solidFill>
              <a:latin typeface="Tahoma" panose="020B0604030504040204" charset="0"/>
            </a:endParaRPr>
          </a:p>
        </p:txBody>
      </p:sp>
      <p:pic>
        <p:nvPicPr>
          <p:cNvPr id="117762" name="Picture 65" descr="underline_base"/>
          <p:cNvPicPr/>
          <p:nvPr/>
        </p:nvPicPr>
        <p:blipFill>
          <a:blip r:embed="rId1"/>
          <a:stretch>
            <a:fillRect/>
          </a:stretch>
        </p:blipFill>
        <p:spPr>
          <a:xfrm>
            <a:off x="500063" y="828675"/>
            <a:ext cx="6856412" cy="173038"/>
          </a:xfrm>
          <a:prstGeom prst="rect">
            <a:avLst/>
          </a:prstGeom>
          <a:noFill/>
          <a:ln w="9525">
            <a:noFill/>
          </a:ln>
        </p:spPr>
      </p:pic>
      <p:sp>
        <p:nvSpPr>
          <p:cNvPr id="117763" name="Rectangle 2"/>
          <p:cNvSpPr>
            <a:spLocks noGrp="1"/>
          </p:cNvSpPr>
          <p:nvPr>
            <p:ph type="title" idx="4294967295"/>
          </p:nvPr>
        </p:nvSpPr>
        <p:spPr>
          <a:xfrm>
            <a:off x="452438" y="200025"/>
            <a:ext cx="7772400" cy="811213"/>
          </a:xfrm>
        </p:spPr>
        <p:txBody>
          <a:bodyPr vert="horz" wrap="square" lIns="91440" tIns="45720" rIns="91440" bIns="45720" anchor="ctr" anchorCtr="0"/>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1"/>
          </p:nvPr>
        </p:nvSpPr>
        <p:spPr>
          <a:xfrm>
            <a:off x="862013" y="4491038"/>
            <a:ext cx="3810000" cy="1636713"/>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Tx/>
              <a:buFont typeface="Wingdings" panose="05000000000000000000" charset="0"/>
              <a:buNone/>
              <a:defRPr/>
            </a:pPr>
            <a:r>
              <a:rPr kumimoji="0" lang="en-US" sz="2800" b="0" i="1"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d</a:t>
            </a:r>
            <a:r>
              <a:rPr kumimoji="0" lang="en-US" sz="2800" b="0" i="0" u="none" strike="noStrike" kern="0" cap="none" spc="0" normalizeH="0" baseline="-25000" noProof="0" dirty="0">
                <a:ln>
                  <a:noFill/>
                </a:ln>
                <a:solidFill>
                  <a:srgbClr val="CC0000"/>
                </a:solidFill>
                <a:effectLst/>
                <a:uLnTx/>
                <a:uFillTx/>
                <a:latin typeface="Gill Sans MT" panose="020B0502020104020203" charset="0"/>
                <a:ea typeface="MS PGothic" panose="020B0600070205080204" charset="-128"/>
                <a:cs typeface="+mn-cs"/>
              </a:rPr>
              <a:t>proc</a:t>
            </a:r>
            <a:r>
              <a:rPr kumimoji="0" lang="en-US" sz="2800" b="0" i="0" u="none" strike="noStrike" kern="0" cap="none" spc="0" normalizeH="0" baseline="0" noProof="0" dirty="0">
                <a:ln>
                  <a:noFill/>
                </a:ln>
                <a:solidFill>
                  <a:srgbClr val="CC0000"/>
                </a:solidFill>
                <a:effectLst/>
                <a:uLnTx/>
                <a:uFillTx/>
                <a:latin typeface="Gill Sans MT" panose="020B0502020104020203" charset="0"/>
                <a:ea typeface="MS PGothic" panose="020B0600070205080204" charset="-128"/>
                <a:cs typeface="+mn-cs"/>
              </a:rPr>
              <a:t>: nodal processing</a:t>
            </a:r>
            <a:r>
              <a:rPr kumimoji="0" lang="en-US" sz="28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a:t>
            </a:r>
            <a:endParaRPr kumimoji="0" lang="en-US" sz="28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31775" marR="0" lvl="0" indent="-231775" algn="l" defTabSz="914400" rtl="0" eaLnBrk="1" fontAlgn="base" latinLnBrk="0" hangingPunct="1">
              <a:lnSpc>
                <a:spcPct val="85000"/>
              </a:lnSpc>
              <a:spcBef>
                <a:spcPct val="20000"/>
              </a:spcBef>
              <a:spcAft>
                <a:spcPct val="0"/>
              </a:spcAft>
              <a:buClr>
                <a:srgbClr val="000090"/>
              </a:buClr>
              <a:buSzTx/>
              <a:buFont typeface="Wingdings" panose="05000000000000000000" charset="0"/>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check bit errors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31775" marR="0" lvl="0" indent="-231775" algn="l" defTabSz="914400" rtl="0" eaLnBrk="1" fontAlgn="base" latinLnBrk="0" hangingPunct="1">
              <a:lnSpc>
                <a:spcPct val="85000"/>
              </a:lnSpc>
              <a:spcBef>
                <a:spcPct val="20000"/>
              </a:spcBef>
              <a:spcAft>
                <a:spcPct val="0"/>
              </a:spcAft>
              <a:buClr>
                <a:srgbClr val="000090"/>
              </a:buClr>
              <a:buSzTx/>
              <a:buFont typeface="Wingdings" panose="05000000000000000000" charset="0"/>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determine output link</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31775" marR="0" lvl="0" indent="-231775" algn="l" defTabSz="914400" rtl="0" eaLnBrk="1" fontAlgn="base" latinLnBrk="0" hangingPunct="1">
              <a:lnSpc>
                <a:spcPct val="85000"/>
              </a:lnSpc>
              <a:spcBef>
                <a:spcPct val="20000"/>
              </a:spcBef>
              <a:spcAft>
                <a:spcPct val="0"/>
              </a:spcAft>
              <a:buClr>
                <a:srgbClr val="000090"/>
              </a:buClr>
              <a:buSzTx/>
              <a:buFont typeface="Wingdings" panose="05000000000000000000" charset="0"/>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typically &lt; msec</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p:txBody>
      </p:sp>
      <p:sp>
        <p:nvSpPr>
          <p:cNvPr id="110627" name="Rectangle 58"/>
          <p:cNvSpPr>
            <a:spLocks noChangeArrowheads="1"/>
          </p:cNvSpPr>
          <p:nvPr/>
        </p:nvSpPr>
        <p:spPr bwMode="auto">
          <a:xfrm>
            <a:off x="4802188" y="4492625"/>
            <a:ext cx="3810000" cy="2189163"/>
          </a:xfrm>
          <a:prstGeom prst="rect">
            <a:avLst/>
          </a:prstGeom>
          <a:noFill/>
          <a:ln>
            <a:noFill/>
          </a:ln>
        </p:spPr>
        <p:txBody>
          <a:bodyPr/>
          <a:lstStyle/>
          <a:p>
            <a:pPr marL="344805" marR="0" lvl="0" indent="-344805" algn="l" defTabSz="914400" rtl="0" eaLnBrk="0" fontAlgn="base" latinLnBrk="0" hangingPunct="0">
              <a:lnSpc>
                <a:spcPct val="85000"/>
              </a:lnSpc>
              <a:spcBef>
                <a:spcPct val="20000"/>
              </a:spcBef>
              <a:spcAft>
                <a:spcPct val="0"/>
              </a:spcAft>
              <a:buClr>
                <a:srgbClr val="3333CC"/>
              </a:buClr>
              <a:buSzPct val="85000"/>
              <a:buFont typeface="Wingdings" panose="05000000000000000000" charset="0"/>
              <a:buNone/>
              <a:defRPr/>
            </a:pPr>
            <a:r>
              <a:rPr kumimoji="0" lang="en-US" sz="2400" b="0" i="0" u="none" strike="noStrike" kern="1200" cap="none" spc="0" normalizeH="0" baseline="0" noProof="0" dirty="0">
                <a:ln>
                  <a:noFill/>
                </a:ln>
                <a:solidFill>
                  <a:srgbClr val="FF0000"/>
                </a:solidFill>
                <a:effectLst/>
                <a:uLnTx/>
                <a:uFillTx/>
                <a:latin typeface="Gill Sans MT" panose="020B0502020104020203" charset="0"/>
                <a:ea typeface="MS PGothic" panose="020B0600070205080204" charset="-128"/>
                <a:cs typeface="MS PGothic" panose="020B0600070205080204" charset="-128"/>
              </a:rPr>
              <a:t> </a:t>
            </a:r>
            <a:r>
              <a:rPr kumimoji="0" lang="en-US" sz="28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d</a:t>
            </a:r>
            <a:r>
              <a:rPr kumimoji="0" lang="en-US" sz="2800" b="0" i="0" u="none" strike="noStrike" kern="1200" cap="none" spc="0" normalizeH="0" baseline="-2500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queue</a:t>
            </a:r>
            <a:r>
              <a:rPr kumimoji="0" lang="en-US" sz="2800" b="0" i="0"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 queueing delay</a:t>
            </a:r>
            <a:endParaRPr kumimoji="0" lang="en-US" sz="2800" b="0" i="0"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endParaRPr>
          </a:p>
          <a:p>
            <a:pPr marL="231775" marR="0" lvl="0" indent="-231775" algn="l" defTabSz="914400" rtl="0" eaLnBrk="0" fontAlgn="base" latinLnBrk="0" hangingPunct="0">
              <a:lnSpc>
                <a:spcPct val="85000"/>
              </a:lnSpc>
              <a:spcBef>
                <a:spcPct val="20000"/>
              </a:spcBef>
              <a:spcAft>
                <a:spcPct val="0"/>
              </a:spcAft>
              <a:buClr>
                <a:srgbClr val="000099"/>
              </a:buClr>
              <a:buSzTx/>
              <a:buFont typeface="Wingdings" panose="05000000000000000000" charset="0"/>
              <a:buChar char="§"/>
              <a:defRPr/>
            </a:pPr>
            <a:r>
              <a:rPr kumimoji="0" lang="en-US" sz="24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time waiting at output link for transmission </a:t>
            </a:r>
            <a:endParaRPr kumimoji="0" lang="en-US" sz="24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endParaRPr>
          </a:p>
          <a:p>
            <a:pPr marL="231775" marR="0" lvl="0" indent="-231775" algn="l" defTabSz="914400" rtl="0" eaLnBrk="0" fontAlgn="base" latinLnBrk="0" hangingPunct="0">
              <a:lnSpc>
                <a:spcPct val="85000"/>
              </a:lnSpc>
              <a:spcBef>
                <a:spcPct val="20000"/>
              </a:spcBef>
              <a:spcAft>
                <a:spcPct val="0"/>
              </a:spcAft>
              <a:buClr>
                <a:srgbClr val="000099"/>
              </a:buClr>
              <a:buSzTx/>
              <a:buFont typeface="Wingdings" panose="05000000000000000000" charset="0"/>
              <a:buChar char="§"/>
              <a:defRPr/>
            </a:pPr>
            <a:r>
              <a:rPr kumimoji="0" lang="en-US" sz="24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depends on congestion level of router</a:t>
            </a:r>
            <a:endParaRPr kumimoji="0" lang="en-US" sz="24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endParaRPr>
          </a:p>
        </p:txBody>
      </p:sp>
      <p:sp>
        <p:nvSpPr>
          <p:cNvPr id="117766"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solidFill>
                  <a:srgbClr val="000000"/>
                </a:solidFill>
                <a:latin typeface="Tahoma" panose="020B0604030504040204" charset="0"/>
              </a:rPr>
              <a:t>1-</a:t>
            </a:r>
            <a:fld id="{9A0DB2DC-4C9A-4742-B13C-FB6460FD3503}" type="slidenum">
              <a:rPr lang="en-US" altLang="zh-CN" sz="1200" dirty="0">
                <a:solidFill>
                  <a:srgbClr val="000000"/>
                </a:solidFill>
                <a:latin typeface="Tahoma" panose="020B0604030504040204" charset="0"/>
              </a:rPr>
            </a:fld>
            <a:endParaRPr lang="en-US" altLang="zh-CN" sz="1200" dirty="0">
              <a:solidFill>
                <a:srgbClr val="000000"/>
              </a:solidFill>
              <a:latin typeface="Tahoma" panose="020B0604030504040204" charset="0"/>
            </a:endParaRPr>
          </a:p>
        </p:txBody>
      </p:sp>
      <p:grpSp>
        <p:nvGrpSpPr>
          <p:cNvPr id="117767" name="Group 70"/>
          <p:cNvGrpSpPr/>
          <p:nvPr/>
        </p:nvGrpSpPr>
        <p:grpSpPr>
          <a:xfrm>
            <a:off x="1743075" y="1249363"/>
            <a:ext cx="5894388" cy="2935287"/>
            <a:chOff x="1743075" y="1249363"/>
            <a:chExt cx="5894066" cy="2935287"/>
          </a:xfrm>
        </p:grpSpPr>
        <p:sp>
          <p:nvSpPr>
            <p:cNvPr id="117768" name="Line 24"/>
            <p:cNvSpPr/>
            <p:nvPr/>
          </p:nvSpPr>
          <p:spPr>
            <a:xfrm>
              <a:off x="2620963" y="1857375"/>
              <a:ext cx="741362" cy="355600"/>
            </a:xfrm>
            <a:prstGeom prst="line">
              <a:avLst/>
            </a:prstGeom>
            <a:ln w="19050" cap="flat" cmpd="sng">
              <a:solidFill>
                <a:schemeClr val="tx1"/>
              </a:solidFill>
              <a:prstDash val="solid"/>
              <a:round/>
              <a:headEnd type="none" w="med" len="med"/>
              <a:tailEnd type="none" w="med" len="med"/>
            </a:ln>
          </p:spPr>
        </p:sp>
        <p:grpSp>
          <p:nvGrpSpPr>
            <p:cNvPr id="117769" name="Group 347"/>
            <p:cNvGrpSpPr/>
            <p:nvPr/>
          </p:nvGrpSpPr>
          <p:grpSpPr>
            <a:xfrm>
              <a:off x="3336378" y="1905474"/>
              <a:ext cx="1162562" cy="715538"/>
              <a:chOff x="1871277" y="1576300"/>
              <a:chExt cx="1128371" cy="437861"/>
            </a:xfrm>
          </p:grpSpPr>
          <p:sp>
            <p:nvSpPr>
              <p:cNvPr id="117770" name="Oval 112"/>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4" name="Rectangle 11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7772" name="Oval 11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6" name="Freeform 11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7774" name="Freeform 11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7775" name="Freeform 11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7776" name="Freeform 11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7777" name="Straight Connector 119"/>
              <p:cNvCxnSpPr>
                <a:endCxn id="11777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7778" name="Straight Connector 120"/>
              <p:cNvCxnSpPr>
                <a:endCxn id="11777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17779" name="Line 26"/>
            <p:cNvSpPr/>
            <p:nvPr/>
          </p:nvSpPr>
          <p:spPr>
            <a:xfrm>
              <a:off x="4545013" y="2276475"/>
              <a:ext cx="1933575" cy="9525"/>
            </a:xfrm>
            <a:prstGeom prst="line">
              <a:avLst/>
            </a:prstGeom>
            <a:ln w="19050" cap="flat" cmpd="sng">
              <a:solidFill>
                <a:schemeClr val="tx1"/>
              </a:solidFill>
              <a:prstDash val="solid"/>
              <a:round/>
              <a:headEnd type="none" w="med" len="med"/>
              <a:tailEnd type="none" w="med" len="med"/>
            </a:ln>
          </p:spPr>
        </p:sp>
        <p:sp>
          <p:nvSpPr>
            <p:cNvPr id="117780" name="Rectangle 29"/>
            <p:cNvSpPr/>
            <p:nvPr/>
          </p:nvSpPr>
          <p:spPr>
            <a:xfrm>
              <a:off x="5464175" y="2076450"/>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7781" name="Rectangle 30"/>
            <p:cNvSpPr/>
            <p:nvPr/>
          </p:nvSpPr>
          <p:spPr>
            <a:xfrm>
              <a:off x="4211638" y="21478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7782" name="Rectangle 31"/>
            <p:cNvSpPr/>
            <p:nvPr/>
          </p:nvSpPr>
          <p:spPr>
            <a:xfrm>
              <a:off x="4373563" y="2147888"/>
              <a:ext cx="147637" cy="2000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7783" name="Line 35"/>
            <p:cNvSpPr/>
            <p:nvPr/>
          </p:nvSpPr>
          <p:spPr>
            <a:xfrm flipV="1">
              <a:off x="6235700" y="1876425"/>
              <a:ext cx="366713" cy="0"/>
            </a:xfrm>
            <a:prstGeom prst="line">
              <a:avLst/>
            </a:prstGeom>
            <a:ln w="9525" cap="flat" cmpd="sng">
              <a:solidFill>
                <a:schemeClr val="tx1"/>
              </a:solidFill>
              <a:prstDash val="solid"/>
              <a:round/>
              <a:headEnd type="none" w="med" len="med"/>
              <a:tailEnd type="triangle" w="med" len="med"/>
            </a:ln>
          </p:spPr>
        </p:sp>
        <p:sp>
          <p:nvSpPr>
            <p:cNvPr id="117784" name="Rectangle 38"/>
            <p:cNvSpPr/>
            <p:nvPr/>
          </p:nvSpPr>
          <p:spPr>
            <a:xfrm>
              <a:off x="4502150" y="2085975"/>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7785" name="Text Box 39"/>
            <p:cNvSpPr txBox="1"/>
            <p:nvPr/>
          </p:nvSpPr>
          <p:spPr>
            <a:xfrm>
              <a:off x="4891088" y="1689100"/>
              <a:ext cx="1390650" cy="366713"/>
            </a:xfrm>
            <a:prstGeom prst="rect">
              <a:avLst/>
            </a:prstGeom>
            <a:noFill/>
            <a:ln w="9525">
              <a:noFill/>
            </a:ln>
          </p:spPr>
          <p:txBody>
            <a:bodyPr wrap="none" anchor="t" anchorCtr="0">
              <a:spAutoFit/>
            </a:bodyPr>
            <a:p>
              <a:pPr eaLnBrk="0" hangingPunct="0"/>
              <a:r>
                <a:rPr lang="en-US" altLang="zh-CN" sz="1800" dirty="0">
                  <a:solidFill>
                    <a:srgbClr val="CC0000"/>
                  </a:solidFill>
                  <a:latin typeface="Arial" panose="020B0604020202020204" pitchFamily="34" charset="0"/>
                </a:rPr>
                <a:t>propagation</a:t>
              </a:r>
              <a:endParaRPr lang="en-US" altLang="zh-CN" sz="1800" dirty="0">
                <a:solidFill>
                  <a:srgbClr val="CC0000"/>
                </a:solidFill>
                <a:latin typeface="Arial" panose="020B0604020202020204" pitchFamily="34" charset="0"/>
              </a:endParaRPr>
            </a:p>
          </p:txBody>
        </p:sp>
        <p:sp>
          <p:nvSpPr>
            <p:cNvPr id="117786" name="Line 40"/>
            <p:cNvSpPr/>
            <p:nvPr/>
          </p:nvSpPr>
          <p:spPr>
            <a:xfrm rot="10800000">
              <a:off x="4645025" y="1876425"/>
              <a:ext cx="319088" cy="0"/>
            </a:xfrm>
            <a:prstGeom prst="line">
              <a:avLst/>
            </a:prstGeom>
            <a:ln w="9525" cap="flat" cmpd="sng">
              <a:solidFill>
                <a:schemeClr val="tx1"/>
              </a:solidFill>
              <a:prstDash val="solid"/>
              <a:round/>
              <a:headEnd type="none" w="med" len="med"/>
              <a:tailEnd type="triangle" w="med" len="med"/>
            </a:ln>
          </p:spPr>
        </p:sp>
        <p:sp>
          <p:nvSpPr>
            <p:cNvPr id="117787" name="Text Box 43"/>
            <p:cNvSpPr txBox="1"/>
            <p:nvPr/>
          </p:nvSpPr>
          <p:spPr>
            <a:xfrm>
              <a:off x="3127375" y="2803525"/>
              <a:ext cx="1289050" cy="641350"/>
            </a:xfrm>
            <a:prstGeom prst="rect">
              <a:avLst/>
            </a:prstGeom>
            <a:noFill/>
            <a:ln w="9525">
              <a:noFill/>
            </a:ln>
          </p:spPr>
          <p:txBody>
            <a:bodyPr wrap="none" anchor="t" anchorCtr="0">
              <a:spAutoFit/>
            </a:bodyPr>
            <a:p>
              <a:pPr algn="ctr" eaLnBrk="0" hangingPunct="0"/>
              <a:r>
                <a:rPr lang="en-US" altLang="zh-CN" sz="1800" dirty="0">
                  <a:solidFill>
                    <a:srgbClr val="CC0000"/>
                  </a:solidFill>
                  <a:latin typeface="Arial" panose="020B0604020202020204" pitchFamily="34" charset="0"/>
                </a:rPr>
                <a:t>nodal</a:t>
              </a:r>
              <a:endParaRPr lang="en-US" altLang="zh-CN" sz="1800" dirty="0">
                <a:solidFill>
                  <a:srgbClr val="CC0000"/>
                </a:solidFill>
                <a:latin typeface="Arial" panose="020B0604020202020204" pitchFamily="34" charset="0"/>
              </a:endParaRPr>
            </a:p>
            <a:p>
              <a:pPr algn="ctr" eaLnBrk="0" hangingPunct="0"/>
              <a:r>
                <a:rPr lang="en-US" altLang="zh-CN" sz="1800" dirty="0">
                  <a:solidFill>
                    <a:srgbClr val="CC0000"/>
                  </a:solidFill>
                  <a:latin typeface="Arial" panose="020B0604020202020204" pitchFamily="34" charset="0"/>
                </a:rPr>
                <a:t>processing</a:t>
              </a:r>
              <a:endParaRPr lang="en-US" altLang="zh-CN" sz="1800" dirty="0">
                <a:solidFill>
                  <a:srgbClr val="CC0000"/>
                </a:solidFill>
                <a:latin typeface="Arial" panose="020B0604020202020204" pitchFamily="34" charset="0"/>
              </a:endParaRPr>
            </a:p>
          </p:txBody>
        </p:sp>
        <p:sp>
          <p:nvSpPr>
            <p:cNvPr id="117788" name="Line 44"/>
            <p:cNvSpPr/>
            <p:nvPr/>
          </p:nvSpPr>
          <p:spPr>
            <a:xfrm rot="10800000">
              <a:off x="3378200" y="2847975"/>
              <a:ext cx="833438" cy="0"/>
            </a:xfrm>
            <a:prstGeom prst="line">
              <a:avLst/>
            </a:prstGeom>
            <a:ln w="9525" cap="flat" cmpd="sng">
              <a:solidFill>
                <a:schemeClr val="tx1"/>
              </a:solidFill>
              <a:prstDash val="solid"/>
              <a:round/>
              <a:headEnd type="triangle" w="med" len="med"/>
              <a:tailEnd type="triangle" w="med" len="med"/>
            </a:ln>
          </p:spPr>
        </p:sp>
        <p:sp>
          <p:nvSpPr>
            <p:cNvPr id="117789" name="Line 45"/>
            <p:cNvSpPr/>
            <p:nvPr/>
          </p:nvSpPr>
          <p:spPr>
            <a:xfrm rot="-10800000" flipV="1">
              <a:off x="4187825" y="2609850"/>
              <a:ext cx="385763" cy="0"/>
            </a:xfrm>
            <a:prstGeom prst="line">
              <a:avLst/>
            </a:prstGeom>
            <a:ln w="9525" cap="flat" cmpd="sng">
              <a:solidFill>
                <a:schemeClr val="tx1"/>
              </a:solidFill>
              <a:prstDash val="solid"/>
              <a:round/>
              <a:headEnd type="triangle" w="med" len="med"/>
              <a:tailEnd type="triangle" w="med" len="med"/>
            </a:ln>
          </p:spPr>
        </p:sp>
        <p:sp>
          <p:nvSpPr>
            <p:cNvPr id="117790" name="Text Box 46"/>
            <p:cNvSpPr txBox="1"/>
            <p:nvPr/>
          </p:nvSpPr>
          <p:spPr>
            <a:xfrm>
              <a:off x="4595813" y="3060700"/>
              <a:ext cx="1123950" cy="366713"/>
            </a:xfrm>
            <a:prstGeom prst="rect">
              <a:avLst/>
            </a:prstGeom>
            <a:noFill/>
            <a:ln w="9525">
              <a:noFill/>
            </a:ln>
          </p:spPr>
          <p:txBody>
            <a:bodyPr wrap="none" anchor="t" anchorCtr="0">
              <a:spAutoFit/>
            </a:bodyPr>
            <a:p>
              <a:pPr eaLnBrk="0" hangingPunct="0"/>
              <a:r>
                <a:rPr lang="en-US" altLang="zh-CN" sz="1800" dirty="0">
                  <a:solidFill>
                    <a:srgbClr val="CC0000"/>
                  </a:solidFill>
                  <a:latin typeface="Arial" panose="020B0604020202020204" pitchFamily="34" charset="0"/>
                </a:rPr>
                <a:t>queueing</a:t>
              </a:r>
              <a:endParaRPr lang="en-US" altLang="zh-CN" sz="1800" dirty="0">
                <a:solidFill>
                  <a:srgbClr val="CC0000"/>
                </a:solidFill>
                <a:latin typeface="Arial" panose="020B0604020202020204" pitchFamily="34" charset="0"/>
              </a:endParaRPr>
            </a:p>
          </p:txBody>
        </p:sp>
        <p:sp>
          <p:nvSpPr>
            <p:cNvPr id="117791" name="Line 47"/>
            <p:cNvSpPr/>
            <p:nvPr/>
          </p:nvSpPr>
          <p:spPr>
            <a:xfrm rot="10800000">
              <a:off x="4349750" y="2609850"/>
              <a:ext cx="595313" cy="552450"/>
            </a:xfrm>
            <a:prstGeom prst="line">
              <a:avLst/>
            </a:prstGeom>
            <a:ln w="9525" cap="flat" cmpd="sng">
              <a:solidFill>
                <a:schemeClr val="tx1"/>
              </a:solidFill>
              <a:prstDash val="solid"/>
              <a:round/>
              <a:headEnd type="none" w="med" len="med"/>
              <a:tailEnd type="none" w="med" len="med"/>
            </a:ln>
          </p:spPr>
        </p:sp>
        <p:sp>
          <p:nvSpPr>
            <p:cNvPr id="117792" name="Rectangle 3"/>
            <p:cNvSpPr/>
            <p:nvPr/>
          </p:nvSpPr>
          <p:spPr>
            <a:xfrm>
              <a:off x="2116138" y="3630613"/>
              <a:ext cx="4943475" cy="554037"/>
            </a:xfrm>
            <a:prstGeom prst="rect">
              <a:avLst/>
            </a:prstGeom>
            <a:noFill/>
            <a:ln w="19050" cap="flat" cmpd="sng">
              <a:solidFill>
                <a:srgbClr val="FF0000"/>
              </a:solidFill>
              <a:prstDash val="solid"/>
              <a:miter/>
              <a:headEnd type="none" w="med" len="med"/>
              <a:tailEnd type="none" w="med" len="med"/>
            </a:ln>
          </p:spPr>
          <p:txBody>
            <a:bodyPr anchor="t" anchorCtr="0"/>
            <a:p>
              <a:pPr marL="285750" indent="-285750">
                <a:lnSpc>
                  <a:spcPct val="85000"/>
                </a:lnSpc>
                <a:spcBef>
                  <a:spcPct val="20000"/>
                </a:spcBef>
                <a:buClr>
                  <a:srgbClr val="000099"/>
                </a:buClr>
                <a:buSzPct val="75000"/>
                <a:buFont typeface="Wingdings" panose="05000000000000000000" pitchFamily="2" charset="2"/>
              </a:pP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nodal</a:t>
              </a:r>
              <a:r>
                <a:rPr lang="en-US" altLang="zh-CN" dirty="0">
                  <a:solidFill>
                    <a:srgbClr val="000000"/>
                  </a:solidFill>
                  <a:latin typeface="Gill Sans MT" panose="020B0502020104020203" charset="0"/>
                </a:rPr>
                <a:t> = </a:t>
              </a: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proc</a:t>
              </a:r>
              <a:r>
                <a:rPr lang="en-US" altLang="zh-CN" dirty="0">
                  <a:solidFill>
                    <a:srgbClr val="000000"/>
                  </a:solidFill>
                  <a:latin typeface="Gill Sans MT" panose="020B0502020104020203" charset="0"/>
                </a:rPr>
                <a:t> + </a:t>
              </a: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queue</a:t>
              </a:r>
              <a:r>
                <a:rPr lang="en-US" altLang="zh-CN" dirty="0">
                  <a:solidFill>
                    <a:srgbClr val="000000"/>
                  </a:solidFill>
                  <a:latin typeface="Gill Sans MT" panose="020B0502020104020203" charset="0"/>
                </a:rPr>
                <a:t> + </a:t>
              </a: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trans</a:t>
              </a:r>
              <a:r>
                <a:rPr lang="en-US" altLang="zh-CN" dirty="0">
                  <a:solidFill>
                    <a:srgbClr val="000000"/>
                  </a:solidFill>
                  <a:latin typeface="Gill Sans MT" panose="020B0502020104020203" charset="0"/>
                </a:rPr>
                <a:t> +  </a:t>
              </a: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prop</a:t>
              </a:r>
              <a:endParaRPr lang="en-US" altLang="zh-CN" dirty="0">
                <a:solidFill>
                  <a:srgbClr val="000000"/>
                </a:solidFill>
                <a:latin typeface="Gill Sans MT" panose="020B0502020104020203" charset="0"/>
              </a:endParaRPr>
            </a:p>
          </p:txBody>
        </p:sp>
        <p:sp>
          <p:nvSpPr>
            <p:cNvPr id="117793" name="Line 25"/>
            <p:cNvSpPr/>
            <p:nvPr/>
          </p:nvSpPr>
          <p:spPr>
            <a:xfrm flipV="1">
              <a:off x="2619083" y="2397124"/>
              <a:ext cx="735306" cy="549939"/>
            </a:xfrm>
            <a:prstGeom prst="line">
              <a:avLst/>
            </a:prstGeom>
            <a:ln w="19050" cap="flat" cmpd="sng">
              <a:solidFill>
                <a:schemeClr val="tx1"/>
              </a:solidFill>
              <a:prstDash val="solid"/>
              <a:round/>
              <a:headEnd type="none" w="med" len="med"/>
              <a:tailEnd type="none" w="med" len="med"/>
            </a:ln>
          </p:spPr>
        </p:sp>
        <p:sp>
          <p:nvSpPr>
            <p:cNvPr id="117794" name="Rectangle 32"/>
            <p:cNvSpPr/>
            <p:nvPr/>
          </p:nvSpPr>
          <p:spPr>
            <a:xfrm>
              <a:off x="3159125" y="2047875"/>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7795" name="Line 33"/>
            <p:cNvSpPr/>
            <p:nvPr/>
          </p:nvSpPr>
          <p:spPr>
            <a:xfrm>
              <a:off x="3109913" y="1984375"/>
              <a:ext cx="211137" cy="0"/>
            </a:xfrm>
            <a:prstGeom prst="line">
              <a:avLst/>
            </a:prstGeom>
            <a:ln w="9525" cap="flat" cmpd="sng">
              <a:solidFill>
                <a:schemeClr val="tx1"/>
              </a:solidFill>
              <a:prstDash val="solid"/>
              <a:round/>
              <a:headEnd type="none" w="med" len="med"/>
              <a:tailEnd type="triangle" w="med" len="med"/>
            </a:ln>
          </p:spPr>
        </p:sp>
        <p:sp>
          <p:nvSpPr>
            <p:cNvPr id="117796" name="Text Box 36"/>
            <p:cNvSpPr txBox="1"/>
            <p:nvPr/>
          </p:nvSpPr>
          <p:spPr>
            <a:xfrm>
              <a:off x="1743075" y="1541463"/>
              <a:ext cx="402674" cy="461665"/>
            </a:xfrm>
            <a:prstGeom prst="rect">
              <a:avLst/>
            </a:prstGeom>
            <a:noFill/>
            <a:ln w="9525">
              <a:noFill/>
            </a:ln>
          </p:spPr>
          <p:txBody>
            <a:bodyPr wrap="none" anchor="t" anchorCtr="0">
              <a:spAutoFit/>
            </a:bodyPr>
            <a:p>
              <a:pPr eaLnBrk="0" hangingPunct="0"/>
              <a:r>
                <a:rPr lang="en-US" altLang="zh-CN">
                  <a:solidFill>
                    <a:srgbClr val="000000"/>
                  </a:solidFill>
                  <a:latin typeface="Arial" panose="020B0604020202020204" pitchFamily="34" charset="0"/>
                </a:rPr>
                <a:t>A</a:t>
              </a:r>
              <a:endParaRPr lang="en-US" altLang="zh-CN">
                <a:solidFill>
                  <a:srgbClr val="000000"/>
                </a:solidFill>
                <a:latin typeface="Arial" panose="020B0604020202020204" pitchFamily="34" charset="0"/>
              </a:endParaRPr>
            </a:p>
          </p:txBody>
        </p:sp>
        <p:sp>
          <p:nvSpPr>
            <p:cNvPr id="117797" name="Text Box 37"/>
            <p:cNvSpPr txBox="1"/>
            <p:nvPr/>
          </p:nvSpPr>
          <p:spPr>
            <a:xfrm>
              <a:off x="1919288" y="2493963"/>
              <a:ext cx="387350" cy="457200"/>
            </a:xfrm>
            <a:prstGeom prst="rect">
              <a:avLst/>
            </a:prstGeom>
            <a:noFill/>
            <a:ln w="9525">
              <a:noFill/>
            </a:ln>
          </p:spPr>
          <p:txBody>
            <a:bodyPr wrap="none" anchor="t" anchorCtr="0">
              <a:spAutoFit/>
            </a:bodyPr>
            <a:p>
              <a:pPr eaLnBrk="0" hangingPunct="0"/>
              <a:r>
                <a:rPr lang="en-US" altLang="zh-CN">
                  <a:latin typeface="Arial" panose="020B0604020202020204" pitchFamily="34" charset="0"/>
                </a:rPr>
                <a:t>B</a:t>
              </a:r>
              <a:endParaRPr lang="en-US" altLang="zh-CN">
                <a:latin typeface="Arial" panose="020B0604020202020204" pitchFamily="34" charset="0"/>
              </a:endParaRPr>
            </a:p>
          </p:txBody>
        </p:sp>
        <p:grpSp>
          <p:nvGrpSpPr>
            <p:cNvPr id="117798" name="Group 66"/>
            <p:cNvGrpSpPr/>
            <p:nvPr/>
          </p:nvGrpSpPr>
          <p:grpSpPr>
            <a:xfrm>
              <a:off x="1893888" y="1541463"/>
              <a:ext cx="779462" cy="679450"/>
              <a:chOff x="-44" y="1473"/>
              <a:chExt cx="981" cy="1105"/>
            </a:xfrm>
          </p:grpSpPr>
          <p:pic>
            <p:nvPicPr>
              <p:cNvPr id="117799" name="Picture 6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17800" name="Freeform 68"/>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17801" name="Group 69"/>
            <p:cNvGrpSpPr/>
            <p:nvPr/>
          </p:nvGrpSpPr>
          <p:grpSpPr>
            <a:xfrm>
              <a:off x="1943685" y="2548431"/>
              <a:ext cx="779463" cy="679450"/>
              <a:chOff x="-44" y="1473"/>
              <a:chExt cx="981" cy="1105"/>
            </a:xfrm>
          </p:grpSpPr>
          <p:pic>
            <p:nvPicPr>
              <p:cNvPr id="117802" name="Picture 70"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17803" name="Freeform 71"/>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17804" name="Text Box 41"/>
            <p:cNvSpPr txBox="1"/>
            <p:nvPr/>
          </p:nvSpPr>
          <p:spPr>
            <a:xfrm>
              <a:off x="2987675" y="1249363"/>
              <a:ext cx="1466850" cy="366712"/>
            </a:xfrm>
            <a:prstGeom prst="rect">
              <a:avLst/>
            </a:prstGeom>
            <a:noFill/>
            <a:ln w="9525">
              <a:noFill/>
            </a:ln>
          </p:spPr>
          <p:txBody>
            <a:bodyPr wrap="none" anchor="t" anchorCtr="0">
              <a:spAutoFit/>
            </a:bodyPr>
            <a:p>
              <a:pPr eaLnBrk="0" hangingPunct="0"/>
              <a:r>
                <a:rPr lang="en-US" altLang="zh-CN" sz="1800" dirty="0">
                  <a:solidFill>
                    <a:srgbClr val="CC0000"/>
                  </a:solidFill>
                  <a:latin typeface="Arial" panose="020B0604020202020204" pitchFamily="34" charset="0"/>
                </a:rPr>
                <a:t>transmission</a:t>
              </a:r>
              <a:endParaRPr lang="en-US" altLang="zh-CN" sz="1800" dirty="0">
                <a:solidFill>
                  <a:srgbClr val="CC0000"/>
                </a:solidFill>
                <a:latin typeface="Arial" panose="020B0604020202020204" pitchFamily="34" charset="0"/>
              </a:endParaRPr>
            </a:p>
          </p:txBody>
        </p:sp>
        <p:sp>
          <p:nvSpPr>
            <p:cNvPr id="117805" name="Line 42"/>
            <p:cNvSpPr/>
            <p:nvPr/>
          </p:nvSpPr>
          <p:spPr>
            <a:xfrm rot="10800000" flipH="1" flipV="1">
              <a:off x="4038600" y="1517650"/>
              <a:ext cx="528638" cy="533400"/>
            </a:xfrm>
            <a:prstGeom prst="line">
              <a:avLst/>
            </a:prstGeom>
            <a:ln w="9525" cap="flat" cmpd="sng">
              <a:solidFill>
                <a:schemeClr val="tx1"/>
              </a:solidFill>
              <a:prstDash val="solid"/>
              <a:round/>
              <a:headEnd type="none" w="med" len="med"/>
              <a:tailEnd type="none" w="med" len="med"/>
            </a:ln>
          </p:spPr>
        </p:sp>
        <p:grpSp>
          <p:nvGrpSpPr>
            <p:cNvPr id="117806" name="Group 347"/>
            <p:cNvGrpSpPr/>
            <p:nvPr/>
          </p:nvGrpSpPr>
          <p:grpSpPr>
            <a:xfrm>
              <a:off x="6474579" y="1949848"/>
              <a:ext cx="1162562" cy="715538"/>
              <a:chOff x="1871277" y="1576300"/>
              <a:chExt cx="1128371" cy="437861"/>
            </a:xfrm>
          </p:grpSpPr>
          <p:sp>
            <p:nvSpPr>
              <p:cNvPr id="117807" name="Oval 99"/>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1" name="Rectangle 10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7809" name="Oval 101"/>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3" name="Freeform 10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7811" name="Freeform 103"/>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7812" name="Freeform 104"/>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7813" name="Freeform 105"/>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7814" name="Straight Connector 106"/>
              <p:cNvCxnSpPr>
                <a:endCxn id="117809"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7815" name="Straight Connector 107"/>
              <p:cNvCxnSpPr>
                <a:endCxn id="117809"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17816" name="Rectangle 31"/>
            <p:cNvSpPr/>
            <p:nvPr/>
          </p:nvSpPr>
          <p:spPr>
            <a:xfrm>
              <a:off x="2722387" y="2704007"/>
              <a:ext cx="139765" cy="18519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7817" name="Line 33"/>
            <p:cNvSpPr/>
            <p:nvPr/>
          </p:nvSpPr>
          <p:spPr>
            <a:xfrm flipV="1">
              <a:off x="2897708" y="2673625"/>
              <a:ext cx="219668" cy="161939"/>
            </a:xfrm>
            <a:prstGeom prst="line">
              <a:avLst/>
            </a:prstGeom>
            <a:ln w="9525" cap="flat" cmpd="sng">
              <a:solidFill>
                <a:schemeClr val="tx1"/>
              </a:solidFill>
              <a:prstDash val="solid"/>
              <a:round/>
              <a:headEnd type="none" w="med" len="med"/>
              <a:tailEnd type="triangle" w="med" len="med"/>
            </a:ln>
          </p:spPr>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a:solidFill>
                  <a:srgbClr val="000000"/>
                </a:solidFill>
                <a:latin typeface="Tahoma" panose="020B0604030504040204" charset="0"/>
              </a:rPr>
              <a:t>Introduction</a:t>
            </a:r>
            <a:endParaRPr lang="en-US" altLang="zh-CN" sz="1200">
              <a:solidFill>
                <a:srgbClr val="000000"/>
              </a:solidFill>
              <a:latin typeface="Tahoma" panose="020B0604030504040204" charset="0"/>
            </a:endParaRPr>
          </a:p>
        </p:txBody>
      </p:sp>
      <p:sp>
        <p:nvSpPr>
          <p:cNvPr id="112642" name="Rectangle 3"/>
          <p:cNvSpPr>
            <a:spLocks noChangeArrowheads="1"/>
          </p:cNvSpPr>
          <p:nvPr/>
        </p:nvSpPr>
        <p:spPr bwMode="auto">
          <a:xfrm>
            <a:off x="627063" y="4459288"/>
            <a:ext cx="3810000" cy="2078038"/>
          </a:xfrm>
          <a:prstGeom prst="rect">
            <a:avLst/>
          </a:prstGeom>
          <a:noFill/>
          <a:ln>
            <a:noFill/>
          </a:ln>
        </p:spPr>
        <p:txBody>
          <a:bodyPr/>
          <a:lstStyle/>
          <a:p>
            <a:pPr marL="342900" marR="0" lvl="0" indent="-342900" algn="l" defTabSz="914400" rtl="0" eaLnBrk="1" fontAlgn="base" latinLnBrk="0" hangingPunct="1">
              <a:lnSpc>
                <a:spcPct val="85000"/>
              </a:lnSpc>
              <a:spcBef>
                <a:spcPct val="20000"/>
              </a:spcBef>
              <a:spcAft>
                <a:spcPct val="0"/>
              </a:spcAft>
              <a:buClr>
                <a:srgbClr val="000099"/>
              </a:buClr>
              <a:buSzPct val="65000"/>
              <a:buFont typeface="Wingdings" panose="05000000000000000000" charset="0"/>
              <a:buNone/>
              <a:defRPr/>
            </a:pPr>
            <a:r>
              <a:rPr kumimoji="0" lang="en-US" sz="24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d</a:t>
            </a:r>
            <a:r>
              <a:rPr kumimoji="0" lang="en-US" sz="2400" b="0" i="0" u="none" strike="noStrike" kern="1200" cap="none" spc="0" normalizeH="0" baseline="-2500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trans</a:t>
            </a:r>
            <a:r>
              <a:rPr kumimoji="0" lang="en-US" sz="2400" b="0" i="0"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 transmission delay:</a:t>
            </a:r>
            <a:endParaRPr kumimoji="0" lang="en-US" sz="2400" b="0" i="0"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endParaRP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L</a:t>
            </a:r>
            <a:r>
              <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 packet length (bits) </a:t>
            </a:r>
            <a:endPar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endParaRP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R</a:t>
            </a:r>
            <a:r>
              <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 link </a:t>
            </a:r>
            <a:r>
              <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bandwidth (bps)</a:t>
            </a:r>
            <a:endPar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endParaRP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d</a:t>
            </a:r>
            <a:r>
              <a:rPr kumimoji="0" lang="en-US" sz="2000" b="0" i="1" u="none" strike="noStrike" kern="1200" cap="none" spc="0" normalizeH="0" baseline="-2500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trans</a:t>
            </a:r>
            <a:r>
              <a:rPr kumimoji="0" lang="en-US" sz="20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 </a:t>
            </a:r>
            <a:r>
              <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 L/R</a:t>
            </a:r>
            <a:endPar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endParaRPr>
          </a:p>
        </p:txBody>
      </p:sp>
      <p:sp>
        <p:nvSpPr>
          <p:cNvPr id="112643" name="Rectangle 4"/>
          <p:cNvSpPr>
            <a:spLocks noChangeArrowheads="1"/>
          </p:cNvSpPr>
          <p:nvPr/>
        </p:nvSpPr>
        <p:spPr bwMode="auto">
          <a:xfrm>
            <a:off x="4735513" y="4467225"/>
            <a:ext cx="4152900" cy="2190750"/>
          </a:xfrm>
          <a:prstGeom prst="rect">
            <a:avLst/>
          </a:prstGeom>
          <a:noFill/>
          <a:ln>
            <a:noFill/>
          </a:ln>
        </p:spPr>
        <p:txBody>
          <a:bodyPr/>
          <a:lstStyle/>
          <a:p>
            <a:pPr marL="342900" marR="0" lvl="0" indent="-342900" algn="l" defTabSz="914400" rtl="0" eaLnBrk="1" fontAlgn="base" latinLnBrk="0" hangingPunct="1">
              <a:lnSpc>
                <a:spcPct val="85000"/>
              </a:lnSpc>
              <a:spcBef>
                <a:spcPct val="20000"/>
              </a:spcBef>
              <a:spcAft>
                <a:spcPct val="0"/>
              </a:spcAft>
              <a:buClr>
                <a:srgbClr val="000099"/>
              </a:buClr>
              <a:buSzPct val="65000"/>
              <a:buFont typeface="Wingdings" panose="05000000000000000000" charset="0"/>
              <a:buNone/>
              <a:defRPr/>
            </a:pPr>
            <a:r>
              <a:rPr kumimoji="0" lang="en-US" sz="24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d</a:t>
            </a:r>
            <a:r>
              <a:rPr kumimoji="0" lang="en-US" sz="2400" b="0" i="0" u="none" strike="noStrike" kern="1200" cap="none" spc="0" normalizeH="0" baseline="-2500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prop</a:t>
            </a:r>
            <a:r>
              <a:rPr kumimoji="0" lang="en-US" sz="2400" b="0" i="0"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 propagation delay:</a:t>
            </a:r>
            <a:endParaRPr kumimoji="0" lang="en-US" sz="2400" b="0" i="0"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endParaRP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d</a:t>
            </a:r>
            <a:r>
              <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 length of physical link</a:t>
            </a:r>
            <a:endPar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endParaRP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s</a:t>
            </a:r>
            <a:r>
              <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 propagation speed </a:t>
            </a:r>
            <a:r>
              <a:rPr kumimoji="0" lang="en-US" sz="2000" b="0" i="0" u="none" strike="noStrike" kern="1200" cap="none" spc="0" normalizeH="0" baseline="0" noProof="0" dirty="0" smtClean="0">
                <a:ln>
                  <a:noFill/>
                </a:ln>
                <a:solidFill>
                  <a:srgbClr val="000000"/>
                </a:solidFill>
                <a:effectLst/>
                <a:uLnTx/>
                <a:uFillTx/>
                <a:latin typeface="Gill Sans MT" panose="020B0502020104020203" charset="0"/>
                <a:ea typeface="MS PGothic" panose="020B0600070205080204" charset="-128"/>
                <a:cs typeface="MS PGothic" panose="020B0600070205080204" charset="-128"/>
              </a:rPr>
              <a:t>(</a:t>
            </a:r>
            <a:r>
              <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~2x10</a:t>
            </a:r>
            <a:r>
              <a:rPr kumimoji="0" lang="en-US" sz="2000" b="0" i="0" u="none" strike="noStrike" kern="1200" cap="none" spc="0" normalizeH="0" baseline="3000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8</a:t>
            </a:r>
            <a:r>
              <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 m/sec)</a:t>
            </a:r>
            <a:endPar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endParaRP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d</a:t>
            </a:r>
            <a:r>
              <a:rPr kumimoji="0" lang="en-US" sz="2000" b="0" i="0" u="none" strike="noStrike" kern="1200" cap="none" spc="0" normalizeH="0" baseline="-25000" noProof="0" dirty="0">
                <a:ln>
                  <a:noFill/>
                </a:ln>
                <a:solidFill>
                  <a:srgbClr val="CC0000"/>
                </a:solidFill>
                <a:effectLst/>
                <a:uLnTx/>
                <a:uFillTx/>
                <a:latin typeface="Gill Sans MT" panose="020B0502020104020203" charset="0"/>
                <a:ea typeface="MS PGothic" panose="020B0600070205080204" charset="-128"/>
                <a:cs typeface="MS PGothic" panose="020B0600070205080204" charset="-128"/>
              </a:rPr>
              <a:t>prop</a:t>
            </a:r>
            <a:r>
              <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 = </a:t>
            </a:r>
            <a:r>
              <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d</a:t>
            </a:r>
            <a:r>
              <a:rPr kumimoji="0" lang="en-US" sz="2000" b="0" i="0"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a:t>
            </a:r>
            <a:r>
              <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rPr>
              <a:t>s</a:t>
            </a:r>
            <a:endParaRPr kumimoji="0" lang="en-US" sz="2000" b="0" i="1" u="none" strike="noStrike" kern="1200" cap="none" spc="0" normalizeH="0" baseline="0" noProof="0" dirty="0">
              <a:ln>
                <a:noFill/>
              </a:ln>
              <a:solidFill>
                <a:srgbClr val="000000"/>
              </a:solidFill>
              <a:effectLst/>
              <a:uLnTx/>
              <a:uFillTx/>
              <a:latin typeface="Gill Sans MT" panose="020B0502020104020203" charset="0"/>
              <a:ea typeface="MS PGothic" panose="020B0600070205080204" charset="-128"/>
              <a:cs typeface="MS PGothic" panose="020B0600070205080204" charset="-128"/>
            </a:endParaRPr>
          </a:p>
        </p:txBody>
      </p:sp>
      <p:pic>
        <p:nvPicPr>
          <p:cNvPr id="119812" name="Picture 64" descr="underline_base"/>
          <p:cNvPicPr/>
          <p:nvPr/>
        </p:nvPicPr>
        <p:blipFill>
          <a:blip r:embed="rId1"/>
          <a:stretch>
            <a:fillRect/>
          </a:stretch>
        </p:blipFill>
        <p:spPr>
          <a:xfrm>
            <a:off x="500063" y="855663"/>
            <a:ext cx="6737350" cy="153987"/>
          </a:xfrm>
          <a:prstGeom prst="rect">
            <a:avLst/>
          </a:prstGeom>
          <a:noFill/>
          <a:ln w="9525">
            <a:noFill/>
          </a:ln>
        </p:spPr>
      </p:pic>
      <p:sp>
        <p:nvSpPr>
          <p:cNvPr id="119813" name="Rectangle 2"/>
          <p:cNvSpPr/>
          <p:nvPr/>
        </p:nvSpPr>
        <p:spPr>
          <a:xfrm>
            <a:off x="452438" y="200025"/>
            <a:ext cx="7772400" cy="811213"/>
          </a:xfrm>
          <a:prstGeom prst="rect">
            <a:avLst/>
          </a:prstGeom>
          <a:noFill/>
          <a:ln w="9525">
            <a:noFill/>
          </a:ln>
        </p:spPr>
        <p:txBody>
          <a:bodyPr anchor="ctr" anchorCtr="0"/>
          <a:p>
            <a:r>
              <a:rPr lang="en-US" altLang="zh-CN" sz="4400" dirty="0">
                <a:solidFill>
                  <a:srgbClr val="000099"/>
                </a:solidFill>
                <a:latin typeface="Gill Sans MT" panose="020B0502020104020203" charset="0"/>
              </a:rPr>
              <a:t>Four sources of packet delay</a:t>
            </a:r>
            <a:endParaRPr lang="en-US" altLang="zh-CN" sz="4800" dirty="0">
              <a:solidFill>
                <a:srgbClr val="000099"/>
              </a:solidFill>
              <a:latin typeface="Gill Sans MT" panose="020B0502020104020203" charset="0"/>
            </a:endParaRPr>
          </a:p>
        </p:txBody>
      </p:sp>
      <p:sp>
        <p:nvSpPr>
          <p:cNvPr id="119814"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solidFill>
                  <a:srgbClr val="000000"/>
                </a:solidFill>
                <a:latin typeface="Tahoma" panose="020B0604030504040204" charset="0"/>
              </a:rPr>
              <a:t>1-</a:t>
            </a:r>
            <a:fld id="{9A0DB2DC-4C9A-4742-B13C-FB6460FD3503}" type="slidenum">
              <a:rPr lang="en-US" altLang="zh-CN" sz="1200" dirty="0">
                <a:solidFill>
                  <a:srgbClr val="000000"/>
                </a:solidFill>
                <a:latin typeface="Tahoma" panose="020B0604030504040204" charset="0"/>
              </a:rPr>
            </a:fld>
            <a:endParaRPr lang="en-US" altLang="zh-CN" sz="1200" dirty="0">
              <a:solidFill>
                <a:srgbClr val="000000"/>
              </a:solidFill>
              <a:latin typeface="Tahoma" panose="020B0604030504040204" charset="0"/>
            </a:endParaRPr>
          </a:p>
        </p:txBody>
      </p:sp>
      <p:sp>
        <p:nvSpPr>
          <p:cNvPr id="119815" name="TextBox 1"/>
          <p:cNvSpPr txBox="1"/>
          <p:nvPr/>
        </p:nvSpPr>
        <p:spPr>
          <a:xfrm>
            <a:off x="503238" y="6370638"/>
            <a:ext cx="6430962" cy="307975"/>
          </a:xfrm>
          <a:prstGeom prst="rect">
            <a:avLst/>
          </a:prstGeom>
          <a:noFill/>
          <a:ln w="9525">
            <a:noFill/>
          </a:ln>
        </p:spPr>
        <p:txBody>
          <a:bodyPr wrap="none" anchor="t" anchorCtr="0">
            <a:spAutoFit/>
          </a:bodyPr>
          <a:p>
            <a:pPr eaLnBrk="0" hangingPunct="0"/>
            <a:r>
              <a:rPr lang="en-US" altLang="zh-CN" sz="1400">
                <a:latin typeface="Arial" panose="020B0604020202020204" pitchFamily="34" charset="0"/>
              </a:rPr>
              <a:t>* Check out the Java applet for an interactive animation on trans vs. prop delay</a:t>
            </a:r>
            <a:endParaRPr lang="en-US" altLang="zh-CN" sz="1400">
              <a:latin typeface="Arial" panose="020B0604020202020204" pitchFamily="34" charset="0"/>
            </a:endParaRPr>
          </a:p>
        </p:txBody>
      </p:sp>
      <p:grpSp>
        <p:nvGrpSpPr>
          <p:cNvPr id="11" name="Group 10"/>
          <p:cNvGrpSpPr/>
          <p:nvPr/>
        </p:nvGrpSpPr>
        <p:grpSpPr>
          <a:xfrm>
            <a:off x="2074863" y="5413375"/>
            <a:ext cx="2692400" cy="701675"/>
            <a:chOff x="2271473" y="5377200"/>
            <a:chExt cx="2692148" cy="701675"/>
          </a:xfrm>
        </p:grpSpPr>
        <p:sp>
          <p:nvSpPr>
            <p:cNvPr id="119817" name="Text Box 62"/>
            <p:cNvSpPr txBox="1"/>
            <p:nvPr/>
          </p:nvSpPr>
          <p:spPr>
            <a:xfrm>
              <a:off x="2598578" y="5377200"/>
              <a:ext cx="2105025" cy="701675"/>
            </a:xfrm>
            <a:prstGeom prst="rect">
              <a:avLst/>
            </a:prstGeom>
            <a:noFill/>
            <a:ln w="9525">
              <a:noFill/>
            </a:ln>
          </p:spPr>
          <p:txBody>
            <a:bodyPr anchor="t" anchorCtr="0">
              <a:spAutoFit/>
            </a:bodyPr>
            <a:p>
              <a:pPr algn="ctr" eaLnBrk="0" hangingPunct="0"/>
              <a:r>
                <a:rPr lang="en-US" altLang="zh-CN" sz="2000" i="1">
                  <a:solidFill>
                    <a:srgbClr val="CC0000"/>
                  </a:solidFill>
                  <a:latin typeface="Arial" panose="020B0604020202020204" pitchFamily="34" charset="0"/>
                </a:rPr>
                <a:t>d</a:t>
              </a:r>
              <a:r>
                <a:rPr lang="en-US" altLang="zh-CN" sz="2000" baseline="-25000">
                  <a:solidFill>
                    <a:srgbClr val="CC0000"/>
                  </a:solidFill>
                  <a:latin typeface="Arial" panose="020B0604020202020204" pitchFamily="34" charset="0"/>
                </a:rPr>
                <a:t>trans </a:t>
              </a:r>
              <a:r>
                <a:rPr lang="en-US" altLang="zh-CN" sz="2000">
                  <a:solidFill>
                    <a:srgbClr val="CC0000"/>
                  </a:solidFill>
                  <a:latin typeface="Arial" panose="020B0604020202020204" pitchFamily="34" charset="0"/>
                </a:rPr>
                <a:t>and </a:t>
              </a:r>
              <a:r>
                <a:rPr lang="en-US" altLang="zh-CN" sz="2000" i="1">
                  <a:solidFill>
                    <a:srgbClr val="CC0000"/>
                  </a:solidFill>
                  <a:latin typeface="Arial" panose="020B0604020202020204" pitchFamily="34" charset="0"/>
                </a:rPr>
                <a:t>d</a:t>
              </a:r>
              <a:r>
                <a:rPr lang="en-US" altLang="zh-CN" sz="2000" baseline="-25000">
                  <a:solidFill>
                    <a:srgbClr val="CC0000"/>
                  </a:solidFill>
                  <a:latin typeface="Arial" panose="020B0604020202020204" pitchFamily="34" charset="0"/>
                </a:rPr>
                <a:t>prop</a:t>
              </a:r>
              <a:endParaRPr lang="en-US" altLang="zh-CN" sz="2000" baseline="-25000">
                <a:solidFill>
                  <a:srgbClr val="CC0000"/>
                </a:solidFill>
                <a:latin typeface="Arial" panose="020B0604020202020204" pitchFamily="34" charset="0"/>
              </a:endParaRPr>
            </a:p>
            <a:p>
              <a:pPr algn="ctr" eaLnBrk="0" hangingPunct="0"/>
              <a:r>
                <a:rPr lang="en-US" altLang="zh-CN" sz="2000" i="1">
                  <a:solidFill>
                    <a:srgbClr val="CC0000"/>
                  </a:solidFill>
                  <a:latin typeface="Arial" panose="020B0604020202020204" pitchFamily="34" charset="0"/>
                </a:rPr>
                <a:t>very </a:t>
              </a:r>
              <a:r>
                <a:rPr lang="en-US" altLang="zh-CN" sz="2000">
                  <a:solidFill>
                    <a:srgbClr val="CC0000"/>
                  </a:solidFill>
                  <a:latin typeface="Arial" panose="020B0604020202020204" pitchFamily="34" charset="0"/>
                </a:rPr>
                <a:t>different</a:t>
              </a:r>
              <a:endParaRPr lang="en-US" altLang="zh-CN" sz="2000">
                <a:solidFill>
                  <a:srgbClr val="CC0000"/>
                </a:solidFill>
                <a:latin typeface="Arial" panose="020B0604020202020204" pitchFamily="34" charset="0"/>
              </a:endParaRPr>
            </a:p>
          </p:txBody>
        </p:sp>
        <p:cxnSp>
          <p:nvCxnSpPr>
            <p:cNvPr id="119818" name="Straight Arrow Connector 3"/>
            <p:cNvCxnSpPr/>
            <p:nvPr/>
          </p:nvCxnSpPr>
          <p:spPr>
            <a:xfrm>
              <a:off x="2271473" y="5616983"/>
              <a:ext cx="554448" cy="3"/>
            </a:xfrm>
            <a:prstGeom prst="straightConnector1">
              <a:avLst/>
            </a:prstGeom>
            <a:ln w="31750" cap="flat" cmpd="sng">
              <a:solidFill>
                <a:srgbClr val="FF0000"/>
              </a:solidFill>
              <a:prstDash val="solid"/>
              <a:round/>
              <a:headEnd type="triangle" w="lg" len="med"/>
              <a:tailEnd type="none" w="lg" len="med"/>
            </a:ln>
          </p:spPr>
        </p:cxnSp>
        <p:cxnSp>
          <p:nvCxnSpPr>
            <p:cNvPr id="119819" name="Straight Arrow Connector 72"/>
            <p:cNvCxnSpPr/>
            <p:nvPr/>
          </p:nvCxnSpPr>
          <p:spPr>
            <a:xfrm flipH="1">
              <a:off x="4409173" y="5608388"/>
              <a:ext cx="554448" cy="3"/>
            </a:xfrm>
            <a:prstGeom prst="straightConnector1">
              <a:avLst/>
            </a:prstGeom>
            <a:ln w="31750" cap="flat" cmpd="sng">
              <a:solidFill>
                <a:srgbClr val="FF0000"/>
              </a:solidFill>
              <a:prstDash val="solid"/>
              <a:round/>
              <a:headEnd type="triangle" w="lg" len="med"/>
              <a:tailEnd type="none" w="lg" len="med"/>
            </a:ln>
          </p:spPr>
        </p:cxnSp>
      </p:grpSp>
      <p:sp>
        <p:nvSpPr>
          <p:cNvPr id="119820" name="TextBox 1"/>
          <p:cNvSpPr txBox="1"/>
          <p:nvPr/>
        </p:nvSpPr>
        <p:spPr>
          <a:xfrm>
            <a:off x="511175" y="6145213"/>
            <a:ext cx="9147175" cy="307975"/>
          </a:xfrm>
          <a:prstGeom prst="rect">
            <a:avLst/>
          </a:prstGeom>
          <a:noFill/>
          <a:ln w="9525">
            <a:noFill/>
          </a:ln>
        </p:spPr>
        <p:txBody>
          <a:bodyPr anchor="t" anchorCtr="0">
            <a:spAutoFit/>
          </a:bodyPr>
          <a:p>
            <a:pPr eaLnBrk="0" hangingPunct="0"/>
            <a:r>
              <a:rPr lang="en-US" altLang="zh-CN" sz="1400">
                <a:latin typeface="Arial" panose="020B0604020202020204" pitchFamily="34" charset="0"/>
              </a:rPr>
              <a:t>* Check out the online interactive exercises for more examples: h</a:t>
            </a:r>
            <a:r>
              <a:rPr lang="en-US" altLang="zh-CN" sz="1200">
                <a:latin typeface="Arial" panose="020B0604020202020204" pitchFamily="34" charset="0"/>
              </a:rPr>
              <a:t>ttp://gaia.cs.umass.edu/kurose_ross/interactive/</a:t>
            </a:r>
            <a:endParaRPr lang="en-US" altLang="zh-CN" sz="1200">
              <a:latin typeface="Arial" panose="020B0604020202020204" pitchFamily="34" charset="0"/>
            </a:endParaRPr>
          </a:p>
        </p:txBody>
      </p:sp>
      <p:sp>
        <p:nvSpPr>
          <p:cNvPr id="119821" name="Line 24"/>
          <p:cNvSpPr/>
          <p:nvPr/>
        </p:nvSpPr>
        <p:spPr>
          <a:xfrm>
            <a:off x="2620963" y="1857375"/>
            <a:ext cx="741362" cy="355600"/>
          </a:xfrm>
          <a:prstGeom prst="line">
            <a:avLst/>
          </a:prstGeom>
          <a:ln w="19050" cap="flat" cmpd="sng">
            <a:solidFill>
              <a:schemeClr val="tx1"/>
            </a:solidFill>
            <a:prstDash val="solid"/>
            <a:round/>
            <a:headEnd type="none" w="med" len="med"/>
            <a:tailEnd type="none" w="med" len="med"/>
          </a:ln>
        </p:spPr>
      </p:sp>
      <p:grpSp>
        <p:nvGrpSpPr>
          <p:cNvPr id="119822" name="Group 347"/>
          <p:cNvGrpSpPr/>
          <p:nvPr/>
        </p:nvGrpSpPr>
        <p:grpSpPr>
          <a:xfrm>
            <a:off x="3336925" y="1905000"/>
            <a:ext cx="1162050" cy="715963"/>
            <a:chOff x="1871277" y="1576300"/>
            <a:chExt cx="1128371" cy="437861"/>
          </a:xfrm>
        </p:grpSpPr>
        <p:sp>
          <p:nvSpPr>
            <p:cNvPr id="119823" name="Oval 86"/>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8" name="Rectangle 8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9825" name="Oval 8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0" name="Freeform 8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9827" name="Freeform 9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9828" name="Freeform 9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9829" name="Freeform 9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9830" name="Straight Connector 93"/>
            <p:cNvCxnSpPr>
              <a:endCxn id="119825"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9831" name="Straight Connector 94"/>
            <p:cNvCxnSpPr>
              <a:endCxn id="119825"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19832" name="Line 26"/>
          <p:cNvSpPr/>
          <p:nvPr/>
        </p:nvSpPr>
        <p:spPr>
          <a:xfrm>
            <a:off x="4545013" y="2276475"/>
            <a:ext cx="1933575" cy="9525"/>
          </a:xfrm>
          <a:prstGeom prst="line">
            <a:avLst/>
          </a:prstGeom>
          <a:ln w="19050" cap="flat" cmpd="sng">
            <a:solidFill>
              <a:schemeClr val="tx1"/>
            </a:solidFill>
            <a:prstDash val="solid"/>
            <a:round/>
            <a:headEnd type="none" w="med" len="med"/>
            <a:tailEnd type="none" w="med" len="med"/>
          </a:ln>
        </p:spPr>
      </p:sp>
      <p:sp>
        <p:nvSpPr>
          <p:cNvPr id="119833" name="Rectangle 29"/>
          <p:cNvSpPr/>
          <p:nvPr/>
        </p:nvSpPr>
        <p:spPr>
          <a:xfrm>
            <a:off x="5464175" y="2076450"/>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9834" name="Rectangle 30"/>
          <p:cNvSpPr/>
          <p:nvPr/>
        </p:nvSpPr>
        <p:spPr>
          <a:xfrm>
            <a:off x="4211638" y="21478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9835" name="Rectangle 31"/>
          <p:cNvSpPr/>
          <p:nvPr/>
        </p:nvSpPr>
        <p:spPr>
          <a:xfrm>
            <a:off x="4373563" y="2147888"/>
            <a:ext cx="147637" cy="2000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9836" name="Line 35"/>
          <p:cNvSpPr/>
          <p:nvPr/>
        </p:nvSpPr>
        <p:spPr>
          <a:xfrm flipV="1">
            <a:off x="6235700" y="1876425"/>
            <a:ext cx="366713" cy="0"/>
          </a:xfrm>
          <a:prstGeom prst="line">
            <a:avLst/>
          </a:prstGeom>
          <a:ln w="9525" cap="flat" cmpd="sng">
            <a:solidFill>
              <a:schemeClr val="tx1"/>
            </a:solidFill>
            <a:prstDash val="solid"/>
            <a:round/>
            <a:headEnd type="none" w="med" len="med"/>
            <a:tailEnd type="triangle" w="med" len="med"/>
          </a:ln>
        </p:spPr>
      </p:sp>
      <p:sp>
        <p:nvSpPr>
          <p:cNvPr id="119837" name="Rectangle 38"/>
          <p:cNvSpPr/>
          <p:nvPr/>
        </p:nvSpPr>
        <p:spPr>
          <a:xfrm>
            <a:off x="4502150" y="2085975"/>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9838" name="Text Box 39"/>
          <p:cNvSpPr txBox="1"/>
          <p:nvPr/>
        </p:nvSpPr>
        <p:spPr>
          <a:xfrm>
            <a:off x="4891088" y="1689100"/>
            <a:ext cx="1390650" cy="366713"/>
          </a:xfrm>
          <a:prstGeom prst="rect">
            <a:avLst/>
          </a:prstGeom>
          <a:noFill/>
          <a:ln w="9525">
            <a:noFill/>
          </a:ln>
        </p:spPr>
        <p:txBody>
          <a:bodyPr wrap="none" anchor="t" anchorCtr="0">
            <a:spAutoFit/>
          </a:bodyPr>
          <a:p>
            <a:pPr eaLnBrk="0" hangingPunct="0"/>
            <a:r>
              <a:rPr lang="en-US" altLang="zh-CN" sz="1800" dirty="0">
                <a:solidFill>
                  <a:srgbClr val="CC0000"/>
                </a:solidFill>
                <a:latin typeface="Arial" panose="020B0604020202020204" pitchFamily="34" charset="0"/>
              </a:rPr>
              <a:t>propagation</a:t>
            </a:r>
            <a:endParaRPr lang="en-US" altLang="zh-CN" sz="1800" dirty="0">
              <a:solidFill>
                <a:srgbClr val="CC0000"/>
              </a:solidFill>
              <a:latin typeface="Arial" panose="020B0604020202020204" pitchFamily="34" charset="0"/>
            </a:endParaRPr>
          </a:p>
        </p:txBody>
      </p:sp>
      <p:sp>
        <p:nvSpPr>
          <p:cNvPr id="119839" name="Line 40"/>
          <p:cNvSpPr/>
          <p:nvPr/>
        </p:nvSpPr>
        <p:spPr>
          <a:xfrm rot="10800000">
            <a:off x="4645025" y="1876425"/>
            <a:ext cx="319088" cy="0"/>
          </a:xfrm>
          <a:prstGeom prst="line">
            <a:avLst/>
          </a:prstGeom>
          <a:ln w="9525" cap="flat" cmpd="sng">
            <a:solidFill>
              <a:schemeClr val="tx1"/>
            </a:solidFill>
            <a:prstDash val="solid"/>
            <a:round/>
            <a:headEnd type="none" w="med" len="med"/>
            <a:tailEnd type="triangle" w="med" len="med"/>
          </a:ln>
        </p:spPr>
      </p:sp>
      <p:sp>
        <p:nvSpPr>
          <p:cNvPr id="119840" name="Text Box 43"/>
          <p:cNvSpPr txBox="1"/>
          <p:nvPr/>
        </p:nvSpPr>
        <p:spPr>
          <a:xfrm>
            <a:off x="3127375" y="2803525"/>
            <a:ext cx="1289050" cy="641350"/>
          </a:xfrm>
          <a:prstGeom prst="rect">
            <a:avLst/>
          </a:prstGeom>
          <a:noFill/>
          <a:ln w="9525">
            <a:noFill/>
          </a:ln>
        </p:spPr>
        <p:txBody>
          <a:bodyPr wrap="none" anchor="t" anchorCtr="0">
            <a:spAutoFit/>
          </a:bodyPr>
          <a:p>
            <a:pPr algn="ctr" eaLnBrk="0" hangingPunct="0"/>
            <a:r>
              <a:rPr lang="en-US" altLang="zh-CN" sz="1800" dirty="0">
                <a:solidFill>
                  <a:srgbClr val="CC0000"/>
                </a:solidFill>
                <a:latin typeface="Arial" panose="020B0604020202020204" pitchFamily="34" charset="0"/>
              </a:rPr>
              <a:t>nodal</a:t>
            </a:r>
            <a:endParaRPr lang="en-US" altLang="zh-CN" sz="1800" dirty="0">
              <a:solidFill>
                <a:srgbClr val="CC0000"/>
              </a:solidFill>
              <a:latin typeface="Arial" panose="020B0604020202020204" pitchFamily="34" charset="0"/>
            </a:endParaRPr>
          </a:p>
          <a:p>
            <a:pPr algn="ctr" eaLnBrk="0" hangingPunct="0"/>
            <a:r>
              <a:rPr lang="en-US" altLang="zh-CN" sz="1800" dirty="0">
                <a:solidFill>
                  <a:srgbClr val="CC0000"/>
                </a:solidFill>
                <a:latin typeface="Arial" panose="020B0604020202020204" pitchFamily="34" charset="0"/>
              </a:rPr>
              <a:t>processing</a:t>
            </a:r>
            <a:endParaRPr lang="en-US" altLang="zh-CN" sz="1800" dirty="0">
              <a:solidFill>
                <a:srgbClr val="CC0000"/>
              </a:solidFill>
              <a:latin typeface="Arial" panose="020B0604020202020204" pitchFamily="34" charset="0"/>
            </a:endParaRPr>
          </a:p>
        </p:txBody>
      </p:sp>
      <p:sp>
        <p:nvSpPr>
          <p:cNvPr id="119841" name="Line 44"/>
          <p:cNvSpPr/>
          <p:nvPr/>
        </p:nvSpPr>
        <p:spPr>
          <a:xfrm rot="10800000">
            <a:off x="3378200" y="2847975"/>
            <a:ext cx="833438" cy="0"/>
          </a:xfrm>
          <a:prstGeom prst="line">
            <a:avLst/>
          </a:prstGeom>
          <a:ln w="9525" cap="flat" cmpd="sng">
            <a:solidFill>
              <a:schemeClr val="tx1"/>
            </a:solidFill>
            <a:prstDash val="solid"/>
            <a:round/>
            <a:headEnd type="triangle" w="med" len="med"/>
            <a:tailEnd type="triangle" w="med" len="med"/>
          </a:ln>
        </p:spPr>
      </p:sp>
      <p:sp>
        <p:nvSpPr>
          <p:cNvPr id="119842" name="Line 45"/>
          <p:cNvSpPr/>
          <p:nvPr/>
        </p:nvSpPr>
        <p:spPr>
          <a:xfrm rot="-10800000" flipV="1">
            <a:off x="4187825" y="2609850"/>
            <a:ext cx="385763" cy="0"/>
          </a:xfrm>
          <a:prstGeom prst="line">
            <a:avLst/>
          </a:prstGeom>
          <a:ln w="9525" cap="flat" cmpd="sng">
            <a:solidFill>
              <a:schemeClr val="tx1"/>
            </a:solidFill>
            <a:prstDash val="solid"/>
            <a:round/>
            <a:headEnd type="triangle" w="med" len="med"/>
            <a:tailEnd type="triangle" w="med" len="med"/>
          </a:ln>
        </p:spPr>
      </p:sp>
      <p:sp>
        <p:nvSpPr>
          <p:cNvPr id="119843" name="Text Box 46"/>
          <p:cNvSpPr txBox="1"/>
          <p:nvPr/>
        </p:nvSpPr>
        <p:spPr>
          <a:xfrm>
            <a:off x="4595813" y="3060700"/>
            <a:ext cx="1123950" cy="366713"/>
          </a:xfrm>
          <a:prstGeom prst="rect">
            <a:avLst/>
          </a:prstGeom>
          <a:noFill/>
          <a:ln w="9525">
            <a:noFill/>
          </a:ln>
        </p:spPr>
        <p:txBody>
          <a:bodyPr wrap="none" anchor="t" anchorCtr="0">
            <a:spAutoFit/>
          </a:bodyPr>
          <a:p>
            <a:pPr eaLnBrk="0" hangingPunct="0"/>
            <a:r>
              <a:rPr lang="en-US" altLang="zh-CN" sz="1800" dirty="0">
                <a:solidFill>
                  <a:srgbClr val="CC0000"/>
                </a:solidFill>
                <a:latin typeface="Arial" panose="020B0604020202020204" pitchFamily="34" charset="0"/>
              </a:rPr>
              <a:t>queueing</a:t>
            </a:r>
            <a:endParaRPr lang="en-US" altLang="zh-CN" sz="1800" dirty="0">
              <a:solidFill>
                <a:srgbClr val="CC0000"/>
              </a:solidFill>
              <a:latin typeface="Arial" panose="020B0604020202020204" pitchFamily="34" charset="0"/>
            </a:endParaRPr>
          </a:p>
        </p:txBody>
      </p:sp>
      <p:sp>
        <p:nvSpPr>
          <p:cNvPr id="119844" name="Line 47"/>
          <p:cNvSpPr/>
          <p:nvPr/>
        </p:nvSpPr>
        <p:spPr>
          <a:xfrm rot="10800000">
            <a:off x="4349750" y="2609850"/>
            <a:ext cx="595313" cy="552450"/>
          </a:xfrm>
          <a:prstGeom prst="line">
            <a:avLst/>
          </a:prstGeom>
          <a:ln w="9525" cap="flat" cmpd="sng">
            <a:solidFill>
              <a:schemeClr val="tx1"/>
            </a:solidFill>
            <a:prstDash val="solid"/>
            <a:round/>
            <a:headEnd type="none" w="med" len="med"/>
            <a:tailEnd type="none" w="med" len="med"/>
          </a:ln>
        </p:spPr>
      </p:sp>
      <p:sp>
        <p:nvSpPr>
          <p:cNvPr id="119845" name="Rectangle 3"/>
          <p:cNvSpPr/>
          <p:nvPr/>
        </p:nvSpPr>
        <p:spPr>
          <a:xfrm>
            <a:off x="2116138" y="3630613"/>
            <a:ext cx="4943475" cy="554037"/>
          </a:xfrm>
          <a:prstGeom prst="rect">
            <a:avLst/>
          </a:prstGeom>
          <a:noFill/>
          <a:ln w="19050" cap="flat" cmpd="sng">
            <a:solidFill>
              <a:srgbClr val="FF0000"/>
            </a:solidFill>
            <a:prstDash val="solid"/>
            <a:miter/>
            <a:headEnd type="none" w="med" len="med"/>
            <a:tailEnd type="none" w="med" len="med"/>
          </a:ln>
        </p:spPr>
        <p:txBody>
          <a:bodyPr anchor="t" anchorCtr="0"/>
          <a:p>
            <a:pPr marL="285750" indent="-285750">
              <a:lnSpc>
                <a:spcPct val="85000"/>
              </a:lnSpc>
              <a:spcBef>
                <a:spcPct val="20000"/>
              </a:spcBef>
              <a:buClr>
                <a:srgbClr val="000099"/>
              </a:buClr>
              <a:buSzPct val="75000"/>
              <a:buFont typeface="Wingdings" panose="05000000000000000000" pitchFamily="2" charset="2"/>
            </a:pP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nodal</a:t>
            </a:r>
            <a:r>
              <a:rPr lang="en-US" altLang="zh-CN" dirty="0">
                <a:solidFill>
                  <a:srgbClr val="000000"/>
                </a:solidFill>
                <a:latin typeface="Gill Sans MT" panose="020B0502020104020203" charset="0"/>
              </a:rPr>
              <a:t> = </a:t>
            </a: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proc</a:t>
            </a:r>
            <a:r>
              <a:rPr lang="en-US" altLang="zh-CN" dirty="0">
                <a:solidFill>
                  <a:srgbClr val="000000"/>
                </a:solidFill>
                <a:latin typeface="Gill Sans MT" panose="020B0502020104020203" charset="0"/>
              </a:rPr>
              <a:t> + </a:t>
            </a: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queue</a:t>
            </a:r>
            <a:r>
              <a:rPr lang="en-US" altLang="zh-CN" dirty="0">
                <a:solidFill>
                  <a:srgbClr val="000000"/>
                </a:solidFill>
                <a:latin typeface="Gill Sans MT" panose="020B0502020104020203" charset="0"/>
              </a:rPr>
              <a:t> + </a:t>
            </a: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trans</a:t>
            </a:r>
            <a:r>
              <a:rPr lang="en-US" altLang="zh-CN" dirty="0">
                <a:solidFill>
                  <a:srgbClr val="000000"/>
                </a:solidFill>
                <a:latin typeface="Gill Sans MT" panose="020B0502020104020203" charset="0"/>
              </a:rPr>
              <a:t> +  </a:t>
            </a:r>
            <a:r>
              <a:rPr lang="en-US" altLang="zh-CN" i="1" dirty="0">
                <a:solidFill>
                  <a:srgbClr val="000000"/>
                </a:solidFill>
                <a:latin typeface="Gill Sans MT" panose="020B0502020104020203" charset="0"/>
              </a:rPr>
              <a:t>d</a:t>
            </a:r>
            <a:r>
              <a:rPr lang="en-US" altLang="zh-CN" baseline="-25000" dirty="0">
                <a:solidFill>
                  <a:srgbClr val="000000"/>
                </a:solidFill>
                <a:latin typeface="Gill Sans MT" panose="020B0502020104020203" charset="0"/>
              </a:rPr>
              <a:t>prop</a:t>
            </a:r>
            <a:endParaRPr lang="en-US" altLang="zh-CN" dirty="0">
              <a:solidFill>
                <a:srgbClr val="000000"/>
              </a:solidFill>
              <a:latin typeface="Gill Sans MT" panose="020B0502020104020203" charset="0"/>
            </a:endParaRPr>
          </a:p>
        </p:txBody>
      </p:sp>
      <p:sp>
        <p:nvSpPr>
          <p:cNvPr id="119846" name="Line 25"/>
          <p:cNvSpPr/>
          <p:nvPr/>
        </p:nvSpPr>
        <p:spPr>
          <a:xfrm flipV="1">
            <a:off x="2619375" y="2397125"/>
            <a:ext cx="735013" cy="549275"/>
          </a:xfrm>
          <a:prstGeom prst="line">
            <a:avLst/>
          </a:prstGeom>
          <a:ln w="19050" cap="flat" cmpd="sng">
            <a:solidFill>
              <a:schemeClr val="tx1"/>
            </a:solidFill>
            <a:prstDash val="solid"/>
            <a:round/>
            <a:headEnd type="none" w="med" len="med"/>
            <a:tailEnd type="none" w="med" len="med"/>
          </a:ln>
        </p:spPr>
      </p:sp>
      <p:sp>
        <p:nvSpPr>
          <p:cNvPr id="119847" name="Rectangle 32"/>
          <p:cNvSpPr/>
          <p:nvPr/>
        </p:nvSpPr>
        <p:spPr>
          <a:xfrm>
            <a:off x="3159125" y="2047875"/>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9848" name="Line 33"/>
          <p:cNvSpPr/>
          <p:nvPr/>
        </p:nvSpPr>
        <p:spPr>
          <a:xfrm>
            <a:off x="3109913" y="1984375"/>
            <a:ext cx="211137" cy="0"/>
          </a:xfrm>
          <a:prstGeom prst="line">
            <a:avLst/>
          </a:prstGeom>
          <a:ln w="9525" cap="flat" cmpd="sng">
            <a:solidFill>
              <a:schemeClr val="tx1"/>
            </a:solidFill>
            <a:prstDash val="solid"/>
            <a:round/>
            <a:headEnd type="none" w="med" len="med"/>
            <a:tailEnd type="triangle" w="med" len="med"/>
          </a:ln>
        </p:spPr>
      </p:sp>
      <p:sp>
        <p:nvSpPr>
          <p:cNvPr id="119849" name="Text Box 36"/>
          <p:cNvSpPr txBox="1"/>
          <p:nvPr/>
        </p:nvSpPr>
        <p:spPr>
          <a:xfrm>
            <a:off x="1743075" y="1541463"/>
            <a:ext cx="403225" cy="461962"/>
          </a:xfrm>
          <a:prstGeom prst="rect">
            <a:avLst/>
          </a:prstGeom>
          <a:noFill/>
          <a:ln w="9525">
            <a:noFill/>
          </a:ln>
        </p:spPr>
        <p:txBody>
          <a:bodyPr wrap="none" anchor="t" anchorCtr="0">
            <a:spAutoFit/>
          </a:bodyPr>
          <a:p>
            <a:pPr eaLnBrk="0" hangingPunct="0"/>
            <a:r>
              <a:rPr lang="en-US" altLang="zh-CN">
                <a:solidFill>
                  <a:srgbClr val="000000"/>
                </a:solidFill>
                <a:latin typeface="Arial" panose="020B0604020202020204" pitchFamily="34" charset="0"/>
              </a:rPr>
              <a:t>A</a:t>
            </a:r>
            <a:endParaRPr lang="en-US" altLang="zh-CN">
              <a:solidFill>
                <a:srgbClr val="000000"/>
              </a:solidFill>
              <a:latin typeface="Arial" panose="020B0604020202020204" pitchFamily="34" charset="0"/>
            </a:endParaRPr>
          </a:p>
        </p:txBody>
      </p:sp>
      <p:sp>
        <p:nvSpPr>
          <p:cNvPr id="119850" name="Text Box 37"/>
          <p:cNvSpPr txBox="1"/>
          <p:nvPr/>
        </p:nvSpPr>
        <p:spPr>
          <a:xfrm>
            <a:off x="1919288" y="2493963"/>
            <a:ext cx="387350" cy="457200"/>
          </a:xfrm>
          <a:prstGeom prst="rect">
            <a:avLst/>
          </a:prstGeom>
          <a:noFill/>
          <a:ln w="9525">
            <a:noFill/>
          </a:ln>
        </p:spPr>
        <p:txBody>
          <a:bodyPr wrap="none" anchor="t" anchorCtr="0">
            <a:spAutoFit/>
          </a:bodyPr>
          <a:p>
            <a:pPr eaLnBrk="0" hangingPunct="0"/>
            <a:r>
              <a:rPr lang="en-US" altLang="zh-CN">
                <a:latin typeface="Arial" panose="020B0604020202020204" pitchFamily="34" charset="0"/>
              </a:rPr>
              <a:t>B</a:t>
            </a:r>
            <a:endParaRPr lang="en-US" altLang="zh-CN">
              <a:latin typeface="Arial" panose="020B0604020202020204" pitchFamily="34" charset="0"/>
            </a:endParaRPr>
          </a:p>
        </p:txBody>
      </p:sp>
      <p:grpSp>
        <p:nvGrpSpPr>
          <p:cNvPr id="119851" name="Group 66"/>
          <p:cNvGrpSpPr/>
          <p:nvPr/>
        </p:nvGrpSpPr>
        <p:grpSpPr>
          <a:xfrm>
            <a:off x="1893888" y="1541463"/>
            <a:ext cx="779462" cy="679450"/>
            <a:chOff x="-44" y="1473"/>
            <a:chExt cx="981" cy="1105"/>
          </a:xfrm>
        </p:grpSpPr>
        <p:pic>
          <p:nvPicPr>
            <p:cNvPr id="119852" name="Picture 6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19853" name="Freeform 68"/>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19854" name="Group 69"/>
          <p:cNvGrpSpPr/>
          <p:nvPr/>
        </p:nvGrpSpPr>
        <p:grpSpPr>
          <a:xfrm>
            <a:off x="1943100" y="2547938"/>
            <a:ext cx="779463" cy="679450"/>
            <a:chOff x="-44" y="1473"/>
            <a:chExt cx="981" cy="1105"/>
          </a:xfrm>
        </p:grpSpPr>
        <p:pic>
          <p:nvPicPr>
            <p:cNvPr id="119855" name="Picture 70"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19856" name="Freeform 71"/>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19857" name="Text Box 41"/>
          <p:cNvSpPr txBox="1"/>
          <p:nvPr/>
        </p:nvSpPr>
        <p:spPr>
          <a:xfrm>
            <a:off x="2987675" y="1249363"/>
            <a:ext cx="1466850" cy="366712"/>
          </a:xfrm>
          <a:prstGeom prst="rect">
            <a:avLst/>
          </a:prstGeom>
          <a:noFill/>
          <a:ln w="9525">
            <a:noFill/>
          </a:ln>
        </p:spPr>
        <p:txBody>
          <a:bodyPr wrap="none" anchor="t" anchorCtr="0">
            <a:spAutoFit/>
          </a:bodyPr>
          <a:p>
            <a:pPr eaLnBrk="0" hangingPunct="0"/>
            <a:r>
              <a:rPr lang="en-US" altLang="zh-CN" sz="1800" dirty="0">
                <a:solidFill>
                  <a:srgbClr val="CC0000"/>
                </a:solidFill>
                <a:latin typeface="Arial" panose="020B0604020202020204" pitchFamily="34" charset="0"/>
              </a:rPr>
              <a:t>transmission</a:t>
            </a:r>
            <a:endParaRPr lang="en-US" altLang="zh-CN" sz="1800" dirty="0">
              <a:solidFill>
                <a:srgbClr val="CC0000"/>
              </a:solidFill>
              <a:latin typeface="Arial" panose="020B0604020202020204" pitchFamily="34" charset="0"/>
            </a:endParaRPr>
          </a:p>
        </p:txBody>
      </p:sp>
      <p:sp>
        <p:nvSpPr>
          <p:cNvPr id="119858" name="Line 42"/>
          <p:cNvSpPr/>
          <p:nvPr/>
        </p:nvSpPr>
        <p:spPr>
          <a:xfrm rot="10800000" flipH="1" flipV="1">
            <a:off x="4038600" y="1517650"/>
            <a:ext cx="528638" cy="533400"/>
          </a:xfrm>
          <a:prstGeom prst="line">
            <a:avLst/>
          </a:prstGeom>
          <a:ln w="9525" cap="flat" cmpd="sng">
            <a:solidFill>
              <a:schemeClr val="tx1"/>
            </a:solidFill>
            <a:prstDash val="solid"/>
            <a:round/>
            <a:headEnd type="none" w="med" len="med"/>
            <a:tailEnd type="none" w="med" len="med"/>
          </a:ln>
        </p:spPr>
      </p:sp>
      <p:grpSp>
        <p:nvGrpSpPr>
          <p:cNvPr id="119859" name="Group 347"/>
          <p:cNvGrpSpPr/>
          <p:nvPr/>
        </p:nvGrpSpPr>
        <p:grpSpPr>
          <a:xfrm>
            <a:off x="6473825" y="1949450"/>
            <a:ext cx="1163638" cy="715963"/>
            <a:chOff x="1871277" y="1576300"/>
            <a:chExt cx="1128371" cy="437860"/>
          </a:xfrm>
        </p:grpSpPr>
        <p:sp>
          <p:nvSpPr>
            <p:cNvPr id="119860" name="Oval 76"/>
            <p:cNvSpPr/>
            <p:nvPr/>
          </p:nvSpPr>
          <p:spPr>
            <a:xfrm flipV="1">
              <a:off x="1874446" y="1694640"/>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8" name="Rectangle 7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9862" name="Oval 78"/>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0" name="Freeform 7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19864" name="Freeform 80"/>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9865" name="Freeform 81"/>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19866" name="Freeform 82"/>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19867" name="Straight Connector 83"/>
            <p:cNvCxnSpPr>
              <a:endCxn id="11986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19868" name="Straight Connector 84"/>
            <p:cNvCxnSpPr>
              <a:endCxn id="11986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19869" name="Rectangle 31"/>
          <p:cNvSpPr/>
          <p:nvPr/>
        </p:nvSpPr>
        <p:spPr>
          <a:xfrm>
            <a:off x="2722563" y="2703513"/>
            <a:ext cx="139700" cy="18573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000000"/>
              </a:solidFill>
              <a:latin typeface="Arial" panose="020B0604020202020204" pitchFamily="34" charset="0"/>
              <a:ea typeface="MS PGothic" panose="020B0600070205080204" charset="-128"/>
            </a:endParaRPr>
          </a:p>
        </p:txBody>
      </p:sp>
      <p:sp>
        <p:nvSpPr>
          <p:cNvPr id="119870" name="Line 33"/>
          <p:cNvSpPr/>
          <p:nvPr/>
        </p:nvSpPr>
        <p:spPr>
          <a:xfrm flipV="1">
            <a:off x="2897188" y="2673350"/>
            <a:ext cx="220662" cy="161925"/>
          </a:xfrm>
          <a:prstGeom prst="line">
            <a:avLst/>
          </a:prstGeom>
          <a:ln w="9525" cap="flat" cmpd="sng">
            <a:solidFill>
              <a:schemeClr val="tx1"/>
            </a:solidFill>
            <a:prstDash val="solid"/>
            <a:round/>
            <a:headEnd type="none" w="med" len="med"/>
            <a:tailEnd type="triangle" w="med" len="med"/>
          </a:ln>
        </p:spPr>
      </p:sp>
      <p:sp>
        <p:nvSpPr>
          <p:cNvPr id="119871" name="文本框 1"/>
          <p:cNvSpPr txBox="1"/>
          <p:nvPr/>
        </p:nvSpPr>
        <p:spPr>
          <a:xfrm>
            <a:off x="95250" y="2835275"/>
            <a:ext cx="2130425" cy="1198563"/>
          </a:xfrm>
          <a:prstGeom prst="rect">
            <a:avLst/>
          </a:prstGeom>
          <a:noFill/>
          <a:ln w="9525">
            <a:noFill/>
          </a:ln>
        </p:spPr>
        <p:txBody>
          <a:bodyPr wrap="square" anchor="t" anchorCtr="0">
            <a:spAutoFit/>
          </a:bodyPr>
          <a:p>
            <a:r>
              <a:rPr lang="zh-CN" altLang="en-US" b="1">
                <a:latin typeface="宋体" panose="02010600030101010101" pitchFamily="2" charset="-122"/>
                <a:ea typeface="宋体" panose="02010600030101010101" pitchFamily="2" charset="-122"/>
              </a:rPr>
              <a:t>传输时延</a:t>
            </a:r>
            <a:endParaRPr lang="zh-CN" altLang="en-US" b="1">
              <a:latin typeface="宋体" panose="02010600030101010101" pitchFamily="2" charset="-122"/>
              <a:ea typeface="宋体" panose="02010600030101010101" pitchFamily="2" charset="-122"/>
            </a:endParaRPr>
          </a:p>
          <a:p>
            <a:endParaRPr lang="zh-CN" altLang="en-US" b="1">
              <a:latin typeface="宋体" panose="02010600030101010101" pitchFamily="2" charset="-122"/>
              <a:ea typeface="宋体" panose="02010600030101010101" pitchFamily="2" charset="-122"/>
            </a:endParaRPr>
          </a:p>
          <a:p>
            <a:r>
              <a:rPr lang="zh-CN" altLang="en-US" b="1">
                <a:latin typeface="宋体" panose="02010600030101010101" pitchFamily="2" charset="-122"/>
                <a:ea typeface="宋体" panose="02010600030101010101" pitchFamily="2" charset="-122"/>
              </a:rPr>
              <a:t>传播时延</a:t>
            </a:r>
            <a:endParaRPr lang="zh-CN" altLang="en-US" b="1">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43"/>
                                        </p:tgtEl>
                                        <p:attrNameLst>
                                          <p:attrName>style.visibility</p:attrName>
                                        </p:attrNameLst>
                                      </p:cBhvr>
                                      <p:to>
                                        <p:strVal val="visible"/>
                                      </p:to>
                                    </p:set>
                                    <p:animEffect transition="in" filter="dissolve">
                                      <p:cBhvr>
                                        <p:cTn id="12" dur="500"/>
                                        <p:tgtEl>
                                          <p:spTgt spid="1126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p:txBody>
          <a:bodyPr anchor="ctr" anchorCtr="0"/>
          <a:p>
            <a:r>
              <a:rPr lang="zh-CN" altLang="en-US">
                <a:latin typeface="微软雅黑" panose="020B0503020204020204" charset="-122"/>
                <a:ea typeface="微软雅黑" panose="020B0503020204020204" charset="-122"/>
              </a:rPr>
              <a:t>计算机网络的功能</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p>
            <a:pPr marL="342900" marR="0" indent="-342900" algn="l" defTabSz="914400" rtl="0" eaLnBrk="0" fontAlgn="base" latinLnBrk="0" hangingPunct="0">
              <a:lnSpc>
                <a:spcPct val="85000"/>
              </a:lnSpc>
              <a:spcBef>
                <a:spcPct val="20000"/>
              </a:spcBef>
              <a:spcAft>
                <a:spcPct val="0"/>
              </a:spcAft>
              <a:buClr>
                <a:srgbClr val="000090"/>
              </a:buClr>
              <a:buSzTx/>
              <a:buFont typeface="Wingdings" panose="05000000000000000000" charset="0"/>
              <a:buChar char="§"/>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信息传递</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0" fontAlgn="base" latinLnBrk="0" hangingPunct="0">
              <a:lnSpc>
                <a:spcPct val="85000"/>
              </a:lnSpc>
              <a:spcBef>
                <a:spcPct val="20000"/>
              </a:spcBef>
              <a:spcAft>
                <a:spcPct val="0"/>
              </a:spcAft>
              <a:buClr>
                <a:srgbClr val="000090"/>
              </a:buClr>
              <a:buSzTx/>
              <a:buFont typeface="Wingdings" panose="05000000000000000000" charset="0"/>
              <a:buNone/>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传送文本、图像、视频、声音</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marR="0" indent="-342900" algn="l" defTabSz="914400" rtl="0" eaLnBrk="0" fontAlgn="base" latinLnBrk="0" hangingPunct="0">
              <a:lnSpc>
                <a:spcPct val="85000"/>
              </a:lnSpc>
              <a:spcBef>
                <a:spcPct val="20000"/>
              </a:spcBef>
              <a:spcAft>
                <a:spcPct val="0"/>
              </a:spcAft>
              <a:buClr>
                <a:srgbClr val="000090"/>
              </a:buClr>
              <a:buSzTx/>
              <a:buFont typeface="Wingdings" panose="05000000000000000000" charset="0"/>
              <a:buChar char="§"/>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共享资源</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0" fontAlgn="base" latinLnBrk="0" hangingPunct="0">
              <a:lnSpc>
                <a:spcPct val="85000"/>
              </a:lnSpc>
              <a:spcBef>
                <a:spcPct val="20000"/>
              </a:spcBef>
              <a:spcAft>
                <a:spcPct val="0"/>
              </a:spcAft>
              <a:buClr>
                <a:srgbClr val="000090"/>
              </a:buClr>
              <a:buSzTx/>
              <a:buFont typeface="Wingdings" panose="05000000000000000000" charset="0"/>
              <a:buNone/>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a:t>
            </a: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信息资源、计算资源、存储资源</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marR="0" indent="-342900" algn="l" defTabSz="914400" rtl="0" eaLnBrk="0" fontAlgn="base" latinLnBrk="0" hangingPunct="0">
              <a:lnSpc>
                <a:spcPct val="85000"/>
              </a:lnSpc>
              <a:spcBef>
                <a:spcPct val="20000"/>
              </a:spcBef>
              <a:spcAft>
                <a:spcPct val="0"/>
              </a:spcAft>
              <a:buClr>
                <a:srgbClr val="000090"/>
              </a:buClr>
              <a:buSzTx/>
              <a:buFont typeface="Wingdings" panose="05000000000000000000" charset="0"/>
              <a:buChar char="§"/>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网络计算</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marR="0" indent="0" algn="l" defTabSz="914400" rtl="0" eaLnBrk="0" fontAlgn="base" latinLnBrk="0" hangingPunct="0">
              <a:lnSpc>
                <a:spcPct val="85000"/>
              </a:lnSpc>
              <a:spcBef>
                <a:spcPct val="20000"/>
              </a:spcBef>
              <a:spcAft>
                <a:spcPct val="0"/>
              </a:spcAft>
              <a:buClr>
                <a:srgbClr val="000090"/>
              </a:buClr>
              <a:buSzTx/>
              <a:buFont typeface="Wingdings" panose="05000000000000000000" charset="0"/>
              <a:buNone/>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rPr>
              <a:t>  分布在不同地点的多台计算机共同完成一定的任务</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marR="0" indent="-342900" algn="l" defTabSz="914400" rtl="0" eaLnBrk="0" fontAlgn="base" latinLnBrk="0" hangingPunct="0">
              <a:lnSpc>
                <a:spcPct val="85000"/>
              </a:lnSpc>
              <a:spcBef>
                <a:spcPct val="20000"/>
              </a:spcBef>
              <a:spcAft>
                <a:spcPct val="0"/>
              </a:spcAft>
              <a:buClr>
                <a:srgbClr val="000090"/>
              </a:buClr>
              <a:buSzTx/>
              <a:buFont typeface="Wingdings" panose="05000000000000000000" charset="0"/>
              <a:buChar char="§"/>
            </a:pP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21858" name="Picture 37" descr="underline_base"/>
          <p:cNvPicPr/>
          <p:nvPr/>
        </p:nvPicPr>
        <p:blipFill>
          <a:blip r:embed="rId1"/>
          <a:stretch>
            <a:fillRect/>
          </a:stretch>
        </p:blipFill>
        <p:spPr>
          <a:xfrm>
            <a:off x="465138" y="811213"/>
            <a:ext cx="3986212" cy="185737"/>
          </a:xfrm>
          <a:prstGeom prst="rect">
            <a:avLst/>
          </a:prstGeom>
          <a:noFill/>
          <a:ln w="9525">
            <a:noFill/>
          </a:ln>
        </p:spPr>
      </p:pic>
      <p:sp>
        <p:nvSpPr>
          <p:cNvPr id="121859" name="Rectangle 2"/>
          <p:cNvSpPr>
            <a:spLocks noGrp="1"/>
          </p:cNvSpPr>
          <p:nvPr>
            <p:ph type="title" idx="4294967295"/>
          </p:nvPr>
        </p:nvSpPr>
        <p:spPr>
          <a:xfrm>
            <a:off x="365125" y="0"/>
            <a:ext cx="7772400" cy="1143000"/>
          </a:xfrm>
        </p:spPr>
        <p:txBody>
          <a:bodyPr vert="horz" wrap="square" lIns="91440" tIns="45720" rIns="91440" bIns="45720" anchor="ctr" anchorCtr="0"/>
          <a:p>
            <a:pPr eaLnBrk="1" hangingPunct="1"/>
            <a:r>
              <a:rPr lang="en-US" altLang="zh-CN" dirty="0"/>
              <a:t>Caravan analogy</a:t>
            </a:r>
            <a:endParaRPr lang="en-US" altLang="zh-CN" dirty="0"/>
          </a:p>
        </p:txBody>
      </p:sp>
      <p:sp>
        <p:nvSpPr>
          <p:cNvPr id="121860" name="Rectangle 3"/>
          <p:cNvSpPr>
            <a:spLocks noGrp="1"/>
          </p:cNvSpPr>
          <p:nvPr>
            <p:ph type="body" sz="half" idx="4294967295"/>
          </p:nvPr>
        </p:nvSpPr>
        <p:spPr>
          <a:xfrm>
            <a:off x="541338" y="2927350"/>
            <a:ext cx="4216400" cy="3317875"/>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ja-JP" altLang="en-US" sz="2400"/>
              <a:t>cars “</a:t>
            </a:r>
            <a:r>
              <a:rPr lang="en-US" altLang="ja-JP" sz="2400"/>
              <a:t>propagate</a:t>
            </a:r>
            <a:r>
              <a:rPr lang="ja-JP" altLang="en-US" sz="2400"/>
              <a:t>”</a:t>
            </a:r>
            <a:r>
              <a:rPr lang="en-US" altLang="ja-JP" sz="2400"/>
              <a:t> at </a:t>
            </a:r>
            <a:br>
              <a:rPr lang="en-US" altLang="ja-JP" sz="2400"/>
            </a:br>
            <a:r>
              <a:rPr lang="en-US" altLang="ja-JP" sz="2400"/>
              <a:t>100 km/hr</a:t>
            </a:r>
            <a:endParaRPr lang="en-US" altLang="ja-JP" sz="2400"/>
          </a:p>
          <a:p>
            <a:pPr marL="287655" lvl="0" indent="-287655" eaLnBrk="1" hangingPunct="1">
              <a:buClr>
                <a:srgbClr val="000090"/>
              </a:buClr>
              <a:buFont typeface="Wingdings" panose="05000000000000000000" pitchFamily="2" charset="2"/>
            </a:pPr>
            <a:r>
              <a:rPr lang="en-US" altLang="zh-CN" sz="2400"/>
              <a:t>toll booth takes 12 sec to service car (bit transmission time)</a:t>
            </a:r>
            <a:endParaRPr lang="en-US" altLang="zh-CN" sz="2400"/>
          </a:p>
          <a:p>
            <a:pPr marL="287655" lvl="0" indent="-287655" eaLnBrk="1" hangingPunct="1">
              <a:buClr>
                <a:srgbClr val="000090"/>
              </a:buClr>
              <a:buFont typeface="Wingdings" panose="05000000000000000000" pitchFamily="2" charset="2"/>
            </a:pPr>
            <a:r>
              <a:rPr lang="en-US" altLang="zh-CN" sz="2400"/>
              <a:t>car ~ bit; caravan ~ packet</a:t>
            </a:r>
            <a:endParaRPr lang="en-US" altLang="zh-CN" sz="2400"/>
          </a:p>
          <a:p>
            <a:pPr marL="287655" lvl="0" indent="-287655" eaLnBrk="1" hangingPunct="1">
              <a:buClr>
                <a:srgbClr val="000090"/>
              </a:buClr>
              <a:buFont typeface="Wingdings" panose="05000000000000000000" pitchFamily="2" charset="2"/>
            </a:pPr>
            <a:r>
              <a:rPr lang="en-US" altLang="zh-CN" sz="2400" i="1">
                <a:solidFill>
                  <a:srgbClr val="CC0000"/>
                </a:solidFill>
              </a:rPr>
              <a:t>Q:</a:t>
            </a:r>
            <a:r>
              <a:rPr lang="en-US" altLang="zh-CN" sz="2400">
                <a:solidFill>
                  <a:srgbClr val="CC0000"/>
                </a:solidFill>
              </a:rPr>
              <a:t> How long until caravan is lined up before 2nd toll booth?</a:t>
            </a:r>
            <a:endParaRPr lang="en-US" altLang="zh-CN" sz="2400">
              <a:solidFill>
                <a:srgbClr val="CC0000"/>
              </a:solidFill>
            </a:endParaRPr>
          </a:p>
          <a:p>
            <a:pPr marL="287655" lvl="0" indent="-287655" eaLnBrk="1" hangingPunct="1">
              <a:buClr>
                <a:srgbClr val="000090"/>
              </a:buClr>
              <a:buFont typeface="Wingdings" panose="05000000000000000000" pitchFamily="2" charset="2"/>
              <a:buNone/>
            </a:pPr>
            <a:endParaRPr lang="en-US" altLang="zh-CN" sz="2400">
              <a:solidFill>
                <a:srgbClr val="CC0000"/>
              </a:solidFill>
            </a:endParaRPr>
          </a:p>
        </p:txBody>
      </p:sp>
      <p:sp>
        <p:nvSpPr>
          <p:cNvPr id="73734" name="Rectangle 4"/>
          <p:cNvSpPr>
            <a:spLocks noGrp="1"/>
          </p:cNvSpPr>
          <p:nvPr>
            <p:ph type="body" sz="half" idx="4294967295"/>
          </p:nvPr>
        </p:nvSpPr>
        <p:spPr>
          <a:xfrm>
            <a:off x="5227638" y="2941638"/>
            <a:ext cx="3521075" cy="33655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SzTx/>
              <a:buFont typeface="Wingdings" panose="05000000000000000000" pitchFamily="2" charset="2"/>
            </a:pPr>
            <a:r>
              <a:rPr lang="en-US" altLang="zh-CN" sz="2400" dirty="0"/>
              <a:t>time to </a:t>
            </a:r>
            <a:r>
              <a:rPr lang="ja-JP" altLang="en-US" sz="2400" dirty="0"/>
              <a:t>“</a:t>
            </a:r>
            <a:r>
              <a:rPr lang="en-US" altLang="ja-JP" sz="2400" dirty="0"/>
              <a:t>push</a:t>
            </a:r>
            <a:r>
              <a:rPr lang="ja-JP" altLang="en-US" sz="2400" dirty="0"/>
              <a:t>”</a:t>
            </a:r>
            <a:r>
              <a:rPr lang="en-US" altLang="ja-JP" sz="2400" dirty="0"/>
              <a:t> entire caravan through toll booth onto highway = 12*10 = 120 sec</a:t>
            </a:r>
            <a:endParaRPr lang="en-US" altLang="ja-JP" sz="2400" dirty="0"/>
          </a:p>
          <a:p>
            <a:pPr marL="287655" lvl="0" indent="-287655" eaLnBrk="1" hangingPunct="1">
              <a:buClr>
                <a:srgbClr val="000090"/>
              </a:buClr>
              <a:buSzTx/>
              <a:buFont typeface="Wingdings" panose="05000000000000000000" pitchFamily="2" charset="2"/>
            </a:pPr>
            <a:r>
              <a:rPr lang="en-US" altLang="zh-CN" sz="2400" dirty="0"/>
              <a:t>time for last car to propagate from 1st to 2nd toll both: 100km/(100km/hr)= 1 hr</a:t>
            </a:r>
            <a:endParaRPr lang="en-US" altLang="zh-CN" sz="2400" dirty="0"/>
          </a:p>
          <a:p>
            <a:pPr marL="287655" lvl="0" indent="-287655" eaLnBrk="1" hangingPunct="1">
              <a:buClr>
                <a:srgbClr val="000090"/>
              </a:buClr>
              <a:buSzTx/>
              <a:buFont typeface="Wingdings" panose="05000000000000000000" pitchFamily="2" charset="2"/>
            </a:pPr>
            <a:r>
              <a:rPr lang="en-US" altLang="zh-CN" sz="2400" i="1" dirty="0">
                <a:solidFill>
                  <a:srgbClr val="CC0000"/>
                </a:solidFill>
              </a:rPr>
              <a:t>A:</a:t>
            </a:r>
            <a:r>
              <a:rPr lang="en-US" altLang="zh-CN" sz="2400" dirty="0">
                <a:solidFill>
                  <a:srgbClr val="CC0000"/>
                </a:solidFill>
              </a:rPr>
              <a:t> 62 minutes</a:t>
            </a:r>
            <a:endParaRPr lang="en-US" altLang="zh-CN" sz="2400" dirty="0">
              <a:solidFill>
                <a:srgbClr val="CC0000"/>
              </a:solidFill>
            </a:endParaRPr>
          </a:p>
        </p:txBody>
      </p:sp>
      <p:grpSp>
        <p:nvGrpSpPr>
          <p:cNvPr id="121862" name="Group 42"/>
          <p:cNvGrpSpPr/>
          <p:nvPr/>
        </p:nvGrpSpPr>
        <p:grpSpPr>
          <a:xfrm>
            <a:off x="406400" y="1195388"/>
            <a:ext cx="8043863" cy="1481137"/>
            <a:chOff x="165" y="725"/>
            <a:chExt cx="5067" cy="933"/>
          </a:xfrm>
        </p:grpSpPr>
        <p:grpSp>
          <p:nvGrpSpPr>
            <p:cNvPr id="121863" name="Group 43"/>
            <p:cNvGrpSpPr/>
            <p:nvPr/>
          </p:nvGrpSpPr>
          <p:grpSpPr>
            <a:xfrm>
              <a:off x="3535" y="781"/>
              <a:ext cx="516" cy="877"/>
              <a:chOff x="1357" y="938"/>
              <a:chExt cx="516" cy="877"/>
            </a:xfrm>
          </p:grpSpPr>
          <p:sp>
            <p:nvSpPr>
              <p:cNvPr id="121864" name="Rectangle 44"/>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1865" name="Text Box 45"/>
              <p:cNvSpPr txBox="1"/>
              <p:nvPr/>
            </p:nvSpPr>
            <p:spPr>
              <a:xfrm>
                <a:off x="1357" y="1373"/>
                <a:ext cx="516" cy="442"/>
              </a:xfrm>
              <a:prstGeom prst="rect">
                <a:avLst/>
              </a:prstGeom>
              <a:noFill/>
              <a:ln w="9525">
                <a:noFill/>
              </a:ln>
            </p:spPr>
            <p:txBody>
              <a:bodyPr wrap="none" anchor="t" anchorCtr="0">
                <a:spAutoFit/>
              </a:bodyPr>
              <a:p>
                <a:pPr algn="ctr" eaLnBrk="0" hangingPunct="0"/>
                <a:r>
                  <a:rPr lang="en-US" altLang="zh-CN" sz="2000" dirty="0">
                    <a:latin typeface="Arial" panose="020B0604020202020204" pitchFamily="34" charset="0"/>
                  </a:rPr>
                  <a:t>toll </a:t>
                </a:r>
                <a:endParaRPr lang="en-US" altLang="zh-CN" sz="2000" dirty="0">
                  <a:latin typeface="Arial" panose="020B0604020202020204" pitchFamily="34" charset="0"/>
                </a:endParaRPr>
              </a:p>
              <a:p>
                <a:pPr algn="ctr" eaLnBrk="0" hangingPunct="0"/>
                <a:r>
                  <a:rPr lang="en-US" altLang="zh-CN" sz="2000" dirty="0">
                    <a:latin typeface="Arial" panose="020B0604020202020204" pitchFamily="34" charset="0"/>
                  </a:rPr>
                  <a:t>booth</a:t>
                </a:r>
                <a:endParaRPr lang="en-US" altLang="zh-CN" sz="2000" dirty="0">
                  <a:latin typeface="Arial" panose="020B0604020202020204" pitchFamily="34" charset="0"/>
                </a:endParaRPr>
              </a:p>
            </p:txBody>
          </p:sp>
        </p:grpSp>
        <p:grpSp>
          <p:nvGrpSpPr>
            <p:cNvPr id="121866" name="Group 46"/>
            <p:cNvGrpSpPr/>
            <p:nvPr/>
          </p:nvGrpSpPr>
          <p:grpSpPr>
            <a:xfrm>
              <a:off x="1738" y="781"/>
              <a:ext cx="516" cy="877"/>
              <a:chOff x="1357" y="938"/>
              <a:chExt cx="516" cy="877"/>
            </a:xfrm>
          </p:grpSpPr>
          <p:sp>
            <p:nvSpPr>
              <p:cNvPr id="121867" name="Rectangle 47"/>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1868" name="Text Box 48"/>
              <p:cNvSpPr txBox="1"/>
              <p:nvPr/>
            </p:nvSpPr>
            <p:spPr>
              <a:xfrm>
                <a:off x="1357" y="1373"/>
                <a:ext cx="516" cy="442"/>
              </a:xfrm>
              <a:prstGeom prst="rect">
                <a:avLst/>
              </a:prstGeom>
              <a:noFill/>
              <a:ln w="9525">
                <a:noFill/>
              </a:ln>
            </p:spPr>
            <p:txBody>
              <a:bodyPr wrap="none" anchor="t" anchorCtr="0">
                <a:spAutoFit/>
              </a:bodyPr>
              <a:p>
                <a:pPr algn="ctr" eaLnBrk="0" hangingPunct="0"/>
                <a:r>
                  <a:rPr lang="en-US" altLang="zh-CN" sz="2000" dirty="0">
                    <a:latin typeface="Arial" panose="020B0604020202020204" pitchFamily="34" charset="0"/>
                  </a:rPr>
                  <a:t>toll </a:t>
                </a:r>
                <a:endParaRPr lang="en-US" altLang="zh-CN" sz="2000" dirty="0">
                  <a:latin typeface="Arial" panose="020B0604020202020204" pitchFamily="34" charset="0"/>
                </a:endParaRPr>
              </a:p>
              <a:p>
                <a:pPr algn="ctr" eaLnBrk="0" hangingPunct="0"/>
                <a:r>
                  <a:rPr lang="en-US" altLang="zh-CN" sz="2000" dirty="0">
                    <a:latin typeface="Arial" panose="020B0604020202020204" pitchFamily="34" charset="0"/>
                  </a:rPr>
                  <a:t>booth</a:t>
                </a:r>
                <a:endParaRPr lang="en-US" altLang="zh-CN" sz="2000" dirty="0">
                  <a:latin typeface="Arial" panose="020B0604020202020204" pitchFamily="34" charset="0"/>
                </a:endParaRPr>
              </a:p>
            </p:txBody>
          </p:sp>
        </p:grpSp>
        <p:sp>
          <p:nvSpPr>
            <p:cNvPr id="121869" name="AutoShape 49"/>
            <p:cNvSpPr/>
            <p:nvPr/>
          </p:nvSpPr>
          <p:spPr>
            <a:xfrm rot="-5400000">
              <a:off x="996" y="292"/>
              <a:ext cx="50" cy="1743"/>
            </a:xfrm>
            <a:prstGeom prst="leftBrace">
              <a:avLst>
                <a:gd name="adj1" fmla="val 290500"/>
                <a:gd name="adj2" fmla="val 50000"/>
              </a:avLst>
            </a:prstGeom>
            <a:noFill/>
            <a:ln w="9525" cap="flat" cmpd="sng">
              <a:solidFill>
                <a:schemeClr val="tx1"/>
              </a:solidFill>
              <a:prstDash val="solid"/>
              <a:round/>
              <a:headEnd type="none" w="med" len="med"/>
              <a:tailEnd type="none" w="med" len="med"/>
            </a:ln>
          </p:spPr>
          <p:txBody>
            <a:bodyPr vert="eaVert"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1870" name="Text Box 50"/>
            <p:cNvSpPr txBox="1"/>
            <p:nvPr/>
          </p:nvSpPr>
          <p:spPr>
            <a:xfrm>
              <a:off x="726" y="1139"/>
              <a:ext cx="685" cy="442"/>
            </a:xfrm>
            <a:prstGeom prst="rect">
              <a:avLst/>
            </a:prstGeom>
            <a:noFill/>
            <a:ln w="9525">
              <a:noFill/>
            </a:ln>
          </p:spPr>
          <p:txBody>
            <a:bodyPr wrap="none" anchor="t" anchorCtr="0">
              <a:spAutoFit/>
            </a:bodyPr>
            <a:p>
              <a:pPr eaLnBrk="0" hangingPunct="0"/>
              <a:r>
                <a:rPr lang="en-US" altLang="zh-CN" sz="2000" dirty="0">
                  <a:latin typeface="Arial" panose="020B0604020202020204" pitchFamily="34" charset="0"/>
                </a:rPr>
                <a:t>ten-car </a:t>
              </a:r>
              <a:endParaRPr lang="en-US" altLang="zh-CN" sz="2000" dirty="0">
                <a:latin typeface="Arial" panose="020B0604020202020204" pitchFamily="34" charset="0"/>
              </a:endParaRPr>
            </a:p>
            <a:p>
              <a:pPr eaLnBrk="0" hangingPunct="0"/>
              <a:r>
                <a:rPr lang="en-US" altLang="zh-CN" sz="2000" dirty="0">
                  <a:latin typeface="Arial" panose="020B0604020202020204" pitchFamily="34" charset="0"/>
                </a:rPr>
                <a:t>caravan</a:t>
              </a:r>
              <a:endParaRPr lang="en-US" altLang="zh-CN" sz="2000" dirty="0">
                <a:latin typeface="Arial" panose="020B0604020202020204" pitchFamily="34" charset="0"/>
              </a:endParaRPr>
            </a:p>
          </p:txBody>
        </p:sp>
        <p:sp>
          <p:nvSpPr>
            <p:cNvPr id="121871" name="Line 51"/>
            <p:cNvSpPr/>
            <p:nvPr/>
          </p:nvSpPr>
          <p:spPr>
            <a:xfrm flipH="1">
              <a:off x="2100" y="976"/>
              <a:ext cx="415" cy="0"/>
            </a:xfrm>
            <a:prstGeom prst="line">
              <a:avLst/>
            </a:prstGeom>
            <a:ln w="9525" cap="flat" cmpd="sng">
              <a:solidFill>
                <a:schemeClr val="tx1"/>
              </a:solidFill>
              <a:prstDash val="solid"/>
              <a:round/>
              <a:headEnd type="none" w="med" len="med"/>
              <a:tailEnd type="triangle" w="med" len="med"/>
            </a:ln>
          </p:spPr>
        </p:sp>
        <p:sp>
          <p:nvSpPr>
            <p:cNvPr id="121872" name="Text Box 52"/>
            <p:cNvSpPr txBox="1"/>
            <p:nvPr/>
          </p:nvSpPr>
          <p:spPr>
            <a:xfrm>
              <a:off x="2515" y="850"/>
              <a:ext cx="680" cy="250"/>
            </a:xfrm>
            <a:prstGeom prst="rect">
              <a:avLst/>
            </a:prstGeom>
            <a:noFill/>
            <a:ln w="9525">
              <a:noFill/>
            </a:ln>
          </p:spPr>
          <p:txBody>
            <a:bodyPr anchor="t" anchorCtr="0">
              <a:spAutoFit/>
            </a:bodyPr>
            <a:p>
              <a:pPr eaLnBrk="0" hangingPunct="0"/>
              <a:r>
                <a:rPr lang="en-US" altLang="zh-CN" sz="2000" dirty="0">
                  <a:latin typeface="Arial" panose="020B0604020202020204" pitchFamily="34" charset="0"/>
                </a:rPr>
                <a:t>100 km</a:t>
              </a:r>
              <a:endParaRPr lang="en-US" altLang="zh-CN" sz="2000" dirty="0">
                <a:latin typeface="Arial" panose="020B0604020202020204" pitchFamily="34" charset="0"/>
              </a:endParaRPr>
            </a:p>
          </p:txBody>
        </p:sp>
        <p:sp>
          <p:nvSpPr>
            <p:cNvPr id="121873" name="Line 53"/>
            <p:cNvSpPr/>
            <p:nvPr/>
          </p:nvSpPr>
          <p:spPr>
            <a:xfrm flipH="1" flipV="1">
              <a:off x="3985" y="975"/>
              <a:ext cx="392" cy="1"/>
            </a:xfrm>
            <a:prstGeom prst="line">
              <a:avLst/>
            </a:prstGeom>
            <a:ln w="9525" cap="flat" cmpd="sng">
              <a:solidFill>
                <a:schemeClr val="tx1"/>
              </a:solidFill>
              <a:prstDash val="solid"/>
              <a:round/>
              <a:headEnd type="none" w="med" len="med"/>
              <a:tailEnd type="triangle" w="med" len="med"/>
            </a:ln>
          </p:spPr>
        </p:sp>
        <p:sp>
          <p:nvSpPr>
            <p:cNvPr id="121874" name="Text Box 54"/>
            <p:cNvSpPr txBox="1"/>
            <p:nvPr/>
          </p:nvSpPr>
          <p:spPr>
            <a:xfrm>
              <a:off x="4377" y="850"/>
              <a:ext cx="680" cy="250"/>
            </a:xfrm>
            <a:prstGeom prst="rect">
              <a:avLst/>
            </a:prstGeom>
            <a:noFill/>
            <a:ln w="9525">
              <a:noFill/>
            </a:ln>
          </p:spPr>
          <p:txBody>
            <a:bodyPr anchor="t" anchorCtr="0">
              <a:spAutoFit/>
            </a:bodyPr>
            <a:p>
              <a:pPr eaLnBrk="0" hangingPunct="0"/>
              <a:r>
                <a:rPr lang="en-US" altLang="zh-CN" sz="2000" dirty="0">
                  <a:latin typeface="Arial" panose="020B0604020202020204" pitchFamily="34" charset="0"/>
                </a:rPr>
                <a:t>100 km</a:t>
              </a:r>
              <a:endParaRPr lang="en-US" altLang="zh-CN" sz="2000" dirty="0">
                <a:latin typeface="Arial" panose="020B0604020202020204" pitchFamily="34" charset="0"/>
              </a:endParaRPr>
            </a:p>
          </p:txBody>
        </p:sp>
        <p:sp>
          <p:nvSpPr>
            <p:cNvPr id="121875" name="Line 55"/>
            <p:cNvSpPr/>
            <p:nvPr/>
          </p:nvSpPr>
          <p:spPr>
            <a:xfrm>
              <a:off x="5057" y="976"/>
              <a:ext cx="175" cy="0"/>
            </a:xfrm>
            <a:prstGeom prst="line">
              <a:avLst/>
            </a:prstGeom>
            <a:ln w="9525" cap="flat" cmpd="sng">
              <a:solidFill>
                <a:schemeClr val="tx1"/>
              </a:solidFill>
              <a:prstDash val="solid"/>
              <a:round/>
              <a:headEnd type="none" w="med" len="med"/>
              <a:tailEnd type="none" w="med" len="med"/>
            </a:ln>
          </p:spPr>
        </p:sp>
        <p:sp>
          <p:nvSpPr>
            <p:cNvPr id="121876" name="Oval 56"/>
            <p:cNvSpPr/>
            <p:nvPr/>
          </p:nvSpPr>
          <p:spPr>
            <a:xfrm>
              <a:off x="679" y="976"/>
              <a:ext cx="47" cy="47"/>
            </a:xfrm>
            <a:prstGeom prst="ellipse">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1877" name="Oval 57"/>
            <p:cNvSpPr/>
            <p:nvPr/>
          </p:nvSpPr>
          <p:spPr>
            <a:xfrm>
              <a:off x="775" y="976"/>
              <a:ext cx="47" cy="47"/>
            </a:xfrm>
            <a:prstGeom prst="ellipse">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1878" name="Oval 58"/>
            <p:cNvSpPr/>
            <p:nvPr/>
          </p:nvSpPr>
          <p:spPr>
            <a:xfrm>
              <a:off x="916" y="976"/>
              <a:ext cx="47" cy="47"/>
            </a:xfrm>
            <a:prstGeom prst="ellipse">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pic>
          <p:nvPicPr>
            <p:cNvPr id="121879" name="Picture 59" descr="MCj03985170000[1]"/>
            <p:cNvPicPr>
              <a:picLocks noChangeAspect="1"/>
            </p:cNvPicPr>
            <p:nvPr/>
          </p:nvPicPr>
          <p:blipFill>
            <a:blip r:embed="rId2"/>
            <a:stretch>
              <a:fillRect/>
            </a:stretch>
          </p:blipFill>
          <p:spPr>
            <a:xfrm flipH="1">
              <a:off x="984" y="920"/>
              <a:ext cx="472" cy="138"/>
            </a:xfrm>
            <a:prstGeom prst="rect">
              <a:avLst/>
            </a:prstGeom>
            <a:noFill/>
            <a:ln w="9525">
              <a:noFill/>
            </a:ln>
          </p:spPr>
        </p:pic>
        <p:pic>
          <p:nvPicPr>
            <p:cNvPr id="121880" name="Picture 60" descr="MCj03985170000[1]"/>
            <p:cNvPicPr>
              <a:picLocks noChangeAspect="1"/>
            </p:cNvPicPr>
            <p:nvPr/>
          </p:nvPicPr>
          <p:blipFill>
            <a:blip r:embed="rId2"/>
            <a:stretch>
              <a:fillRect/>
            </a:stretch>
          </p:blipFill>
          <p:spPr>
            <a:xfrm flipH="1">
              <a:off x="186" y="917"/>
              <a:ext cx="472" cy="138"/>
            </a:xfrm>
            <a:prstGeom prst="rect">
              <a:avLst/>
            </a:prstGeom>
            <a:noFill/>
            <a:ln w="9525">
              <a:noFill/>
            </a:ln>
          </p:spPr>
        </p:pic>
        <p:grpSp>
          <p:nvGrpSpPr>
            <p:cNvPr id="121881" name="Group 61"/>
            <p:cNvGrpSpPr/>
            <p:nvPr/>
          </p:nvGrpSpPr>
          <p:grpSpPr>
            <a:xfrm>
              <a:off x="1815" y="725"/>
              <a:ext cx="289" cy="490"/>
              <a:chOff x="2365" y="1352"/>
              <a:chExt cx="1022" cy="1616"/>
            </a:xfrm>
          </p:grpSpPr>
          <p:pic>
            <p:nvPicPr>
              <p:cNvPr id="121882" name="Picture 62"/>
              <p:cNvPicPr>
                <a:picLocks noChangeAspect="1"/>
              </p:cNvPicPr>
              <p:nvPr/>
            </p:nvPicPr>
            <p:blipFill>
              <a:blip r:embed="rId3"/>
              <a:stretch>
                <a:fillRect/>
              </a:stretch>
            </p:blipFill>
            <p:spPr>
              <a:xfrm>
                <a:off x="2373" y="1352"/>
                <a:ext cx="1014" cy="1616"/>
              </a:xfrm>
              <a:prstGeom prst="rect">
                <a:avLst/>
              </a:prstGeom>
              <a:noFill/>
              <a:ln w="9525">
                <a:noFill/>
              </a:ln>
            </p:spPr>
          </p:pic>
          <p:sp>
            <p:nvSpPr>
              <p:cNvPr id="121883" name="Rectangle 63"/>
              <p:cNvSpPr/>
              <p:nvPr/>
            </p:nvSpPr>
            <p:spPr>
              <a:xfrm>
                <a:off x="2365" y="2129"/>
                <a:ext cx="367" cy="210"/>
              </a:xfrm>
              <a:prstGeom prst="rect">
                <a:avLst/>
              </a:prstGeom>
              <a:solidFill>
                <a:schemeClr val="bg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121884" name="Picture 64" descr="MCj03985170000[1]"/>
            <p:cNvPicPr>
              <a:picLocks noChangeAspect="1"/>
            </p:cNvPicPr>
            <p:nvPr/>
          </p:nvPicPr>
          <p:blipFill>
            <a:blip r:embed="rId2"/>
            <a:stretch>
              <a:fillRect/>
            </a:stretch>
          </p:blipFill>
          <p:spPr>
            <a:xfrm flipH="1">
              <a:off x="1465" y="933"/>
              <a:ext cx="472" cy="138"/>
            </a:xfrm>
            <a:prstGeom prst="rect">
              <a:avLst/>
            </a:prstGeom>
            <a:noFill/>
            <a:ln w="9525">
              <a:noFill/>
            </a:ln>
          </p:spPr>
        </p:pic>
        <p:grpSp>
          <p:nvGrpSpPr>
            <p:cNvPr id="121885" name="Group 65"/>
            <p:cNvGrpSpPr/>
            <p:nvPr/>
          </p:nvGrpSpPr>
          <p:grpSpPr>
            <a:xfrm>
              <a:off x="3656" y="743"/>
              <a:ext cx="289" cy="490"/>
              <a:chOff x="2365" y="1352"/>
              <a:chExt cx="1022" cy="1616"/>
            </a:xfrm>
          </p:grpSpPr>
          <p:pic>
            <p:nvPicPr>
              <p:cNvPr id="121886" name="Picture 66"/>
              <p:cNvPicPr>
                <a:picLocks noChangeAspect="1"/>
              </p:cNvPicPr>
              <p:nvPr/>
            </p:nvPicPr>
            <p:blipFill>
              <a:blip r:embed="rId3"/>
              <a:stretch>
                <a:fillRect/>
              </a:stretch>
            </p:blipFill>
            <p:spPr>
              <a:xfrm>
                <a:off x="2373" y="1352"/>
                <a:ext cx="1014" cy="1616"/>
              </a:xfrm>
              <a:prstGeom prst="rect">
                <a:avLst/>
              </a:prstGeom>
              <a:noFill/>
              <a:ln w="9525">
                <a:noFill/>
              </a:ln>
            </p:spPr>
          </p:pic>
          <p:sp>
            <p:nvSpPr>
              <p:cNvPr id="121887" name="Rectangle 67"/>
              <p:cNvSpPr/>
              <p:nvPr/>
            </p:nvSpPr>
            <p:spPr>
              <a:xfrm>
                <a:off x="2365" y="2129"/>
                <a:ext cx="367" cy="210"/>
              </a:xfrm>
              <a:prstGeom prst="rect">
                <a:avLst/>
              </a:prstGeom>
              <a:solidFill>
                <a:schemeClr val="bg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21888" name="Line 68"/>
            <p:cNvSpPr/>
            <p:nvPr/>
          </p:nvSpPr>
          <p:spPr>
            <a:xfrm>
              <a:off x="3195" y="976"/>
              <a:ext cx="546" cy="0"/>
            </a:xfrm>
            <a:prstGeom prst="line">
              <a:avLst/>
            </a:prstGeom>
            <a:ln w="9525" cap="flat" cmpd="sng">
              <a:solidFill>
                <a:schemeClr val="tx1"/>
              </a:solidFill>
              <a:prstDash val="solid"/>
              <a:round/>
              <a:headEnd type="none" w="med" len="med"/>
              <a:tailEnd type="triangle" w="med" len="med"/>
            </a:ln>
          </p:spPr>
        </p:sp>
      </p:grpSp>
      <p:sp>
        <p:nvSpPr>
          <p:cNvPr id="121889"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charRg st="0" end="80"/>
                                            </p:txEl>
                                          </p:spTgt>
                                        </p:tgtEl>
                                        <p:attrNameLst>
                                          <p:attrName>style.visibility</p:attrName>
                                        </p:attrNameLst>
                                      </p:cBhvr>
                                      <p:to>
                                        <p:strVal val="visible"/>
                                      </p:to>
                                    </p:set>
                                    <p:animEffect transition="in" filter="dissolve">
                                      <p:cBhvr>
                                        <p:cTn id="7" dur="500"/>
                                        <p:tgtEl>
                                          <p:spTgt spid="73734">
                                            <p:txEl>
                                              <p:charRg st="0" end="8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charRg st="80" end="161"/>
                                            </p:txEl>
                                          </p:spTgt>
                                        </p:tgtEl>
                                        <p:attrNameLst>
                                          <p:attrName>style.visibility</p:attrName>
                                        </p:attrNameLst>
                                      </p:cBhvr>
                                      <p:to>
                                        <p:strVal val="visible"/>
                                      </p:to>
                                    </p:set>
                                    <p:animEffect transition="in" filter="dissolve">
                                      <p:cBhvr>
                                        <p:cTn id="12" dur="500"/>
                                        <p:tgtEl>
                                          <p:spTgt spid="73734">
                                            <p:txEl>
                                              <p:charRg st="80" end="16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charRg st="161" end="175"/>
                                            </p:txEl>
                                          </p:spTgt>
                                        </p:tgtEl>
                                        <p:attrNameLst>
                                          <p:attrName>style.visibility</p:attrName>
                                        </p:attrNameLst>
                                      </p:cBhvr>
                                      <p:to>
                                        <p:strVal val="visible"/>
                                      </p:to>
                                    </p:set>
                                    <p:animEffect transition="in" filter="dissolve">
                                      <p:cBhvr>
                                        <p:cTn id="17" dur="500"/>
                                        <p:tgtEl>
                                          <p:spTgt spid="73734">
                                            <p:txEl>
                                              <p:charRg st="161" end="1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23906" name="Picture 36" descr="underline_base"/>
          <p:cNvPicPr/>
          <p:nvPr/>
        </p:nvPicPr>
        <p:blipFill>
          <a:blip r:embed="rId1"/>
          <a:stretch>
            <a:fillRect/>
          </a:stretch>
        </p:blipFill>
        <p:spPr>
          <a:xfrm>
            <a:off x="528638" y="803275"/>
            <a:ext cx="5484812" cy="173038"/>
          </a:xfrm>
          <a:prstGeom prst="rect">
            <a:avLst/>
          </a:prstGeom>
          <a:noFill/>
          <a:ln w="9525">
            <a:noFill/>
          </a:ln>
        </p:spPr>
      </p:pic>
      <p:sp>
        <p:nvSpPr>
          <p:cNvPr id="123907" name="Rectangle 2"/>
          <p:cNvSpPr>
            <a:spLocks noGrp="1"/>
          </p:cNvSpPr>
          <p:nvPr>
            <p:ph type="title" idx="4294967295"/>
          </p:nvPr>
        </p:nvSpPr>
        <p:spPr>
          <a:xfrm>
            <a:off x="365125" y="141288"/>
            <a:ext cx="7772400" cy="846137"/>
          </a:xfrm>
        </p:spPr>
        <p:txBody>
          <a:bodyPr vert="horz" wrap="square" lIns="91440" tIns="45720" rIns="91440" bIns="45720" anchor="ctr" anchorCtr="0"/>
          <a:p>
            <a:pPr eaLnBrk="1" hangingPunct="1"/>
            <a:r>
              <a:rPr lang="en-US" altLang="zh-CN" dirty="0"/>
              <a:t>Caravan analogy (more)</a:t>
            </a:r>
            <a:endParaRPr lang="en-US" altLang="zh-CN" dirty="0"/>
          </a:p>
        </p:txBody>
      </p:sp>
      <p:sp>
        <p:nvSpPr>
          <p:cNvPr id="123908" name="Rectangle 3"/>
          <p:cNvSpPr>
            <a:spLocks noGrp="1"/>
          </p:cNvSpPr>
          <p:nvPr>
            <p:ph type="body" sz="half" idx="4294967295"/>
          </p:nvPr>
        </p:nvSpPr>
        <p:spPr>
          <a:xfrm>
            <a:off x="492125" y="2862263"/>
            <a:ext cx="8323263" cy="3317875"/>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ja-JP" altLang="en-US" sz="2400"/>
              <a:t>suppose cars now “</a:t>
            </a:r>
            <a:r>
              <a:rPr lang="en-US" altLang="ja-JP" sz="2400"/>
              <a:t>propagate</a:t>
            </a:r>
            <a:r>
              <a:rPr lang="ja-JP" altLang="en-US" sz="2400"/>
              <a:t>”</a:t>
            </a:r>
            <a:r>
              <a:rPr lang="en-US" altLang="ja-JP" sz="2400"/>
              <a:t> at 1000 km/hr</a:t>
            </a:r>
            <a:endParaRPr lang="en-US" altLang="ja-JP" sz="2400"/>
          </a:p>
          <a:p>
            <a:pPr marL="287655" lvl="0" indent="-287655" eaLnBrk="1" hangingPunct="1">
              <a:buClr>
                <a:srgbClr val="000090"/>
              </a:buClr>
              <a:buFont typeface="Wingdings" panose="05000000000000000000" pitchFamily="2" charset="2"/>
            </a:pPr>
            <a:r>
              <a:rPr lang="en-US" altLang="zh-CN" sz="2400"/>
              <a:t>and suppose toll booth</a:t>
            </a:r>
            <a:r>
              <a:rPr lang="zh-CN" altLang="en-US" sz="2400">
                <a:ea typeface="宋体" panose="02010600030101010101" pitchFamily="2" charset="-122"/>
              </a:rPr>
              <a:t>（收费站）</a:t>
            </a:r>
            <a:r>
              <a:rPr lang="en-US" altLang="zh-CN" sz="2400"/>
              <a:t> now takes </a:t>
            </a:r>
            <a:r>
              <a:rPr lang="en-US" altLang="zh-CN" sz="2400">
                <a:solidFill>
                  <a:srgbClr val="FF0000"/>
                </a:solidFill>
              </a:rPr>
              <a:t>one min</a:t>
            </a:r>
            <a:r>
              <a:rPr lang="en-US" altLang="zh-CN" sz="2400"/>
              <a:t> to service a car</a:t>
            </a:r>
            <a:endParaRPr lang="en-US" altLang="zh-CN" sz="2400">
              <a:solidFill>
                <a:schemeClr val="accent2"/>
              </a:solidFill>
            </a:endParaRPr>
          </a:p>
          <a:p>
            <a:pPr marL="287655" lvl="0" indent="-287655" eaLnBrk="1" hangingPunct="1">
              <a:buClr>
                <a:srgbClr val="000090"/>
              </a:buClr>
              <a:buFont typeface="Wingdings" panose="05000000000000000000" pitchFamily="2" charset="2"/>
            </a:pPr>
            <a:r>
              <a:rPr lang="en-US" altLang="zh-CN" sz="2400" i="1" u="sng">
                <a:solidFill>
                  <a:srgbClr val="CC0000"/>
                </a:solidFill>
              </a:rPr>
              <a:t>Q:</a:t>
            </a:r>
            <a:r>
              <a:rPr lang="en-US" altLang="zh-CN" sz="2400">
                <a:solidFill>
                  <a:srgbClr val="CC0000"/>
                </a:solidFill>
              </a:rPr>
              <a:t> Will cars arrive to 2nd booth before all cars serviced at first booth?</a:t>
            </a:r>
            <a:endParaRPr lang="en-US" altLang="zh-CN" sz="2400">
              <a:solidFill>
                <a:srgbClr val="CC0000"/>
              </a:solidFill>
            </a:endParaRPr>
          </a:p>
          <a:p>
            <a:pPr marL="287655" lvl="0" indent="-287655" eaLnBrk="1" hangingPunct="1">
              <a:buClr>
                <a:srgbClr val="000090"/>
              </a:buClr>
              <a:buFont typeface="Wingdings" panose="05000000000000000000" pitchFamily="2" charset="2"/>
              <a:buNone/>
            </a:pPr>
            <a:endParaRPr lang="en-US" altLang="zh-CN" sz="2400">
              <a:solidFill>
                <a:srgbClr val="CC0000"/>
              </a:solidFill>
            </a:endParaRPr>
          </a:p>
        </p:txBody>
      </p:sp>
      <p:sp>
        <p:nvSpPr>
          <p:cNvPr id="123909" name="Rectangle 4"/>
          <p:cNvSpPr>
            <a:spLocks noGrp="1"/>
          </p:cNvSpPr>
          <p:nvPr>
            <p:ph type="body" sz="half" idx="4294967295"/>
          </p:nvPr>
        </p:nvSpPr>
        <p:spPr>
          <a:xfrm>
            <a:off x="942975" y="4524375"/>
            <a:ext cx="7989888" cy="1751013"/>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31775" lvl="0" indent="-231775" eaLnBrk="1" hangingPunct="1">
              <a:buClr>
                <a:srgbClr val="000090"/>
              </a:buClr>
              <a:buSzTx/>
              <a:buFont typeface="Arial" panose="020B0604020202020204" pitchFamily="34" charset="0"/>
              <a:buChar char="•"/>
            </a:pPr>
            <a:r>
              <a:rPr lang="en-US" altLang="zh-CN" sz="2400" i="1" u="sng" dirty="0">
                <a:solidFill>
                  <a:srgbClr val="CC0000"/>
                </a:solidFill>
              </a:rPr>
              <a:t>A: Yes!</a:t>
            </a:r>
            <a:r>
              <a:rPr lang="en-US" altLang="zh-CN" sz="2400" dirty="0"/>
              <a:t>  after 7 min, first car arrives at second booth; three cars still at first booth</a:t>
            </a:r>
            <a:endParaRPr lang="en-US" altLang="zh-CN" sz="2400" dirty="0"/>
          </a:p>
        </p:txBody>
      </p:sp>
      <p:grpSp>
        <p:nvGrpSpPr>
          <p:cNvPr id="123910" name="Group 49"/>
          <p:cNvGrpSpPr/>
          <p:nvPr/>
        </p:nvGrpSpPr>
        <p:grpSpPr>
          <a:xfrm>
            <a:off x="684213" y="1150938"/>
            <a:ext cx="8043862" cy="1481137"/>
            <a:chOff x="165" y="725"/>
            <a:chExt cx="5067" cy="933"/>
          </a:xfrm>
        </p:grpSpPr>
        <p:grpSp>
          <p:nvGrpSpPr>
            <p:cNvPr id="123911" name="Group 5"/>
            <p:cNvGrpSpPr/>
            <p:nvPr/>
          </p:nvGrpSpPr>
          <p:grpSpPr>
            <a:xfrm>
              <a:off x="3535" y="781"/>
              <a:ext cx="516" cy="877"/>
              <a:chOff x="1357" y="938"/>
              <a:chExt cx="516" cy="877"/>
            </a:xfrm>
          </p:grpSpPr>
          <p:sp>
            <p:nvSpPr>
              <p:cNvPr id="123912" name="Rectangle 6"/>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3913" name="Text Box 7"/>
              <p:cNvSpPr txBox="1"/>
              <p:nvPr/>
            </p:nvSpPr>
            <p:spPr>
              <a:xfrm>
                <a:off x="1357" y="1373"/>
                <a:ext cx="516" cy="442"/>
              </a:xfrm>
              <a:prstGeom prst="rect">
                <a:avLst/>
              </a:prstGeom>
              <a:noFill/>
              <a:ln w="9525">
                <a:noFill/>
              </a:ln>
            </p:spPr>
            <p:txBody>
              <a:bodyPr wrap="none" anchor="t" anchorCtr="0">
                <a:spAutoFit/>
              </a:bodyPr>
              <a:p>
                <a:pPr algn="ctr" eaLnBrk="0" hangingPunct="0"/>
                <a:r>
                  <a:rPr lang="en-US" altLang="zh-CN" sz="2000" dirty="0">
                    <a:latin typeface="Arial" panose="020B0604020202020204" pitchFamily="34" charset="0"/>
                  </a:rPr>
                  <a:t>toll </a:t>
                </a:r>
                <a:endParaRPr lang="en-US" altLang="zh-CN" sz="2000" dirty="0">
                  <a:latin typeface="Arial" panose="020B0604020202020204" pitchFamily="34" charset="0"/>
                </a:endParaRPr>
              </a:p>
              <a:p>
                <a:pPr algn="ctr" eaLnBrk="0" hangingPunct="0"/>
                <a:r>
                  <a:rPr lang="en-US" altLang="zh-CN" sz="2000" dirty="0">
                    <a:latin typeface="Arial" panose="020B0604020202020204" pitchFamily="34" charset="0"/>
                  </a:rPr>
                  <a:t>booth</a:t>
                </a:r>
                <a:endParaRPr lang="en-US" altLang="zh-CN" sz="2000" dirty="0">
                  <a:latin typeface="Arial" panose="020B0604020202020204" pitchFamily="34" charset="0"/>
                </a:endParaRPr>
              </a:p>
            </p:txBody>
          </p:sp>
        </p:grpSp>
        <p:grpSp>
          <p:nvGrpSpPr>
            <p:cNvPr id="123914" name="Group 8"/>
            <p:cNvGrpSpPr/>
            <p:nvPr/>
          </p:nvGrpSpPr>
          <p:grpSpPr>
            <a:xfrm>
              <a:off x="1738" y="781"/>
              <a:ext cx="516" cy="877"/>
              <a:chOff x="1357" y="938"/>
              <a:chExt cx="516" cy="877"/>
            </a:xfrm>
          </p:grpSpPr>
          <p:sp>
            <p:nvSpPr>
              <p:cNvPr id="123915" name="Rectangle 9"/>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3916" name="Text Box 10"/>
              <p:cNvSpPr txBox="1"/>
              <p:nvPr/>
            </p:nvSpPr>
            <p:spPr>
              <a:xfrm>
                <a:off x="1357" y="1373"/>
                <a:ext cx="516" cy="442"/>
              </a:xfrm>
              <a:prstGeom prst="rect">
                <a:avLst/>
              </a:prstGeom>
              <a:noFill/>
              <a:ln w="9525">
                <a:noFill/>
              </a:ln>
            </p:spPr>
            <p:txBody>
              <a:bodyPr wrap="none" anchor="t" anchorCtr="0">
                <a:spAutoFit/>
              </a:bodyPr>
              <a:p>
                <a:pPr algn="ctr" eaLnBrk="0" hangingPunct="0"/>
                <a:r>
                  <a:rPr lang="en-US" altLang="zh-CN" sz="2000" dirty="0">
                    <a:latin typeface="Arial" panose="020B0604020202020204" pitchFamily="34" charset="0"/>
                  </a:rPr>
                  <a:t>toll </a:t>
                </a:r>
                <a:endParaRPr lang="en-US" altLang="zh-CN" sz="2000" dirty="0">
                  <a:latin typeface="Arial" panose="020B0604020202020204" pitchFamily="34" charset="0"/>
                </a:endParaRPr>
              </a:p>
              <a:p>
                <a:pPr algn="ctr" eaLnBrk="0" hangingPunct="0"/>
                <a:r>
                  <a:rPr lang="en-US" altLang="zh-CN" sz="2000" dirty="0">
                    <a:latin typeface="Arial" panose="020B0604020202020204" pitchFamily="34" charset="0"/>
                  </a:rPr>
                  <a:t>booth</a:t>
                </a:r>
                <a:endParaRPr lang="en-US" altLang="zh-CN" sz="2000" dirty="0">
                  <a:latin typeface="Arial" panose="020B0604020202020204" pitchFamily="34" charset="0"/>
                </a:endParaRPr>
              </a:p>
            </p:txBody>
          </p:sp>
        </p:grpSp>
        <p:sp>
          <p:nvSpPr>
            <p:cNvPr id="123917" name="AutoShape 29"/>
            <p:cNvSpPr/>
            <p:nvPr/>
          </p:nvSpPr>
          <p:spPr>
            <a:xfrm rot="-5400000">
              <a:off x="996" y="292"/>
              <a:ext cx="50" cy="1743"/>
            </a:xfrm>
            <a:prstGeom prst="leftBrace">
              <a:avLst>
                <a:gd name="adj1" fmla="val 290500"/>
                <a:gd name="adj2" fmla="val 50000"/>
              </a:avLst>
            </a:prstGeom>
            <a:noFill/>
            <a:ln w="9525" cap="flat" cmpd="sng">
              <a:solidFill>
                <a:schemeClr val="tx1"/>
              </a:solidFill>
              <a:prstDash val="solid"/>
              <a:round/>
              <a:headEnd type="none" w="med" len="med"/>
              <a:tailEnd type="none" w="med" len="med"/>
            </a:ln>
          </p:spPr>
          <p:txBody>
            <a:bodyPr vert="eaVert"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3918" name="Text Box 30"/>
            <p:cNvSpPr txBox="1"/>
            <p:nvPr/>
          </p:nvSpPr>
          <p:spPr>
            <a:xfrm>
              <a:off x="726" y="1139"/>
              <a:ext cx="685" cy="442"/>
            </a:xfrm>
            <a:prstGeom prst="rect">
              <a:avLst/>
            </a:prstGeom>
            <a:noFill/>
            <a:ln w="9525">
              <a:noFill/>
            </a:ln>
          </p:spPr>
          <p:txBody>
            <a:bodyPr wrap="none" anchor="t" anchorCtr="0">
              <a:spAutoFit/>
            </a:bodyPr>
            <a:p>
              <a:pPr eaLnBrk="0" hangingPunct="0"/>
              <a:r>
                <a:rPr lang="en-US" altLang="zh-CN" sz="2000" dirty="0">
                  <a:latin typeface="Arial" panose="020B0604020202020204" pitchFamily="34" charset="0"/>
                </a:rPr>
                <a:t>ten-car </a:t>
              </a:r>
              <a:endParaRPr lang="en-US" altLang="zh-CN" sz="2000" dirty="0">
                <a:latin typeface="Arial" panose="020B0604020202020204" pitchFamily="34" charset="0"/>
              </a:endParaRPr>
            </a:p>
            <a:p>
              <a:pPr eaLnBrk="0" hangingPunct="0"/>
              <a:r>
                <a:rPr lang="en-US" altLang="zh-CN" sz="2000" dirty="0">
                  <a:latin typeface="Arial" panose="020B0604020202020204" pitchFamily="34" charset="0"/>
                </a:rPr>
                <a:t>caravan</a:t>
              </a:r>
              <a:endParaRPr lang="en-US" altLang="zh-CN" sz="2000" dirty="0">
                <a:latin typeface="Arial" panose="020B0604020202020204" pitchFamily="34" charset="0"/>
              </a:endParaRPr>
            </a:p>
          </p:txBody>
        </p:sp>
        <p:sp>
          <p:nvSpPr>
            <p:cNvPr id="123919" name="Line 31"/>
            <p:cNvSpPr/>
            <p:nvPr/>
          </p:nvSpPr>
          <p:spPr>
            <a:xfrm flipH="1">
              <a:off x="2100" y="976"/>
              <a:ext cx="415" cy="0"/>
            </a:xfrm>
            <a:prstGeom prst="line">
              <a:avLst/>
            </a:prstGeom>
            <a:ln w="9525" cap="flat" cmpd="sng">
              <a:solidFill>
                <a:schemeClr val="tx1"/>
              </a:solidFill>
              <a:prstDash val="solid"/>
              <a:round/>
              <a:headEnd type="none" w="med" len="med"/>
              <a:tailEnd type="triangle" w="med" len="med"/>
            </a:ln>
          </p:spPr>
        </p:sp>
        <p:sp>
          <p:nvSpPr>
            <p:cNvPr id="123920" name="Text Box 33"/>
            <p:cNvSpPr txBox="1"/>
            <p:nvPr/>
          </p:nvSpPr>
          <p:spPr>
            <a:xfrm>
              <a:off x="2515" y="850"/>
              <a:ext cx="680" cy="250"/>
            </a:xfrm>
            <a:prstGeom prst="rect">
              <a:avLst/>
            </a:prstGeom>
            <a:noFill/>
            <a:ln w="9525">
              <a:noFill/>
            </a:ln>
          </p:spPr>
          <p:txBody>
            <a:bodyPr anchor="t" anchorCtr="0">
              <a:spAutoFit/>
            </a:bodyPr>
            <a:p>
              <a:pPr eaLnBrk="0" hangingPunct="0"/>
              <a:r>
                <a:rPr lang="en-US" altLang="zh-CN" sz="2000" dirty="0">
                  <a:latin typeface="Arial" panose="020B0604020202020204" pitchFamily="34" charset="0"/>
                </a:rPr>
                <a:t>100 km</a:t>
              </a:r>
              <a:endParaRPr lang="en-US" altLang="zh-CN" sz="2000" dirty="0">
                <a:latin typeface="Arial" panose="020B0604020202020204" pitchFamily="34" charset="0"/>
              </a:endParaRPr>
            </a:p>
          </p:txBody>
        </p:sp>
        <p:sp>
          <p:nvSpPr>
            <p:cNvPr id="123921" name="Line 34"/>
            <p:cNvSpPr/>
            <p:nvPr/>
          </p:nvSpPr>
          <p:spPr>
            <a:xfrm flipH="1" flipV="1">
              <a:off x="3985" y="975"/>
              <a:ext cx="392" cy="1"/>
            </a:xfrm>
            <a:prstGeom prst="line">
              <a:avLst/>
            </a:prstGeom>
            <a:ln w="9525" cap="flat" cmpd="sng">
              <a:solidFill>
                <a:schemeClr val="tx1"/>
              </a:solidFill>
              <a:prstDash val="solid"/>
              <a:round/>
              <a:headEnd type="none" w="med" len="med"/>
              <a:tailEnd type="triangle" w="med" len="med"/>
            </a:ln>
          </p:spPr>
        </p:sp>
        <p:sp>
          <p:nvSpPr>
            <p:cNvPr id="123922" name="Text Box 35"/>
            <p:cNvSpPr txBox="1"/>
            <p:nvPr/>
          </p:nvSpPr>
          <p:spPr>
            <a:xfrm>
              <a:off x="4377" y="850"/>
              <a:ext cx="680" cy="250"/>
            </a:xfrm>
            <a:prstGeom prst="rect">
              <a:avLst/>
            </a:prstGeom>
            <a:noFill/>
            <a:ln w="9525">
              <a:noFill/>
            </a:ln>
          </p:spPr>
          <p:txBody>
            <a:bodyPr anchor="t" anchorCtr="0">
              <a:spAutoFit/>
            </a:bodyPr>
            <a:p>
              <a:pPr eaLnBrk="0" hangingPunct="0"/>
              <a:r>
                <a:rPr lang="en-US" altLang="zh-CN" sz="2000" dirty="0">
                  <a:latin typeface="Arial" panose="020B0604020202020204" pitchFamily="34" charset="0"/>
                </a:rPr>
                <a:t>100 km</a:t>
              </a:r>
              <a:endParaRPr lang="en-US" altLang="zh-CN" sz="2000" dirty="0">
                <a:latin typeface="Arial" panose="020B0604020202020204" pitchFamily="34" charset="0"/>
              </a:endParaRPr>
            </a:p>
          </p:txBody>
        </p:sp>
        <p:sp>
          <p:nvSpPr>
            <p:cNvPr id="123923" name="Line 36"/>
            <p:cNvSpPr/>
            <p:nvPr/>
          </p:nvSpPr>
          <p:spPr>
            <a:xfrm>
              <a:off x="5057" y="976"/>
              <a:ext cx="175" cy="0"/>
            </a:xfrm>
            <a:prstGeom prst="line">
              <a:avLst/>
            </a:prstGeom>
            <a:ln w="9525" cap="flat" cmpd="sng">
              <a:solidFill>
                <a:schemeClr val="tx1"/>
              </a:solidFill>
              <a:prstDash val="solid"/>
              <a:round/>
              <a:headEnd type="none" w="med" len="med"/>
              <a:tailEnd type="none" w="med" len="med"/>
            </a:ln>
          </p:spPr>
        </p:sp>
        <p:sp>
          <p:nvSpPr>
            <p:cNvPr id="123924" name="Oval 37"/>
            <p:cNvSpPr/>
            <p:nvPr/>
          </p:nvSpPr>
          <p:spPr>
            <a:xfrm>
              <a:off x="679" y="976"/>
              <a:ext cx="47" cy="47"/>
            </a:xfrm>
            <a:prstGeom prst="ellipse">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3925" name="Oval 38"/>
            <p:cNvSpPr/>
            <p:nvPr/>
          </p:nvSpPr>
          <p:spPr>
            <a:xfrm>
              <a:off x="775" y="976"/>
              <a:ext cx="47" cy="47"/>
            </a:xfrm>
            <a:prstGeom prst="ellipse">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23926" name="Oval 39"/>
            <p:cNvSpPr/>
            <p:nvPr/>
          </p:nvSpPr>
          <p:spPr>
            <a:xfrm>
              <a:off x="916" y="976"/>
              <a:ext cx="47" cy="47"/>
            </a:xfrm>
            <a:prstGeom prst="ellipse">
              <a:avLst/>
            </a:prstGeom>
            <a:solidFill>
              <a:srgbClr val="FF0000"/>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pic>
          <p:nvPicPr>
            <p:cNvPr id="123927" name="Picture 41" descr="MCj03985170000[1]"/>
            <p:cNvPicPr>
              <a:picLocks noChangeAspect="1"/>
            </p:cNvPicPr>
            <p:nvPr/>
          </p:nvPicPr>
          <p:blipFill>
            <a:blip r:embed="rId2"/>
            <a:stretch>
              <a:fillRect/>
            </a:stretch>
          </p:blipFill>
          <p:spPr>
            <a:xfrm flipH="1">
              <a:off x="984" y="920"/>
              <a:ext cx="472" cy="138"/>
            </a:xfrm>
            <a:prstGeom prst="rect">
              <a:avLst/>
            </a:prstGeom>
            <a:noFill/>
            <a:ln w="9525">
              <a:noFill/>
            </a:ln>
          </p:spPr>
        </p:pic>
        <p:pic>
          <p:nvPicPr>
            <p:cNvPr id="123928" name="Picture 42" descr="MCj03985170000[1]"/>
            <p:cNvPicPr>
              <a:picLocks noChangeAspect="1"/>
            </p:cNvPicPr>
            <p:nvPr/>
          </p:nvPicPr>
          <p:blipFill>
            <a:blip r:embed="rId2"/>
            <a:stretch>
              <a:fillRect/>
            </a:stretch>
          </p:blipFill>
          <p:spPr>
            <a:xfrm flipH="1">
              <a:off x="186" y="917"/>
              <a:ext cx="472" cy="138"/>
            </a:xfrm>
            <a:prstGeom prst="rect">
              <a:avLst/>
            </a:prstGeom>
            <a:noFill/>
            <a:ln w="9525">
              <a:noFill/>
            </a:ln>
          </p:spPr>
        </p:pic>
        <p:grpSp>
          <p:nvGrpSpPr>
            <p:cNvPr id="123929" name="Group 45"/>
            <p:cNvGrpSpPr/>
            <p:nvPr/>
          </p:nvGrpSpPr>
          <p:grpSpPr>
            <a:xfrm>
              <a:off x="1815" y="725"/>
              <a:ext cx="289" cy="490"/>
              <a:chOff x="2365" y="1352"/>
              <a:chExt cx="1022" cy="1616"/>
            </a:xfrm>
          </p:grpSpPr>
          <p:pic>
            <p:nvPicPr>
              <p:cNvPr id="123930" name="Picture 43"/>
              <p:cNvPicPr>
                <a:picLocks noChangeAspect="1"/>
              </p:cNvPicPr>
              <p:nvPr/>
            </p:nvPicPr>
            <p:blipFill>
              <a:blip r:embed="rId3"/>
              <a:stretch>
                <a:fillRect/>
              </a:stretch>
            </p:blipFill>
            <p:spPr>
              <a:xfrm>
                <a:off x="2373" y="1352"/>
                <a:ext cx="1014" cy="1616"/>
              </a:xfrm>
              <a:prstGeom prst="rect">
                <a:avLst/>
              </a:prstGeom>
              <a:noFill/>
              <a:ln w="9525">
                <a:noFill/>
              </a:ln>
            </p:spPr>
          </p:pic>
          <p:sp>
            <p:nvSpPr>
              <p:cNvPr id="123931" name="Rectangle 44"/>
              <p:cNvSpPr/>
              <p:nvPr/>
            </p:nvSpPr>
            <p:spPr>
              <a:xfrm>
                <a:off x="2365" y="2129"/>
                <a:ext cx="367" cy="210"/>
              </a:xfrm>
              <a:prstGeom prst="rect">
                <a:avLst/>
              </a:prstGeom>
              <a:solidFill>
                <a:schemeClr val="bg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pic>
          <p:nvPicPr>
            <p:cNvPr id="123932" name="Picture 40" descr="MCj03985170000[1]"/>
            <p:cNvPicPr>
              <a:picLocks noChangeAspect="1"/>
            </p:cNvPicPr>
            <p:nvPr/>
          </p:nvPicPr>
          <p:blipFill>
            <a:blip r:embed="rId2"/>
            <a:stretch>
              <a:fillRect/>
            </a:stretch>
          </p:blipFill>
          <p:spPr>
            <a:xfrm flipH="1">
              <a:off x="1465" y="933"/>
              <a:ext cx="472" cy="138"/>
            </a:xfrm>
            <a:prstGeom prst="rect">
              <a:avLst/>
            </a:prstGeom>
            <a:noFill/>
            <a:ln w="9525">
              <a:noFill/>
            </a:ln>
          </p:spPr>
        </p:pic>
        <p:grpSp>
          <p:nvGrpSpPr>
            <p:cNvPr id="123933" name="Group 46"/>
            <p:cNvGrpSpPr/>
            <p:nvPr/>
          </p:nvGrpSpPr>
          <p:grpSpPr>
            <a:xfrm>
              <a:off x="3656" y="743"/>
              <a:ext cx="289" cy="490"/>
              <a:chOff x="2365" y="1352"/>
              <a:chExt cx="1022" cy="1616"/>
            </a:xfrm>
          </p:grpSpPr>
          <p:pic>
            <p:nvPicPr>
              <p:cNvPr id="123934" name="Picture 47"/>
              <p:cNvPicPr>
                <a:picLocks noChangeAspect="1"/>
              </p:cNvPicPr>
              <p:nvPr/>
            </p:nvPicPr>
            <p:blipFill>
              <a:blip r:embed="rId3"/>
              <a:stretch>
                <a:fillRect/>
              </a:stretch>
            </p:blipFill>
            <p:spPr>
              <a:xfrm>
                <a:off x="2373" y="1352"/>
                <a:ext cx="1014" cy="1616"/>
              </a:xfrm>
              <a:prstGeom prst="rect">
                <a:avLst/>
              </a:prstGeom>
              <a:noFill/>
              <a:ln w="9525">
                <a:noFill/>
              </a:ln>
            </p:spPr>
          </p:pic>
          <p:sp>
            <p:nvSpPr>
              <p:cNvPr id="123935" name="Rectangle 48"/>
              <p:cNvSpPr/>
              <p:nvPr/>
            </p:nvSpPr>
            <p:spPr>
              <a:xfrm>
                <a:off x="2365" y="2129"/>
                <a:ext cx="367" cy="210"/>
              </a:xfrm>
              <a:prstGeom prst="rect">
                <a:avLst/>
              </a:prstGeom>
              <a:solidFill>
                <a:schemeClr val="bg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23936" name="Line 32"/>
            <p:cNvSpPr/>
            <p:nvPr/>
          </p:nvSpPr>
          <p:spPr>
            <a:xfrm>
              <a:off x="3195" y="976"/>
              <a:ext cx="546" cy="0"/>
            </a:xfrm>
            <a:prstGeom prst="line">
              <a:avLst/>
            </a:prstGeom>
            <a:ln w="9525" cap="flat" cmpd="sng">
              <a:solidFill>
                <a:schemeClr val="tx1"/>
              </a:solidFill>
              <a:prstDash val="solid"/>
              <a:round/>
              <a:headEnd type="none" w="med" len="med"/>
              <a:tailEnd type="triangle" w="med" len="med"/>
            </a:ln>
          </p:spPr>
        </p:sp>
      </p:grpSp>
      <p:sp>
        <p:nvSpPr>
          <p:cNvPr id="12393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25954" name="Picture 60" descr="queueDelay"/>
          <p:cNvPicPr>
            <a:picLocks noChangeAspect="1"/>
          </p:cNvPicPr>
          <p:nvPr/>
        </p:nvPicPr>
        <p:blipFill>
          <a:blip r:embed="rId1"/>
          <a:stretch>
            <a:fillRect/>
          </a:stretch>
        </p:blipFill>
        <p:spPr>
          <a:xfrm>
            <a:off x="4013200" y="852488"/>
            <a:ext cx="4968875" cy="3051175"/>
          </a:xfrm>
          <a:prstGeom prst="rect">
            <a:avLst/>
          </a:prstGeom>
          <a:noFill/>
          <a:ln w="9525">
            <a:noFill/>
          </a:ln>
        </p:spPr>
      </p:pic>
      <p:sp>
        <p:nvSpPr>
          <p:cNvPr id="125955" name="Rectangle 3"/>
          <p:cNvSpPr>
            <a:spLocks noGrp="1"/>
          </p:cNvSpPr>
          <p:nvPr>
            <p:ph type="body" sz="half" idx="4294967295"/>
          </p:nvPr>
        </p:nvSpPr>
        <p:spPr>
          <a:xfrm>
            <a:off x="509588" y="1806575"/>
            <a:ext cx="3810000" cy="1781175"/>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31775" lvl="0" indent="-231775" eaLnBrk="1" hangingPunct="1">
              <a:buClr>
                <a:srgbClr val="000090"/>
              </a:buClr>
              <a:buFont typeface="Wingdings" panose="05000000000000000000" pitchFamily="2" charset="2"/>
            </a:pPr>
            <a:r>
              <a:rPr lang="en-US" altLang="zh-CN" sz="2400" i="1" dirty="0"/>
              <a:t>R:</a:t>
            </a:r>
            <a:r>
              <a:rPr lang="en-US" altLang="zh-CN" sz="2400" dirty="0"/>
              <a:t> link bandwidth (bps)</a:t>
            </a:r>
            <a:endParaRPr lang="en-US" altLang="zh-CN" sz="2400" dirty="0"/>
          </a:p>
          <a:p>
            <a:pPr marL="231775" lvl="0" indent="-231775" eaLnBrk="1" hangingPunct="1">
              <a:buClr>
                <a:srgbClr val="000090"/>
              </a:buClr>
              <a:buFont typeface="Wingdings" panose="05000000000000000000" pitchFamily="2" charset="2"/>
            </a:pPr>
            <a:r>
              <a:rPr lang="en-US" altLang="zh-CN" sz="2400" i="1" dirty="0"/>
              <a:t>L:</a:t>
            </a:r>
            <a:r>
              <a:rPr lang="en-US" altLang="zh-CN" sz="2400" dirty="0"/>
              <a:t> packet length (bits)</a:t>
            </a:r>
            <a:endParaRPr lang="en-US" altLang="zh-CN" sz="2400" dirty="0"/>
          </a:p>
          <a:p>
            <a:pPr marL="231775" lvl="0" indent="-231775" eaLnBrk="1" hangingPunct="1">
              <a:buClr>
                <a:srgbClr val="000090"/>
              </a:buClr>
              <a:buFont typeface="Wingdings" panose="05000000000000000000" pitchFamily="2" charset="2"/>
            </a:pPr>
            <a:r>
              <a:rPr lang="en-US" altLang="zh-CN" sz="2400" dirty="0"/>
              <a:t>a: average packet arrival rate</a:t>
            </a:r>
            <a:endParaRPr lang="en-US" altLang="zh-CN" sz="2400" dirty="0"/>
          </a:p>
        </p:txBody>
      </p:sp>
      <p:sp>
        <p:nvSpPr>
          <p:cNvPr id="125956" name="Rectangle 61"/>
          <p:cNvSpPr/>
          <p:nvPr/>
        </p:nvSpPr>
        <p:spPr>
          <a:xfrm>
            <a:off x="4187825" y="3451225"/>
            <a:ext cx="3810000" cy="504825"/>
          </a:xfrm>
          <a:prstGeom prst="rect">
            <a:avLst/>
          </a:prstGeom>
          <a:noFill/>
          <a:ln w="9525">
            <a:noFill/>
          </a:ln>
        </p:spPr>
        <p:txBody>
          <a:bodyPr anchor="t" anchorCtr="0"/>
          <a:p>
            <a:pPr marL="342900" indent="-342900" algn="ctr" eaLnBrk="0" hangingPunct="0">
              <a:lnSpc>
                <a:spcPct val="85000"/>
              </a:lnSpc>
              <a:buClr>
                <a:schemeClr val="accent2"/>
              </a:buClr>
              <a:buSzPct val="85000"/>
              <a:buFont typeface="Wingdings" panose="05000000000000000000" pitchFamily="2" charset="2"/>
            </a:pPr>
            <a:r>
              <a:rPr lang="en-US" altLang="zh-CN" sz="2000" dirty="0">
                <a:solidFill>
                  <a:srgbClr val="000099"/>
                </a:solidFill>
                <a:latin typeface="Arial" panose="020B0604020202020204" pitchFamily="34" charset="0"/>
              </a:rPr>
              <a:t>traffic intensity </a:t>
            </a:r>
            <a:endParaRPr lang="en-US" altLang="zh-CN" sz="2000" dirty="0">
              <a:solidFill>
                <a:srgbClr val="000099"/>
              </a:solidFill>
              <a:latin typeface="Arial" panose="020B0604020202020204" pitchFamily="34" charset="0"/>
            </a:endParaRPr>
          </a:p>
          <a:p>
            <a:pPr marL="342900" indent="-342900" algn="ctr" eaLnBrk="0" hangingPunct="0">
              <a:lnSpc>
                <a:spcPct val="85000"/>
              </a:lnSpc>
              <a:buClr>
                <a:schemeClr val="accent2"/>
              </a:buClr>
              <a:buSzPct val="85000"/>
              <a:buFont typeface="Wingdings" panose="05000000000000000000" pitchFamily="2" charset="2"/>
            </a:pPr>
            <a:r>
              <a:rPr lang="en-US" altLang="zh-CN" sz="2000" dirty="0">
                <a:solidFill>
                  <a:srgbClr val="000099"/>
                </a:solidFill>
                <a:latin typeface="Arial" panose="020B0604020202020204" pitchFamily="34" charset="0"/>
              </a:rPr>
              <a:t>= </a:t>
            </a:r>
            <a:r>
              <a:rPr lang="en-US" altLang="zh-CN" sz="2000" i="1" dirty="0">
                <a:solidFill>
                  <a:srgbClr val="000099"/>
                </a:solidFill>
                <a:latin typeface="Arial" panose="020B0604020202020204" pitchFamily="34" charset="0"/>
              </a:rPr>
              <a:t>La/R</a:t>
            </a:r>
            <a:endParaRPr lang="en-US" altLang="zh-CN" sz="2000" i="1" dirty="0">
              <a:solidFill>
                <a:srgbClr val="000099"/>
              </a:solidFill>
              <a:latin typeface="Arial" panose="020B0604020202020204" pitchFamily="34" charset="0"/>
            </a:endParaRPr>
          </a:p>
        </p:txBody>
      </p:sp>
      <p:sp>
        <p:nvSpPr>
          <p:cNvPr id="125957" name="Rectangle 62"/>
          <p:cNvSpPr/>
          <p:nvPr/>
        </p:nvSpPr>
        <p:spPr>
          <a:xfrm>
            <a:off x="511175" y="4113213"/>
            <a:ext cx="6972300" cy="1933575"/>
          </a:xfrm>
          <a:prstGeom prst="rect">
            <a:avLst/>
          </a:prstGeom>
          <a:noFill/>
          <a:ln w="9525">
            <a:noFill/>
          </a:ln>
        </p:spPr>
        <p:txBody>
          <a:bodyPr anchor="t" anchorCtr="0"/>
          <a:p>
            <a:pPr marL="231775" indent="-231775" eaLnBrk="0" hangingPunct="0">
              <a:spcBef>
                <a:spcPct val="20000"/>
              </a:spcBef>
              <a:buClr>
                <a:srgbClr val="000099"/>
              </a:buClr>
              <a:buSzPct val="100000"/>
              <a:buFont typeface="Wingdings" panose="05000000000000000000" pitchFamily="2" charset="2"/>
              <a:buChar char="§"/>
            </a:pPr>
            <a:r>
              <a:rPr lang="en-US" altLang="zh-CN" i="1">
                <a:latin typeface="Gill Sans MT" panose="020B0502020104020203" charset="0"/>
              </a:rPr>
              <a:t>La/R</a:t>
            </a:r>
            <a:r>
              <a:rPr lang="en-US" altLang="zh-CN">
                <a:latin typeface="Gill Sans MT" panose="020B0502020104020203" charset="0"/>
              </a:rPr>
              <a:t> ~ 0: avg. queueing delay small</a:t>
            </a:r>
            <a:endParaRPr lang="en-US" altLang="zh-CN">
              <a:latin typeface="Gill Sans MT" panose="020B0502020104020203" charset="0"/>
            </a:endParaRPr>
          </a:p>
          <a:p>
            <a:pPr marL="231775" indent="-231775" eaLnBrk="0" hangingPunct="0">
              <a:spcBef>
                <a:spcPct val="20000"/>
              </a:spcBef>
              <a:buClr>
                <a:srgbClr val="000099"/>
              </a:buClr>
              <a:buSzPct val="100000"/>
              <a:buFont typeface="Wingdings" panose="05000000000000000000" pitchFamily="2" charset="2"/>
              <a:buChar char="§"/>
            </a:pPr>
            <a:r>
              <a:rPr lang="en-US" altLang="zh-CN" i="1">
                <a:latin typeface="Gill Sans MT" panose="020B0502020104020203" charset="0"/>
              </a:rPr>
              <a:t>La/R </a:t>
            </a:r>
            <a:r>
              <a:rPr lang="en-US" altLang="zh-CN">
                <a:latin typeface="Gill Sans MT" panose="020B0502020104020203" charset="0"/>
              </a:rPr>
              <a:t>-&gt; 1: avg. queueing delay large</a:t>
            </a:r>
            <a:endParaRPr lang="en-US" altLang="zh-CN">
              <a:latin typeface="Gill Sans MT" panose="020B0502020104020203" charset="0"/>
            </a:endParaRPr>
          </a:p>
          <a:p>
            <a:pPr marL="231775" indent="-231775" eaLnBrk="0" hangingPunct="0">
              <a:lnSpc>
                <a:spcPct val="85000"/>
              </a:lnSpc>
              <a:spcBef>
                <a:spcPct val="20000"/>
              </a:spcBef>
              <a:buClr>
                <a:srgbClr val="000099"/>
              </a:buClr>
              <a:buSzPct val="100000"/>
              <a:buFont typeface="Wingdings" panose="05000000000000000000" pitchFamily="2" charset="2"/>
              <a:buChar char="§"/>
            </a:pPr>
            <a:r>
              <a:rPr lang="en-US" altLang="zh-CN" i="1">
                <a:latin typeface="Gill Sans MT" panose="020B0502020104020203" charset="0"/>
              </a:rPr>
              <a:t>La/R </a:t>
            </a:r>
            <a:r>
              <a:rPr lang="ja-JP" altLang="en-US">
                <a:latin typeface="Gill Sans MT" panose="020B0502020104020203" charset="0"/>
                <a:ea typeface="MS PGothic" panose="020B0600070205080204" charset="-128"/>
              </a:rPr>
              <a:t>&gt; 1: more “</a:t>
            </a:r>
            <a:r>
              <a:rPr lang="en-US" altLang="ja-JP">
                <a:latin typeface="Gill Sans MT" panose="020B0502020104020203" charset="0"/>
              </a:rPr>
              <a:t>work</a:t>
            </a:r>
            <a:r>
              <a:rPr lang="ja-JP" altLang="en-US">
                <a:latin typeface="Gill Sans MT" panose="020B0502020104020203" charset="0"/>
                <a:ea typeface="MS PGothic" panose="020B0600070205080204" charset="-128"/>
              </a:rPr>
              <a:t>”</a:t>
            </a:r>
            <a:r>
              <a:rPr lang="en-US" altLang="ja-JP">
                <a:latin typeface="Gill Sans MT" panose="020B0502020104020203" charset="0"/>
              </a:rPr>
              <a:t> arriving </a:t>
            </a:r>
            <a:endParaRPr lang="en-US" altLang="ja-JP">
              <a:latin typeface="Gill Sans MT" panose="020B0502020104020203" charset="0"/>
            </a:endParaRPr>
          </a:p>
          <a:p>
            <a:pPr marL="231775" indent="-231775" eaLnBrk="0" hangingPunct="0">
              <a:lnSpc>
                <a:spcPct val="85000"/>
              </a:lnSpc>
              <a:spcBef>
                <a:spcPct val="20000"/>
              </a:spcBef>
              <a:buClr>
                <a:srgbClr val="000099"/>
              </a:buClr>
              <a:buSzPct val="100000"/>
            </a:pPr>
            <a:r>
              <a:rPr lang="en-US" altLang="zh-CN">
                <a:latin typeface="Gill Sans MT" panose="020B0502020104020203" charset="0"/>
              </a:rPr>
              <a:t>   than can be serviced, average delay infinite!</a:t>
            </a:r>
            <a:endParaRPr lang="en-US" altLang="zh-CN">
              <a:latin typeface="Gill Sans MT" panose="020B0502020104020203" charset="0"/>
            </a:endParaRPr>
          </a:p>
        </p:txBody>
      </p:sp>
      <p:sp>
        <p:nvSpPr>
          <p:cNvPr id="125958" name="Rectangle 61"/>
          <p:cNvSpPr/>
          <p:nvPr/>
        </p:nvSpPr>
        <p:spPr>
          <a:xfrm rot="-5400000">
            <a:off x="3571875" y="2155825"/>
            <a:ext cx="2433638" cy="504825"/>
          </a:xfrm>
          <a:prstGeom prst="rect">
            <a:avLst/>
          </a:prstGeom>
          <a:noFill/>
          <a:ln w="9525">
            <a:noFill/>
          </a:ln>
        </p:spPr>
        <p:txBody>
          <a:bodyPr anchor="t" anchorCtr="0"/>
          <a:p>
            <a:pPr marL="342900" indent="-342900" algn="ctr" eaLnBrk="0" hangingPunct="0">
              <a:lnSpc>
                <a:spcPct val="85000"/>
              </a:lnSpc>
              <a:buClr>
                <a:schemeClr val="accent2"/>
              </a:buClr>
              <a:buSzPct val="85000"/>
              <a:buFont typeface="Wingdings" panose="05000000000000000000" pitchFamily="2" charset="2"/>
            </a:pPr>
            <a:r>
              <a:rPr lang="en-US" altLang="zh-CN" sz="2000" dirty="0">
                <a:solidFill>
                  <a:srgbClr val="000099"/>
                </a:solidFill>
                <a:latin typeface="Arial" panose="020B0604020202020204" pitchFamily="34" charset="0"/>
              </a:rPr>
              <a:t>average  queueing delay</a:t>
            </a:r>
            <a:endParaRPr lang="en-US" altLang="zh-CN" sz="2000" dirty="0">
              <a:solidFill>
                <a:srgbClr val="000099"/>
              </a:solidFill>
              <a:latin typeface="Arial" panose="020B0604020202020204" pitchFamily="34" charset="0"/>
            </a:endParaRPr>
          </a:p>
        </p:txBody>
      </p:sp>
      <p:pic>
        <p:nvPicPr>
          <p:cNvPr id="125959" name="Picture 13"/>
          <p:cNvPicPr>
            <a:picLocks noChangeAspect="1"/>
          </p:cNvPicPr>
          <p:nvPr/>
        </p:nvPicPr>
        <p:blipFill>
          <a:blip r:embed="rId2"/>
          <a:stretch>
            <a:fillRect/>
          </a:stretch>
        </p:blipFill>
        <p:spPr>
          <a:xfrm>
            <a:off x="7383463" y="4935538"/>
            <a:ext cx="1546225" cy="1239837"/>
          </a:xfrm>
          <a:prstGeom prst="rect">
            <a:avLst/>
          </a:prstGeom>
          <a:noFill/>
          <a:ln w="9525">
            <a:noFill/>
          </a:ln>
        </p:spPr>
      </p:pic>
      <p:pic>
        <p:nvPicPr>
          <p:cNvPr id="125960" name="Picture 14"/>
          <p:cNvPicPr>
            <a:picLocks noChangeAspect="1"/>
          </p:cNvPicPr>
          <p:nvPr/>
        </p:nvPicPr>
        <p:blipFill>
          <a:blip r:embed="rId3"/>
          <a:stretch>
            <a:fillRect/>
          </a:stretch>
        </p:blipFill>
        <p:spPr>
          <a:xfrm>
            <a:off x="6146800" y="4197350"/>
            <a:ext cx="1481138" cy="1117600"/>
          </a:xfrm>
          <a:prstGeom prst="rect">
            <a:avLst/>
          </a:prstGeom>
          <a:noFill/>
          <a:ln w="9525">
            <a:noFill/>
          </a:ln>
        </p:spPr>
      </p:pic>
      <p:sp>
        <p:nvSpPr>
          <p:cNvPr id="125961" name="Text Box 15"/>
          <p:cNvSpPr txBox="1"/>
          <p:nvPr/>
        </p:nvSpPr>
        <p:spPr>
          <a:xfrm>
            <a:off x="7554913" y="4141788"/>
            <a:ext cx="1074737" cy="369887"/>
          </a:xfrm>
          <a:prstGeom prst="rect">
            <a:avLst/>
          </a:prstGeom>
          <a:noFill/>
          <a:ln w="9525">
            <a:noFill/>
          </a:ln>
        </p:spPr>
        <p:txBody>
          <a:bodyPr wrap="none" anchor="t" anchorCtr="0">
            <a:spAutoFit/>
          </a:bodyPr>
          <a:p>
            <a:pPr eaLnBrk="0" hangingPunct="0"/>
            <a:r>
              <a:rPr lang="en-US" altLang="zh-CN" sz="1800" i="1" dirty="0">
                <a:latin typeface="Arial" panose="020B0604020202020204" pitchFamily="34" charset="0"/>
              </a:rPr>
              <a:t>La/R </a:t>
            </a:r>
            <a:r>
              <a:rPr lang="en-US" altLang="zh-CN" sz="1800" dirty="0">
                <a:latin typeface="Arial" panose="020B0604020202020204" pitchFamily="34" charset="0"/>
              </a:rPr>
              <a:t>~ 0</a:t>
            </a:r>
            <a:endParaRPr lang="en-US" altLang="zh-CN" sz="1800" dirty="0">
              <a:latin typeface="Arial" panose="020B0604020202020204" pitchFamily="34" charset="0"/>
            </a:endParaRPr>
          </a:p>
        </p:txBody>
      </p:sp>
      <p:sp>
        <p:nvSpPr>
          <p:cNvPr id="125962" name="Text Box 16"/>
          <p:cNvSpPr txBox="1"/>
          <p:nvPr/>
        </p:nvSpPr>
        <p:spPr>
          <a:xfrm>
            <a:off x="7885113" y="6110288"/>
            <a:ext cx="1195387" cy="369887"/>
          </a:xfrm>
          <a:prstGeom prst="rect">
            <a:avLst/>
          </a:prstGeom>
          <a:noFill/>
          <a:ln w="9525">
            <a:noFill/>
          </a:ln>
        </p:spPr>
        <p:txBody>
          <a:bodyPr wrap="none" anchor="t" anchorCtr="0">
            <a:spAutoFit/>
          </a:bodyPr>
          <a:p>
            <a:pPr eaLnBrk="0" hangingPunct="0"/>
            <a:r>
              <a:rPr lang="en-US" altLang="zh-CN" sz="1800" i="1" dirty="0">
                <a:latin typeface="Arial" panose="020B0604020202020204" pitchFamily="34" charset="0"/>
              </a:rPr>
              <a:t>La/R -&gt; 1</a:t>
            </a:r>
            <a:endParaRPr lang="en-US" altLang="zh-CN" sz="1800" i="1" dirty="0">
              <a:latin typeface="Arial" panose="020B0604020202020204" pitchFamily="34" charset="0"/>
            </a:endParaRPr>
          </a:p>
        </p:txBody>
      </p:sp>
      <p:sp>
        <p:nvSpPr>
          <p:cNvPr id="125963"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
        <p:nvSpPr>
          <p:cNvPr id="125964" name="TextBox 1"/>
          <p:cNvSpPr txBox="1"/>
          <p:nvPr/>
        </p:nvSpPr>
        <p:spPr>
          <a:xfrm>
            <a:off x="493713" y="6348413"/>
            <a:ext cx="4695825" cy="307975"/>
          </a:xfrm>
          <a:prstGeom prst="rect">
            <a:avLst/>
          </a:prstGeom>
          <a:noFill/>
          <a:ln w="9525">
            <a:noFill/>
          </a:ln>
        </p:spPr>
        <p:txBody>
          <a:bodyPr wrap="none" anchor="t" anchorCtr="0">
            <a:spAutoFit/>
          </a:bodyPr>
          <a:p>
            <a:pPr eaLnBrk="0" hangingPunct="0"/>
            <a:r>
              <a:rPr lang="en-US" altLang="zh-CN" sz="1400" dirty="0">
                <a:latin typeface="Arial" panose="020B0604020202020204" pitchFamily="34" charset="0"/>
              </a:rPr>
              <a:t>* Check online interactive animation on queuing and loss</a:t>
            </a:r>
            <a:endParaRPr lang="en-US" altLang="zh-CN" sz="1400" dirty="0">
              <a:latin typeface="Arial" panose="020B0604020202020204" pitchFamily="34" charset="0"/>
            </a:endParaRPr>
          </a:p>
        </p:txBody>
      </p:sp>
      <p:sp>
        <p:nvSpPr>
          <p:cNvPr id="125965" name="Rectangle 11"/>
          <p:cNvSpPr/>
          <p:nvPr/>
        </p:nvSpPr>
        <p:spPr>
          <a:xfrm>
            <a:off x="4500563" y="868363"/>
            <a:ext cx="1271587" cy="427037"/>
          </a:xfrm>
          <a:prstGeom prst="rect">
            <a:avLst/>
          </a:prstGeom>
          <a:solidFill>
            <a:schemeClr val="bg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pic>
        <p:nvPicPr>
          <p:cNvPr id="125966" name="Picture 18" descr="underline_base"/>
          <p:cNvPicPr/>
          <p:nvPr/>
        </p:nvPicPr>
        <p:blipFill>
          <a:blip r:embed="rId4"/>
          <a:stretch>
            <a:fillRect/>
          </a:stretch>
        </p:blipFill>
        <p:spPr>
          <a:xfrm>
            <a:off x="438150" y="917575"/>
            <a:ext cx="5484813" cy="173038"/>
          </a:xfrm>
          <a:prstGeom prst="rect">
            <a:avLst/>
          </a:prstGeom>
          <a:noFill/>
          <a:ln w="9525">
            <a:noFill/>
          </a:ln>
        </p:spPr>
      </p:pic>
      <p:sp>
        <p:nvSpPr>
          <p:cNvPr id="125967" name="Rectangle 2"/>
          <p:cNvSpPr>
            <a:spLocks noGrp="1"/>
          </p:cNvSpPr>
          <p:nvPr>
            <p:ph type="title" idx="4294967295"/>
          </p:nvPr>
        </p:nvSpPr>
        <p:spPr>
          <a:xfrm>
            <a:off x="333375" y="123825"/>
            <a:ext cx="7772400" cy="1143000"/>
          </a:xfrm>
        </p:spPr>
        <p:txBody>
          <a:bodyPr vert="horz" wrap="square" lIns="91440" tIns="45720" rIns="91440" bIns="45720" anchor="ctr" anchorCtr="0"/>
          <a:p>
            <a:pPr eaLnBrk="1" hangingPunct="1"/>
            <a:r>
              <a:rPr lang="en-US" altLang="zh-CN" sz="4000" dirty="0"/>
              <a:t>Queueing delay (revisited)</a:t>
            </a:r>
            <a:endParaRPr lang="en-US" altLang="zh-CN" dirty="0"/>
          </a:p>
        </p:txBody>
      </p:sp>
      <p:sp>
        <p:nvSpPr>
          <p:cNvPr id="125968" name="文本框 1"/>
          <p:cNvSpPr txBox="1"/>
          <p:nvPr/>
        </p:nvSpPr>
        <p:spPr>
          <a:xfrm>
            <a:off x="612775" y="3282950"/>
            <a:ext cx="3887788" cy="830263"/>
          </a:xfrm>
          <a:prstGeom prst="rect">
            <a:avLst/>
          </a:prstGeom>
          <a:noFill/>
          <a:ln w="9525">
            <a:noFill/>
          </a:ln>
        </p:spPr>
        <p:txBody>
          <a:bodyPr wrap="square" anchor="t" anchorCtr="0">
            <a:spAutoFit/>
          </a:bodyPr>
          <a:p>
            <a:r>
              <a:rPr lang="en-US" altLang="zh-CN" dirty="0">
                <a:solidFill>
                  <a:srgbClr val="000099"/>
                </a:solidFill>
                <a:latin typeface="Arial" panose="020B0604020202020204" pitchFamily="34" charset="0"/>
              </a:rPr>
              <a:t>traffic intensity  </a:t>
            </a:r>
            <a:r>
              <a:rPr lang="en-US" altLang="zh-CN" i="1" dirty="0">
                <a:solidFill>
                  <a:srgbClr val="000099"/>
                </a:solidFill>
                <a:latin typeface="Arial" panose="020B0604020202020204" pitchFamily="34" charset="0"/>
              </a:rPr>
              <a:t>La/R</a:t>
            </a:r>
            <a:endParaRPr lang="en-US" altLang="zh-CN" i="1" dirty="0">
              <a:solidFill>
                <a:srgbClr val="000099"/>
              </a:solidFill>
              <a:latin typeface="Arial" panose="020B0604020202020204" pitchFamily="34" charset="0"/>
            </a:endParaRPr>
          </a:p>
          <a:p>
            <a:r>
              <a:rPr lang="en-US" altLang="zh-CN" dirty="0">
                <a:solidFill>
                  <a:srgbClr val="000099"/>
                </a:solidFill>
                <a:latin typeface="Arial" panose="020B0604020202020204" pitchFamily="34" charset="0"/>
              </a:rPr>
              <a:t>  </a:t>
            </a:r>
            <a:r>
              <a:rPr lang="zh-CN" altLang="en-US" dirty="0">
                <a:solidFill>
                  <a:srgbClr val="000099"/>
                </a:solidFill>
                <a:latin typeface="Arial" panose="020B0604020202020204" pitchFamily="34" charset="0"/>
                <a:ea typeface="宋体" panose="02010600030101010101" pitchFamily="2" charset="-122"/>
              </a:rPr>
              <a:t>流量强度</a:t>
            </a:r>
            <a:r>
              <a:rPr lang="en-US" altLang="zh-CN" dirty="0">
                <a:solidFill>
                  <a:srgbClr val="000099"/>
                </a:solidFill>
                <a:latin typeface="Arial" panose="020B0604020202020204" pitchFamily="34" charset="0"/>
              </a:rPr>
              <a:t> </a:t>
            </a:r>
            <a:endParaRPr lang="zh-CN" altLang="en-US">
              <a:latin typeface="Arial" panose="020B0604020202020204" pitchFamily="34" charset="0"/>
              <a:ea typeface="MS PGothic" panose="020B0600070205080204" charset="-128"/>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28002" name="Picture 99" descr="underline_base"/>
          <p:cNvPicPr/>
          <p:nvPr/>
        </p:nvPicPr>
        <p:blipFill>
          <a:blip r:embed="rId1"/>
          <a:stretch>
            <a:fillRect/>
          </a:stretch>
        </p:blipFill>
        <p:spPr>
          <a:xfrm>
            <a:off x="536575" y="911225"/>
            <a:ext cx="6856413" cy="173038"/>
          </a:xfrm>
          <a:prstGeom prst="rect">
            <a:avLst/>
          </a:prstGeom>
          <a:noFill/>
          <a:ln w="9525">
            <a:noFill/>
          </a:ln>
        </p:spPr>
      </p:pic>
      <p:sp>
        <p:nvSpPr>
          <p:cNvPr id="128003" name="Rectangle 2"/>
          <p:cNvSpPr>
            <a:spLocks noGrp="1"/>
          </p:cNvSpPr>
          <p:nvPr>
            <p:ph type="title" idx="4294967295"/>
          </p:nvPr>
        </p:nvSpPr>
        <p:spPr>
          <a:xfrm>
            <a:off x="276225" y="128588"/>
            <a:ext cx="7772400" cy="1143000"/>
          </a:xfrm>
        </p:spPr>
        <p:txBody>
          <a:bodyPr vert="horz" wrap="square" lIns="91440" tIns="45720" rIns="91440" bIns="45720" anchor="ctr" anchorCtr="0"/>
          <a:p>
            <a:pPr eaLnBrk="1" hangingPunct="1"/>
            <a:r>
              <a:rPr lang="ja-JP" altLang="en-US" sz="4000" dirty="0"/>
              <a:t>“</a:t>
            </a:r>
            <a:r>
              <a:rPr lang="en-US" altLang="ja-JP" sz="4000" dirty="0"/>
              <a:t>Real</a:t>
            </a:r>
            <a:r>
              <a:rPr lang="ja-JP" altLang="en-US" sz="4000" dirty="0"/>
              <a:t>”</a:t>
            </a:r>
            <a:r>
              <a:rPr lang="en-US" altLang="ja-JP" sz="4000" dirty="0"/>
              <a:t> Internet delays and routes</a:t>
            </a:r>
            <a:endParaRPr lang="en-US" altLang="zh-CN" sz="4000" dirty="0"/>
          </a:p>
        </p:txBody>
      </p:sp>
      <p:sp>
        <p:nvSpPr>
          <p:cNvPr id="128004" name="Rectangle 5"/>
          <p:cNvSpPr>
            <a:spLocks noGrp="1"/>
          </p:cNvSpPr>
          <p:nvPr>
            <p:ph type="body" idx="4294967295"/>
          </p:nvPr>
        </p:nvSpPr>
        <p:spPr>
          <a:xfrm>
            <a:off x="500063" y="1270000"/>
            <a:ext cx="7772400" cy="3098800"/>
          </a:xfrm>
        </p:spPr>
        <p:txBody>
          <a:bodyPr vert="horz" wrap="square" lIns="91440" tIns="45720" rIns="91440" bIns="45720" anchor="t" anchorCtr="0"/>
          <a:p>
            <a:pPr marL="287655" indent="-287655" eaLnBrk="1" hangingPunct="1"/>
            <a:r>
              <a:rPr lang="ja-JP" altLang="en-US"/>
              <a:t>what do “</a:t>
            </a:r>
            <a:r>
              <a:rPr lang="en-US" altLang="ja-JP"/>
              <a:t>real</a:t>
            </a:r>
            <a:r>
              <a:rPr lang="ja-JP" altLang="en-US"/>
              <a:t>”</a:t>
            </a:r>
            <a:r>
              <a:rPr lang="en-US" altLang="ja-JP"/>
              <a:t> Internet delay &amp; loss look like? </a:t>
            </a:r>
            <a:endParaRPr lang="en-US" altLang="ja-JP"/>
          </a:p>
          <a:p>
            <a:pPr marL="287655" indent="-287655" eaLnBrk="1" hangingPunct="1"/>
            <a:r>
              <a:rPr lang="en-US" altLang="zh-CN" sz="2400" b="1">
                <a:solidFill>
                  <a:srgbClr val="FF0000"/>
                </a:solidFill>
                <a:latin typeface="Courier New" panose="02070309020205020404" charset="0"/>
              </a:rPr>
              <a:t>traceroute</a:t>
            </a:r>
            <a:r>
              <a:rPr lang="en-US" altLang="zh-CN">
                <a:solidFill>
                  <a:srgbClr val="FF0000"/>
                </a:solidFill>
                <a:latin typeface="Courier New" panose="02070309020205020404" charset="0"/>
              </a:rPr>
              <a:t> </a:t>
            </a:r>
            <a:r>
              <a:rPr lang="en-US" altLang="zh-CN"/>
              <a:t>program: provides delay measurement from source to router along end-end Internet path towards destination.  For all </a:t>
            </a:r>
            <a:r>
              <a:rPr lang="en-US" altLang="zh-CN" i="1"/>
              <a:t>i:</a:t>
            </a:r>
            <a:endParaRPr lang="en-US" altLang="zh-CN" i="1"/>
          </a:p>
          <a:p>
            <a:pPr marL="682625" lvl="1" indent="-225425" eaLnBrk="1" hangingPunct="1"/>
            <a:r>
              <a:rPr lang="en-US" altLang="zh-CN"/>
              <a:t>sends three packets that will reach router </a:t>
            </a:r>
            <a:r>
              <a:rPr lang="en-US" altLang="zh-CN" i="1"/>
              <a:t>i</a:t>
            </a:r>
            <a:r>
              <a:rPr lang="en-US" altLang="zh-CN"/>
              <a:t> on path towards destination</a:t>
            </a:r>
            <a:endParaRPr lang="en-US" altLang="zh-CN"/>
          </a:p>
          <a:p>
            <a:pPr marL="682625" lvl="1" indent="-225425" eaLnBrk="1" hangingPunct="1"/>
            <a:r>
              <a:rPr lang="en-US" altLang="zh-CN"/>
              <a:t>router </a:t>
            </a:r>
            <a:r>
              <a:rPr lang="en-US" altLang="zh-CN" i="1"/>
              <a:t>i</a:t>
            </a:r>
            <a:r>
              <a:rPr lang="en-US" altLang="zh-CN"/>
              <a:t> will return packets to sender</a:t>
            </a:r>
            <a:endParaRPr lang="en-US" altLang="zh-CN"/>
          </a:p>
          <a:p>
            <a:pPr marL="682625" lvl="1" indent="-225425" eaLnBrk="1" hangingPunct="1"/>
            <a:r>
              <a:rPr lang="en-US" altLang="zh-CN"/>
              <a:t>sender times interval between transmission and reply.</a:t>
            </a:r>
            <a:endParaRPr lang="en-US" altLang="zh-CN" sz="2800"/>
          </a:p>
        </p:txBody>
      </p:sp>
      <p:sp>
        <p:nvSpPr>
          <p:cNvPr id="128005" name="Line 38"/>
          <p:cNvSpPr/>
          <p:nvPr/>
        </p:nvSpPr>
        <p:spPr>
          <a:xfrm>
            <a:off x="1285875" y="5319713"/>
            <a:ext cx="288925" cy="265112"/>
          </a:xfrm>
          <a:prstGeom prst="line">
            <a:avLst/>
          </a:prstGeom>
          <a:ln w="12700" cap="flat" cmpd="sng">
            <a:solidFill>
              <a:schemeClr val="tx1"/>
            </a:solidFill>
            <a:prstDash val="solid"/>
            <a:round/>
            <a:headEnd type="none" w="med" len="med"/>
            <a:tailEnd type="none" w="med" len="med"/>
          </a:ln>
        </p:spPr>
      </p:sp>
      <p:sp>
        <p:nvSpPr>
          <p:cNvPr id="128006" name="Line 105"/>
          <p:cNvSpPr/>
          <p:nvPr/>
        </p:nvSpPr>
        <p:spPr>
          <a:xfrm flipV="1">
            <a:off x="2079625" y="5370513"/>
            <a:ext cx="458788" cy="207962"/>
          </a:xfrm>
          <a:prstGeom prst="line">
            <a:avLst/>
          </a:prstGeom>
          <a:ln w="12700" cap="flat" cmpd="sng">
            <a:solidFill>
              <a:schemeClr val="tx1"/>
            </a:solidFill>
            <a:prstDash val="solid"/>
            <a:round/>
            <a:headEnd type="none" w="med" len="med"/>
            <a:tailEnd type="none" w="med" len="med"/>
          </a:ln>
        </p:spPr>
      </p:sp>
      <p:sp>
        <p:nvSpPr>
          <p:cNvPr id="128007" name="Line 106"/>
          <p:cNvSpPr/>
          <p:nvPr/>
        </p:nvSpPr>
        <p:spPr>
          <a:xfrm>
            <a:off x="3014663" y="5354638"/>
            <a:ext cx="485775" cy="207962"/>
          </a:xfrm>
          <a:prstGeom prst="line">
            <a:avLst/>
          </a:prstGeom>
          <a:ln w="12700" cap="flat" cmpd="sng">
            <a:solidFill>
              <a:schemeClr val="tx1"/>
            </a:solidFill>
            <a:prstDash val="solid"/>
            <a:round/>
            <a:headEnd type="none" w="med" len="med"/>
            <a:tailEnd type="none" w="med" len="med"/>
          </a:ln>
        </p:spPr>
      </p:sp>
      <p:sp>
        <p:nvSpPr>
          <p:cNvPr id="128008" name="Line 108"/>
          <p:cNvSpPr/>
          <p:nvPr/>
        </p:nvSpPr>
        <p:spPr>
          <a:xfrm flipH="1">
            <a:off x="2776538" y="5086350"/>
            <a:ext cx="349250" cy="152400"/>
          </a:xfrm>
          <a:prstGeom prst="line">
            <a:avLst/>
          </a:prstGeom>
          <a:ln w="12700" cap="flat" cmpd="sng">
            <a:solidFill>
              <a:schemeClr val="tx1"/>
            </a:solidFill>
            <a:prstDash val="solid"/>
            <a:round/>
            <a:headEnd type="none" w="med" len="med"/>
            <a:tailEnd type="none" w="med" len="med"/>
          </a:ln>
        </p:spPr>
      </p:sp>
      <p:sp>
        <p:nvSpPr>
          <p:cNvPr id="128009" name="Line 113"/>
          <p:cNvSpPr/>
          <p:nvPr/>
        </p:nvSpPr>
        <p:spPr>
          <a:xfrm flipH="1">
            <a:off x="3990975" y="5414963"/>
            <a:ext cx="620713" cy="144462"/>
          </a:xfrm>
          <a:prstGeom prst="line">
            <a:avLst/>
          </a:prstGeom>
          <a:ln w="12700" cap="flat" cmpd="sng">
            <a:solidFill>
              <a:schemeClr val="tx1"/>
            </a:solidFill>
            <a:prstDash val="solid"/>
            <a:round/>
            <a:headEnd type="none" w="med" len="med"/>
            <a:tailEnd type="none" w="med" len="med"/>
          </a:ln>
        </p:spPr>
      </p:sp>
      <p:sp>
        <p:nvSpPr>
          <p:cNvPr id="128010" name="Line 260"/>
          <p:cNvSpPr/>
          <p:nvPr/>
        </p:nvSpPr>
        <p:spPr>
          <a:xfrm>
            <a:off x="5110163" y="5380038"/>
            <a:ext cx="485775" cy="207962"/>
          </a:xfrm>
          <a:prstGeom prst="line">
            <a:avLst/>
          </a:prstGeom>
          <a:ln w="12700" cap="flat" cmpd="sng">
            <a:solidFill>
              <a:schemeClr val="tx1"/>
            </a:solidFill>
            <a:prstDash val="solid"/>
            <a:round/>
            <a:headEnd type="none" w="med" len="med"/>
            <a:tailEnd type="none" w="med" len="med"/>
          </a:ln>
        </p:spPr>
      </p:sp>
      <p:sp>
        <p:nvSpPr>
          <p:cNvPr id="128011" name="Line 261"/>
          <p:cNvSpPr/>
          <p:nvPr/>
        </p:nvSpPr>
        <p:spPr>
          <a:xfrm flipH="1">
            <a:off x="6048375" y="5326063"/>
            <a:ext cx="557213" cy="277812"/>
          </a:xfrm>
          <a:prstGeom prst="line">
            <a:avLst/>
          </a:prstGeom>
          <a:ln w="12700" cap="flat" cmpd="sng">
            <a:solidFill>
              <a:schemeClr val="tx1"/>
            </a:solidFill>
            <a:prstDash val="solid"/>
            <a:round/>
            <a:headEnd type="none" w="med" len="med"/>
            <a:tailEnd type="none" w="med" len="med"/>
          </a:ln>
        </p:spPr>
      </p:sp>
      <p:sp>
        <p:nvSpPr>
          <p:cNvPr id="128012" name="Line 291"/>
          <p:cNvSpPr/>
          <p:nvPr/>
        </p:nvSpPr>
        <p:spPr>
          <a:xfrm>
            <a:off x="2744788" y="5486400"/>
            <a:ext cx="228600" cy="311150"/>
          </a:xfrm>
          <a:prstGeom prst="line">
            <a:avLst/>
          </a:prstGeom>
          <a:ln w="12700" cap="flat" cmpd="sng">
            <a:solidFill>
              <a:schemeClr val="tx1"/>
            </a:solidFill>
            <a:prstDash val="solid"/>
            <a:round/>
            <a:headEnd type="none" w="med" len="med"/>
            <a:tailEnd type="none" w="med" len="med"/>
          </a:ln>
        </p:spPr>
      </p:sp>
      <p:sp>
        <p:nvSpPr>
          <p:cNvPr id="128013" name="Line 292"/>
          <p:cNvSpPr/>
          <p:nvPr/>
        </p:nvSpPr>
        <p:spPr>
          <a:xfrm>
            <a:off x="4668838" y="5073650"/>
            <a:ext cx="228600" cy="311150"/>
          </a:xfrm>
          <a:prstGeom prst="line">
            <a:avLst/>
          </a:prstGeom>
          <a:ln w="12700" cap="flat" cmpd="sng">
            <a:solidFill>
              <a:schemeClr val="tx1"/>
            </a:solidFill>
            <a:prstDash val="solid"/>
            <a:round/>
            <a:headEnd type="none" w="med" len="med"/>
            <a:tailEnd type="none" w="med" len="med"/>
          </a:ln>
        </p:spPr>
      </p:sp>
      <p:sp>
        <p:nvSpPr>
          <p:cNvPr id="128014" name="Line 294"/>
          <p:cNvSpPr/>
          <p:nvPr/>
        </p:nvSpPr>
        <p:spPr>
          <a:xfrm flipH="1">
            <a:off x="3386138" y="5676900"/>
            <a:ext cx="349250" cy="152400"/>
          </a:xfrm>
          <a:prstGeom prst="line">
            <a:avLst/>
          </a:prstGeom>
          <a:ln w="12700" cap="flat" cmpd="sng">
            <a:solidFill>
              <a:schemeClr val="tx1"/>
            </a:solidFill>
            <a:prstDash val="solid"/>
            <a:round/>
            <a:headEnd type="none" w="med" len="med"/>
            <a:tailEnd type="none" w="med" len="med"/>
          </a:ln>
        </p:spPr>
      </p:sp>
      <p:sp>
        <p:nvSpPr>
          <p:cNvPr id="128015" name="Line 295"/>
          <p:cNvSpPr/>
          <p:nvPr/>
        </p:nvSpPr>
        <p:spPr>
          <a:xfrm>
            <a:off x="3741738" y="5181600"/>
            <a:ext cx="6350" cy="260350"/>
          </a:xfrm>
          <a:prstGeom prst="line">
            <a:avLst/>
          </a:prstGeom>
          <a:ln w="12700" cap="flat" cmpd="sng">
            <a:solidFill>
              <a:schemeClr val="tx1"/>
            </a:solidFill>
            <a:prstDash val="solid"/>
            <a:round/>
            <a:headEnd type="none" w="med" len="med"/>
            <a:tailEnd type="none" w="med" len="med"/>
          </a:ln>
        </p:spPr>
      </p:sp>
      <p:sp>
        <p:nvSpPr>
          <p:cNvPr id="83244" name="Text Box 300"/>
          <p:cNvSpPr txBox="1"/>
          <p:nvPr/>
        </p:nvSpPr>
        <p:spPr>
          <a:xfrm>
            <a:off x="1387475" y="5038725"/>
            <a:ext cx="1073150" cy="366713"/>
          </a:xfrm>
          <a:prstGeom prst="rect">
            <a:avLst/>
          </a:prstGeom>
          <a:noFill/>
          <a:ln w="9525">
            <a:noFill/>
          </a:ln>
        </p:spPr>
        <p:txBody>
          <a:bodyPr wrap="none" anchor="t" anchorCtr="0">
            <a:spAutoFit/>
          </a:bodyPr>
          <a:p>
            <a:pPr eaLnBrk="0" hangingPunct="0"/>
            <a:r>
              <a:rPr lang="en-US" altLang="zh-CN" sz="1800" dirty="0">
                <a:solidFill>
                  <a:srgbClr val="FF0000"/>
                </a:solidFill>
                <a:latin typeface="Arial" panose="020B0604020202020204" pitchFamily="34" charset="0"/>
              </a:rPr>
              <a:t>3 probes</a:t>
            </a:r>
            <a:endParaRPr lang="en-US" altLang="zh-CN" sz="1800" dirty="0">
              <a:solidFill>
                <a:srgbClr val="FF0000"/>
              </a:solidFill>
              <a:latin typeface="Arial" panose="020B0604020202020204" pitchFamily="34" charset="0"/>
            </a:endParaRPr>
          </a:p>
        </p:txBody>
      </p:sp>
      <p:sp>
        <p:nvSpPr>
          <p:cNvPr id="83246" name="Text Box 302"/>
          <p:cNvSpPr txBox="1"/>
          <p:nvPr/>
        </p:nvSpPr>
        <p:spPr>
          <a:xfrm>
            <a:off x="2001838" y="5599113"/>
            <a:ext cx="1073150" cy="366712"/>
          </a:xfrm>
          <a:prstGeom prst="rect">
            <a:avLst/>
          </a:prstGeom>
          <a:noFill/>
          <a:ln w="9525">
            <a:noFill/>
          </a:ln>
        </p:spPr>
        <p:txBody>
          <a:bodyPr wrap="none" anchor="t" anchorCtr="0">
            <a:spAutoFit/>
          </a:bodyPr>
          <a:p>
            <a:pPr eaLnBrk="0" hangingPunct="0"/>
            <a:r>
              <a:rPr lang="en-US" altLang="zh-CN" sz="1800" dirty="0">
                <a:solidFill>
                  <a:srgbClr val="FF0000"/>
                </a:solidFill>
                <a:latin typeface="Arial" panose="020B0604020202020204" pitchFamily="34" charset="0"/>
              </a:rPr>
              <a:t>3 probes</a:t>
            </a:r>
            <a:endParaRPr lang="en-US" altLang="zh-CN" sz="1800" dirty="0">
              <a:solidFill>
                <a:srgbClr val="FF0000"/>
              </a:solidFill>
              <a:latin typeface="Arial" panose="020B0604020202020204" pitchFamily="34" charset="0"/>
            </a:endParaRPr>
          </a:p>
        </p:txBody>
      </p:sp>
      <p:sp>
        <p:nvSpPr>
          <p:cNvPr id="83248" name="Text Box 304"/>
          <p:cNvSpPr txBox="1"/>
          <p:nvPr/>
        </p:nvSpPr>
        <p:spPr>
          <a:xfrm>
            <a:off x="3025775" y="5013325"/>
            <a:ext cx="1073150" cy="366713"/>
          </a:xfrm>
          <a:prstGeom prst="rect">
            <a:avLst/>
          </a:prstGeom>
          <a:noFill/>
          <a:ln w="9525">
            <a:noFill/>
          </a:ln>
        </p:spPr>
        <p:txBody>
          <a:bodyPr wrap="none" anchor="t" anchorCtr="0">
            <a:spAutoFit/>
          </a:bodyPr>
          <a:p>
            <a:pPr eaLnBrk="0" hangingPunct="0"/>
            <a:r>
              <a:rPr lang="en-US" altLang="zh-CN" sz="1800" dirty="0">
                <a:solidFill>
                  <a:srgbClr val="FF0000"/>
                </a:solidFill>
                <a:latin typeface="Arial" panose="020B0604020202020204" pitchFamily="34" charset="0"/>
              </a:rPr>
              <a:t>3 probes</a:t>
            </a:r>
            <a:endParaRPr lang="en-US" altLang="zh-CN" sz="1800" dirty="0">
              <a:solidFill>
                <a:srgbClr val="FF0000"/>
              </a:solidFill>
              <a:latin typeface="Arial" panose="020B0604020202020204" pitchFamily="34" charset="0"/>
            </a:endParaRPr>
          </a:p>
        </p:txBody>
      </p:sp>
      <p:grpSp>
        <p:nvGrpSpPr>
          <p:cNvPr id="128019" name="Group 100"/>
          <p:cNvGrpSpPr/>
          <p:nvPr/>
        </p:nvGrpSpPr>
        <p:grpSpPr>
          <a:xfrm>
            <a:off x="517525" y="4975225"/>
            <a:ext cx="820738" cy="688975"/>
            <a:chOff x="-44" y="1473"/>
            <a:chExt cx="981" cy="1105"/>
          </a:xfrm>
        </p:grpSpPr>
        <p:pic>
          <p:nvPicPr>
            <p:cNvPr id="128020" name="Picture 10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28021" name="Freeform 102"/>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28022" name="Group 103"/>
          <p:cNvGrpSpPr/>
          <p:nvPr/>
        </p:nvGrpSpPr>
        <p:grpSpPr>
          <a:xfrm flipH="1">
            <a:off x="6565900" y="5013325"/>
            <a:ext cx="754063" cy="669925"/>
            <a:chOff x="-44" y="1473"/>
            <a:chExt cx="981" cy="1105"/>
          </a:xfrm>
        </p:grpSpPr>
        <p:pic>
          <p:nvPicPr>
            <p:cNvPr id="128023" name="Picture 10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28024" name="Freeform 105"/>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28025" name="Group 124"/>
          <p:cNvGrpSpPr/>
          <p:nvPr/>
        </p:nvGrpSpPr>
        <p:grpSpPr>
          <a:xfrm>
            <a:off x="5513388" y="5513388"/>
            <a:ext cx="617537" cy="250825"/>
            <a:chOff x="2356" y="1300"/>
            <a:chExt cx="555" cy="194"/>
          </a:xfrm>
        </p:grpSpPr>
        <p:sp>
          <p:nvSpPr>
            <p:cNvPr id="12802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2802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12802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28029" name="Group 128"/>
            <p:cNvGrpSpPr/>
            <p:nvPr/>
          </p:nvGrpSpPr>
          <p:grpSpPr>
            <a:xfrm>
              <a:off x="2468" y="1332"/>
              <a:ext cx="310" cy="60"/>
              <a:chOff x="2468" y="1332"/>
              <a:chExt cx="310" cy="60"/>
            </a:xfrm>
          </p:grpSpPr>
          <p:sp>
            <p:nvSpPr>
              <p:cNvPr id="128030" name="Freeform 129"/>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128031" name="Freeform 130"/>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128032" name="Line 131"/>
            <p:cNvSpPr/>
            <p:nvPr/>
          </p:nvSpPr>
          <p:spPr>
            <a:xfrm>
              <a:off x="2357" y="1361"/>
              <a:ext cx="0" cy="81"/>
            </a:xfrm>
            <a:prstGeom prst="line">
              <a:avLst/>
            </a:prstGeom>
            <a:ln w="9525" cap="flat" cmpd="sng">
              <a:solidFill>
                <a:schemeClr val="tx1"/>
              </a:solidFill>
              <a:prstDash val="solid"/>
              <a:round/>
              <a:headEnd type="none" w="med" len="med"/>
              <a:tailEnd type="none" w="med" len="med"/>
            </a:ln>
          </p:spPr>
        </p:sp>
        <p:sp>
          <p:nvSpPr>
            <p:cNvPr id="128033" name="Line 132"/>
            <p:cNvSpPr/>
            <p:nvPr/>
          </p:nvSpPr>
          <p:spPr>
            <a:xfrm>
              <a:off x="2907" y="1363"/>
              <a:ext cx="0" cy="86"/>
            </a:xfrm>
            <a:prstGeom prst="line">
              <a:avLst/>
            </a:prstGeom>
            <a:ln w="9525" cap="flat" cmpd="sng">
              <a:solidFill>
                <a:schemeClr val="tx1"/>
              </a:solidFill>
              <a:prstDash val="solid"/>
              <a:round/>
              <a:headEnd type="none" w="med" len="med"/>
              <a:tailEnd type="none" w="med" len="med"/>
            </a:ln>
          </p:spPr>
        </p:sp>
      </p:grpSp>
      <p:grpSp>
        <p:nvGrpSpPr>
          <p:cNvPr id="128034" name="Group 133"/>
          <p:cNvGrpSpPr/>
          <p:nvPr/>
        </p:nvGrpSpPr>
        <p:grpSpPr>
          <a:xfrm>
            <a:off x="4545013" y="5241925"/>
            <a:ext cx="617537" cy="250825"/>
            <a:chOff x="2356" y="1300"/>
            <a:chExt cx="555" cy="194"/>
          </a:xfrm>
        </p:grpSpPr>
        <p:sp>
          <p:nvSpPr>
            <p:cNvPr id="12803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2803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12803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28038" name="Group 137"/>
            <p:cNvGrpSpPr/>
            <p:nvPr/>
          </p:nvGrpSpPr>
          <p:grpSpPr>
            <a:xfrm>
              <a:off x="2468" y="1332"/>
              <a:ext cx="310" cy="60"/>
              <a:chOff x="2468" y="1332"/>
              <a:chExt cx="310" cy="60"/>
            </a:xfrm>
          </p:grpSpPr>
          <p:sp>
            <p:nvSpPr>
              <p:cNvPr id="128039" name="Freeform 138"/>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128040" name="Freeform 139"/>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128041" name="Line 140"/>
            <p:cNvSpPr/>
            <p:nvPr/>
          </p:nvSpPr>
          <p:spPr>
            <a:xfrm>
              <a:off x="2357" y="1361"/>
              <a:ext cx="0" cy="81"/>
            </a:xfrm>
            <a:prstGeom prst="line">
              <a:avLst/>
            </a:prstGeom>
            <a:ln w="9525" cap="flat" cmpd="sng">
              <a:solidFill>
                <a:schemeClr val="tx1"/>
              </a:solidFill>
              <a:prstDash val="solid"/>
              <a:round/>
              <a:headEnd type="none" w="med" len="med"/>
              <a:tailEnd type="none" w="med" len="med"/>
            </a:ln>
          </p:spPr>
        </p:sp>
        <p:sp>
          <p:nvSpPr>
            <p:cNvPr id="128042" name="Line 141"/>
            <p:cNvSpPr/>
            <p:nvPr/>
          </p:nvSpPr>
          <p:spPr>
            <a:xfrm>
              <a:off x="2907" y="1363"/>
              <a:ext cx="0" cy="86"/>
            </a:xfrm>
            <a:prstGeom prst="line">
              <a:avLst/>
            </a:prstGeom>
            <a:ln w="9525" cap="flat" cmpd="sng">
              <a:solidFill>
                <a:schemeClr val="tx1"/>
              </a:solidFill>
              <a:prstDash val="solid"/>
              <a:round/>
              <a:headEnd type="none" w="med" len="med"/>
              <a:tailEnd type="none" w="med" len="med"/>
            </a:ln>
          </p:spPr>
        </p:sp>
      </p:grpSp>
      <p:grpSp>
        <p:nvGrpSpPr>
          <p:cNvPr id="128043" name="Group 142"/>
          <p:cNvGrpSpPr/>
          <p:nvPr/>
        </p:nvGrpSpPr>
        <p:grpSpPr>
          <a:xfrm>
            <a:off x="3394075" y="5451475"/>
            <a:ext cx="617538" cy="250825"/>
            <a:chOff x="2356" y="1300"/>
            <a:chExt cx="555" cy="194"/>
          </a:xfrm>
        </p:grpSpPr>
        <p:sp>
          <p:nvSpPr>
            <p:cNvPr id="12804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2804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12804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28047" name="Group 146"/>
            <p:cNvGrpSpPr/>
            <p:nvPr/>
          </p:nvGrpSpPr>
          <p:grpSpPr>
            <a:xfrm>
              <a:off x="2468" y="1332"/>
              <a:ext cx="310" cy="60"/>
              <a:chOff x="2468" y="1332"/>
              <a:chExt cx="310" cy="60"/>
            </a:xfrm>
          </p:grpSpPr>
          <p:sp>
            <p:nvSpPr>
              <p:cNvPr id="128048" name="Freeform 14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128049" name="Freeform 14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128050" name="Line 149"/>
            <p:cNvSpPr/>
            <p:nvPr/>
          </p:nvSpPr>
          <p:spPr>
            <a:xfrm>
              <a:off x="2357" y="1361"/>
              <a:ext cx="0" cy="81"/>
            </a:xfrm>
            <a:prstGeom prst="line">
              <a:avLst/>
            </a:prstGeom>
            <a:ln w="9525" cap="flat" cmpd="sng">
              <a:solidFill>
                <a:schemeClr val="tx1"/>
              </a:solidFill>
              <a:prstDash val="solid"/>
              <a:round/>
              <a:headEnd type="none" w="med" len="med"/>
              <a:tailEnd type="none" w="med" len="med"/>
            </a:ln>
          </p:spPr>
        </p:sp>
        <p:sp>
          <p:nvSpPr>
            <p:cNvPr id="128051" name="Line 150"/>
            <p:cNvSpPr/>
            <p:nvPr/>
          </p:nvSpPr>
          <p:spPr>
            <a:xfrm>
              <a:off x="2907" y="1363"/>
              <a:ext cx="0" cy="86"/>
            </a:xfrm>
            <a:prstGeom prst="line">
              <a:avLst/>
            </a:prstGeom>
            <a:ln w="9525" cap="flat" cmpd="sng">
              <a:solidFill>
                <a:schemeClr val="tx1"/>
              </a:solidFill>
              <a:prstDash val="solid"/>
              <a:round/>
              <a:headEnd type="none" w="med" len="med"/>
              <a:tailEnd type="none" w="med" len="med"/>
            </a:ln>
          </p:spPr>
        </p:sp>
      </p:grpSp>
      <p:grpSp>
        <p:nvGrpSpPr>
          <p:cNvPr id="128052" name="Group 151"/>
          <p:cNvGrpSpPr/>
          <p:nvPr/>
        </p:nvGrpSpPr>
        <p:grpSpPr>
          <a:xfrm>
            <a:off x="2392363" y="5205413"/>
            <a:ext cx="617537" cy="250825"/>
            <a:chOff x="2356" y="1300"/>
            <a:chExt cx="555" cy="194"/>
          </a:xfrm>
        </p:grpSpPr>
        <p:sp>
          <p:nvSpPr>
            <p:cNvPr id="12805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2805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12805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28056" name="Group 155"/>
            <p:cNvGrpSpPr/>
            <p:nvPr/>
          </p:nvGrpSpPr>
          <p:grpSpPr>
            <a:xfrm>
              <a:off x="2468" y="1332"/>
              <a:ext cx="310" cy="60"/>
              <a:chOff x="2468" y="1332"/>
              <a:chExt cx="310" cy="60"/>
            </a:xfrm>
          </p:grpSpPr>
          <p:sp>
            <p:nvSpPr>
              <p:cNvPr id="128057" name="Freeform 156"/>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128058" name="Freeform 157"/>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128059" name="Line 158"/>
            <p:cNvSpPr/>
            <p:nvPr/>
          </p:nvSpPr>
          <p:spPr>
            <a:xfrm>
              <a:off x="2357" y="1361"/>
              <a:ext cx="0" cy="81"/>
            </a:xfrm>
            <a:prstGeom prst="line">
              <a:avLst/>
            </a:prstGeom>
            <a:ln w="9525" cap="flat" cmpd="sng">
              <a:solidFill>
                <a:schemeClr val="tx1"/>
              </a:solidFill>
              <a:prstDash val="solid"/>
              <a:round/>
              <a:headEnd type="none" w="med" len="med"/>
              <a:tailEnd type="none" w="med" len="med"/>
            </a:ln>
          </p:spPr>
        </p:sp>
        <p:sp>
          <p:nvSpPr>
            <p:cNvPr id="128060" name="Line 159"/>
            <p:cNvSpPr/>
            <p:nvPr/>
          </p:nvSpPr>
          <p:spPr>
            <a:xfrm>
              <a:off x="2907" y="1363"/>
              <a:ext cx="0" cy="86"/>
            </a:xfrm>
            <a:prstGeom prst="line">
              <a:avLst/>
            </a:prstGeom>
            <a:ln w="9525" cap="flat" cmpd="sng">
              <a:solidFill>
                <a:schemeClr val="tx1"/>
              </a:solidFill>
              <a:prstDash val="solid"/>
              <a:round/>
              <a:headEnd type="none" w="med" len="med"/>
              <a:tailEnd type="none" w="med" len="med"/>
            </a:ln>
          </p:spPr>
        </p:sp>
      </p:grpSp>
      <p:grpSp>
        <p:nvGrpSpPr>
          <p:cNvPr id="128061" name="Group 160"/>
          <p:cNvGrpSpPr/>
          <p:nvPr/>
        </p:nvGrpSpPr>
        <p:grpSpPr>
          <a:xfrm>
            <a:off x="1517650" y="5472113"/>
            <a:ext cx="617538" cy="250825"/>
            <a:chOff x="2356" y="1300"/>
            <a:chExt cx="555" cy="194"/>
          </a:xfrm>
        </p:grpSpPr>
        <p:sp>
          <p:nvSpPr>
            <p:cNvPr id="12806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2806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12806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28065" name="Group 164"/>
            <p:cNvGrpSpPr/>
            <p:nvPr/>
          </p:nvGrpSpPr>
          <p:grpSpPr>
            <a:xfrm>
              <a:off x="2468" y="1332"/>
              <a:ext cx="310" cy="60"/>
              <a:chOff x="2468" y="1332"/>
              <a:chExt cx="310" cy="60"/>
            </a:xfrm>
          </p:grpSpPr>
          <p:sp>
            <p:nvSpPr>
              <p:cNvPr id="128066" name="Freeform 165"/>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chemeClr val="tx1"/>
                </a:solidFill>
                <a:prstDash val="solid"/>
                <a:round/>
                <a:headEnd type="none" w="med" len="med"/>
                <a:tailEnd type="none" w="med" len="med"/>
              </a:ln>
            </p:spPr>
            <p:txBody>
              <a:bodyPr/>
              <a:p>
                <a:endParaRPr lang="zh-CN" altLang="en-US"/>
              </a:p>
            </p:txBody>
          </p:sp>
          <p:sp>
            <p:nvSpPr>
              <p:cNvPr id="128067" name="Freeform 166"/>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chemeClr val="tx1"/>
                </a:solidFill>
                <a:prstDash val="solid"/>
                <a:round/>
                <a:headEnd type="none" w="med" len="med"/>
                <a:tailEnd type="none" w="med" len="med"/>
              </a:ln>
            </p:spPr>
            <p:txBody>
              <a:bodyPr/>
              <a:p>
                <a:endParaRPr lang="zh-CN" altLang="en-US"/>
              </a:p>
            </p:txBody>
          </p:sp>
        </p:grpSp>
        <p:sp>
          <p:nvSpPr>
            <p:cNvPr id="128068" name="Line 167"/>
            <p:cNvSpPr/>
            <p:nvPr/>
          </p:nvSpPr>
          <p:spPr>
            <a:xfrm>
              <a:off x="2357" y="1361"/>
              <a:ext cx="0" cy="81"/>
            </a:xfrm>
            <a:prstGeom prst="line">
              <a:avLst/>
            </a:prstGeom>
            <a:ln w="9525" cap="flat" cmpd="sng">
              <a:solidFill>
                <a:schemeClr val="tx1"/>
              </a:solidFill>
              <a:prstDash val="solid"/>
              <a:round/>
              <a:headEnd type="none" w="med" len="med"/>
              <a:tailEnd type="none" w="med" len="med"/>
            </a:ln>
          </p:spPr>
        </p:sp>
        <p:sp>
          <p:nvSpPr>
            <p:cNvPr id="128069" name="Line 168"/>
            <p:cNvSpPr/>
            <p:nvPr/>
          </p:nvSpPr>
          <p:spPr>
            <a:xfrm>
              <a:off x="2907" y="1363"/>
              <a:ext cx="0" cy="86"/>
            </a:xfrm>
            <a:prstGeom prst="line">
              <a:avLst/>
            </a:prstGeom>
            <a:ln w="9525" cap="flat" cmpd="sng">
              <a:solidFill>
                <a:schemeClr val="tx1"/>
              </a:solidFill>
              <a:prstDash val="solid"/>
              <a:round/>
              <a:headEnd type="none" w="med" len="med"/>
              <a:tailEnd type="none" w="med" len="med"/>
            </a:ln>
          </p:spPr>
        </p:sp>
      </p:grpSp>
      <p:sp>
        <p:nvSpPr>
          <p:cNvPr id="128070"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128071" name="Group 347"/>
          <p:cNvGrpSpPr/>
          <p:nvPr/>
        </p:nvGrpSpPr>
        <p:grpSpPr>
          <a:xfrm>
            <a:off x="1504950" y="5454650"/>
            <a:ext cx="649288" cy="303213"/>
            <a:chOff x="1871277" y="1576300"/>
            <a:chExt cx="1128371" cy="437861"/>
          </a:xfrm>
        </p:grpSpPr>
        <p:sp>
          <p:nvSpPr>
            <p:cNvPr id="128072" name="Oval 7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7" name="Rectangle 7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074" name="Oval 7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9" name="Freeform 7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076" name="Freeform 7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077" name="Freeform 8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078" name="Freeform 8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28079" name="Straight Connector 82"/>
            <p:cNvCxnSpPr>
              <a:endCxn id="12807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28080" name="Straight Connector 83"/>
            <p:cNvCxnSpPr>
              <a:endCxn id="12807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28081" name="Group 347"/>
          <p:cNvGrpSpPr/>
          <p:nvPr/>
        </p:nvGrpSpPr>
        <p:grpSpPr>
          <a:xfrm>
            <a:off x="2382838" y="5189538"/>
            <a:ext cx="649287" cy="301625"/>
            <a:chOff x="1871277" y="1576300"/>
            <a:chExt cx="1128371" cy="437861"/>
          </a:xfrm>
        </p:grpSpPr>
        <p:sp>
          <p:nvSpPr>
            <p:cNvPr id="128082" name="Oval 8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7" name="Rectangle 8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084" name="Oval 8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89" name="Freeform 8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086" name="Freeform 8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087" name="Freeform 9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088" name="Freeform 9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28089" name="Straight Connector 92"/>
            <p:cNvCxnSpPr>
              <a:endCxn id="12808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28090" name="Straight Connector 93"/>
            <p:cNvCxnSpPr>
              <a:endCxn id="12808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28091" name="Group 347"/>
          <p:cNvGrpSpPr/>
          <p:nvPr/>
        </p:nvGrpSpPr>
        <p:grpSpPr>
          <a:xfrm>
            <a:off x="3371850" y="5438775"/>
            <a:ext cx="650875" cy="303213"/>
            <a:chOff x="1871277" y="1576300"/>
            <a:chExt cx="1128371" cy="437861"/>
          </a:xfrm>
        </p:grpSpPr>
        <p:sp>
          <p:nvSpPr>
            <p:cNvPr id="128092" name="Oval 9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7" name="Rectangle 9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094" name="Oval 9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99" name="Freeform 9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096" name="Freeform 9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097" name="Freeform 10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098" name="Freeform 10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28099" name="Straight Connector 102"/>
            <p:cNvCxnSpPr>
              <a:endCxn id="12809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28100" name="Straight Connector 103"/>
            <p:cNvCxnSpPr>
              <a:endCxn id="12809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28101" name="Group 347"/>
          <p:cNvGrpSpPr/>
          <p:nvPr/>
        </p:nvGrpSpPr>
        <p:grpSpPr>
          <a:xfrm>
            <a:off x="4529138" y="5214938"/>
            <a:ext cx="650875" cy="301625"/>
            <a:chOff x="1871277" y="1576300"/>
            <a:chExt cx="1128371" cy="437861"/>
          </a:xfrm>
        </p:grpSpPr>
        <p:sp>
          <p:nvSpPr>
            <p:cNvPr id="128102" name="Oval 10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7" name="Rectangle 10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104" name="Oval 10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09" name="Freeform 10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106" name="Freeform 10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107" name="Freeform 11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108" name="Freeform 11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28109" name="Straight Connector 112"/>
            <p:cNvCxnSpPr>
              <a:endCxn id="12810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28110" name="Straight Connector 113"/>
            <p:cNvCxnSpPr>
              <a:endCxn id="12810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28111" name="Group 347"/>
          <p:cNvGrpSpPr/>
          <p:nvPr/>
        </p:nvGrpSpPr>
        <p:grpSpPr>
          <a:xfrm>
            <a:off x="5497513" y="5486400"/>
            <a:ext cx="649287" cy="303213"/>
            <a:chOff x="1871277" y="1576300"/>
            <a:chExt cx="1128371" cy="437861"/>
          </a:xfrm>
        </p:grpSpPr>
        <p:sp>
          <p:nvSpPr>
            <p:cNvPr id="128112" name="Oval 11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7" name="Rectangle 11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114" name="Oval 11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19" name="Freeform 11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28116" name="Freeform 11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117" name="Freeform 12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28118" name="Freeform 12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28119" name="Straight Connector 122"/>
            <p:cNvCxnSpPr>
              <a:endCxn id="128114"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28120" name="Straight Connector 123"/>
            <p:cNvCxnSpPr>
              <a:endCxn id="128114"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83247" name="Freeform 303"/>
          <p:cNvSpPr/>
          <p:nvPr/>
        </p:nvSpPr>
        <p:spPr>
          <a:xfrm>
            <a:off x="1257300" y="5259388"/>
            <a:ext cx="2247900" cy="40322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cap="flat" cmpd="sng">
            <a:solidFill>
              <a:srgbClr val="FF0000"/>
            </a:solidFill>
            <a:prstDash val="solid"/>
            <a:round/>
            <a:headEnd type="none" w="med" len="med"/>
            <a:tailEnd type="triangle" w="med" len="med"/>
          </a:ln>
        </p:spPr>
        <p:txBody>
          <a:bodyPr/>
          <a:p>
            <a:endParaRPr lang="zh-CN" altLang="en-US"/>
          </a:p>
        </p:txBody>
      </p:sp>
      <p:sp>
        <p:nvSpPr>
          <p:cNvPr id="83243" name="Freeform 299"/>
          <p:cNvSpPr/>
          <p:nvPr/>
        </p:nvSpPr>
        <p:spPr>
          <a:xfrm>
            <a:off x="1289050" y="5295900"/>
            <a:ext cx="419100" cy="419100"/>
          </a:xfrm>
          <a:custGeom>
            <a:avLst/>
            <a:gdLst/>
            <a:ahLst/>
            <a:cxnLst>
              <a:cxn ang="0">
                <a:pos x="2147483647" y="0"/>
              </a:cxn>
              <a:cxn ang="0">
                <a:pos x="2147483647" y="2147483647"/>
              </a:cxn>
              <a:cxn ang="0">
                <a:pos x="0" y="2147483647"/>
              </a:cxn>
            </a:cxnLst>
            <a:pathLst>
              <a:path w="264" h="264">
                <a:moveTo>
                  <a:pt x="60" y="0"/>
                </a:moveTo>
                <a:cubicBezTo>
                  <a:pt x="86" y="31"/>
                  <a:pt x="264" y="176"/>
                  <a:pt x="228" y="220"/>
                </a:cubicBezTo>
                <a:cubicBezTo>
                  <a:pt x="192" y="264"/>
                  <a:pt x="60" y="109"/>
                  <a:pt x="0" y="88"/>
                </a:cubicBezTo>
              </a:path>
            </a:pathLst>
          </a:custGeom>
          <a:noFill/>
          <a:ln w="28575" cap="flat" cmpd="sng">
            <a:solidFill>
              <a:srgbClr val="FF0000"/>
            </a:solidFill>
            <a:prstDash val="solid"/>
            <a:round/>
            <a:headEnd type="none" w="med" len="med"/>
            <a:tailEnd type="triangle" w="med" len="med"/>
          </a:ln>
        </p:spPr>
        <p:txBody>
          <a:bodyPr/>
          <a:p>
            <a:endParaRPr lang="zh-CN" altLang="en-US"/>
          </a:p>
        </p:txBody>
      </p:sp>
      <p:sp>
        <p:nvSpPr>
          <p:cNvPr id="83245" name="Freeform 301"/>
          <p:cNvSpPr/>
          <p:nvPr/>
        </p:nvSpPr>
        <p:spPr>
          <a:xfrm>
            <a:off x="1282700" y="5210175"/>
            <a:ext cx="1346200" cy="474663"/>
          </a:xfrm>
          <a:custGeom>
            <a:avLst/>
            <a:gdLst/>
            <a:ahLst/>
            <a:cxnLst>
              <a:cxn ang="0">
                <a:pos x="2147483647" y="2147483647"/>
              </a:cxn>
              <a:cxn ang="0">
                <a:pos x="2147483647" y="2147483647"/>
              </a:cxn>
              <a:cxn ang="0">
                <a:pos x="2147483647" y="2147483647"/>
              </a:cxn>
              <a:cxn ang="0">
                <a:pos x="2147483647" y="2147483647"/>
              </a:cxn>
              <a:cxn ang="0">
                <a:pos x="0" y="2147483647"/>
              </a:cxn>
            </a:cxnLst>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cap="flat" cmpd="sng">
            <a:solidFill>
              <a:srgbClr val="FF0000"/>
            </a:solidFill>
            <a:prstDash val="solid"/>
            <a:round/>
            <a:headEnd type="none" w="med" len="med"/>
            <a:tailEnd type="triangle" w="med" len="med"/>
          </a:ln>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30050" name="Rectangle 2"/>
          <p:cNvSpPr>
            <a:spLocks noGrp="1"/>
          </p:cNvSpPr>
          <p:nvPr>
            <p:ph type="title" idx="4294967295"/>
          </p:nvPr>
        </p:nvSpPr>
        <p:spPr>
          <a:xfrm>
            <a:off x="341313" y="166688"/>
            <a:ext cx="7772400" cy="892175"/>
          </a:xfrm>
        </p:spPr>
        <p:txBody>
          <a:bodyPr vert="horz" wrap="square" lIns="91440" tIns="45720" rIns="91440" bIns="45720" anchor="ctr" anchorCtr="0"/>
          <a:p>
            <a:pPr eaLnBrk="1" hangingPunct="1"/>
            <a:r>
              <a:rPr lang="ja-JP" altLang="en-US" sz="4000" dirty="0"/>
              <a:t>“</a:t>
            </a:r>
            <a:r>
              <a:rPr lang="en-US" altLang="ja-JP" sz="4000" dirty="0"/>
              <a:t>Real</a:t>
            </a:r>
            <a:r>
              <a:rPr lang="ja-JP" altLang="en-US" sz="4000" dirty="0"/>
              <a:t>”</a:t>
            </a:r>
            <a:r>
              <a:rPr lang="en-US" altLang="ja-JP" sz="4000" dirty="0"/>
              <a:t> Internet delays, routes</a:t>
            </a:r>
            <a:endParaRPr lang="en-US" altLang="zh-CN" sz="4000" dirty="0"/>
          </a:p>
        </p:txBody>
      </p:sp>
      <p:sp>
        <p:nvSpPr>
          <p:cNvPr id="130051" name="Text Box 4"/>
          <p:cNvSpPr txBox="1"/>
          <p:nvPr/>
        </p:nvSpPr>
        <p:spPr>
          <a:xfrm>
            <a:off x="704850" y="2338388"/>
            <a:ext cx="8229600" cy="3944937"/>
          </a:xfrm>
          <a:prstGeom prst="rect">
            <a:avLst/>
          </a:prstGeom>
          <a:noFill/>
          <a:ln w="9525">
            <a:noFill/>
          </a:ln>
        </p:spPr>
        <p:txBody>
          <a:bodyPr anchor="t" anchorCtr="0">
            <a:spAutoFit/>
          </a:bodyPr>
          <a:p>
            <a:pPr marL="457200" indent="-457200" eaLnBrk="0" hangingPunct="0">
              <a:lnSpc>
                <a:spcPct val="80000"/>
              </a:lnSpc>
            </a:pPr>
            <a:r>
              <a:rPr lang="en-US" altLang="zh-CN" sz="1600" dirty="0">
                <a:latin typeface="Arial" panose="020B0604020202020204" pitchFamily="34" charset="0"/>
              </a:rPr>
              <a:t>1  cs-gw (128.119.240.254)  1 ms  1 ms  2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2  border1-rt-fa5-1-0.gw.umass.edu (128.119.3.145)  1 ms  1 ms  2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3  cht-vbns.gw.umass.edu (128.119.3.130)  6 ms 5 ms 5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4  jn1-at1-0-0-19.wor.vbns.net (204.147.132.129)  16 ms 11 ms 13 ms </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5  jn1-so7-0-0-0.wae.vbns.net (204.147.136.136)  21 ms 18 ms 18 ms </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6  abilene-vbns.abilene.ucaid.edu (198.32.11.9)  22 ms  18 ms  22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7  nycm-wash.abilene.ucaid.edu (198.32.8.46)  22 ms  22 ms  22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8  62.40.103.253 (62.40.103.253)  104 ms 109 ms 106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9  de2-1.de1.de.geant.net (62.40.96.129)  109 ms 102 ms 104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10  de.fr1.fr.geant.net (62.40.96.50)  113 ms 121 ms 114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11  renater-gw.fr1.fr.geant.net (62.40.103.54)  112 ms  114 ms  112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12  nio-n2.cssi.renater.fr (193.51.206.13)  111 ms  114 ms  116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13  nice.cssi.renater.fr (195.220.98.102)  123 ms  125 ms  124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14  r3t2-nice.cssi.renater.fr (195.220.98.110)  126 ms  126 ms  124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15  eurecom-valbonne.r3t2.ft.net (193.48.50.54)  135 ms  128 ms  133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16  194.214.211.25 (194.214.211.25)  126 ms  128 ms  126 ms</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17  * * *</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18  * * *</a:t>
            </a:r>
            <a:endParaRPr lang="en-US" altLang="zh-CN" sz="1600" dirty="0">
              <a:latin typeface="Arial" panose="020B0604020202020204" pitchFamily="34" charset="0"/>
            </a:endParaRPr>
          </a:p>
          <a:p>
            <a:pPr marL="457200" indent="-457200" eaLnBrk="0" hangingPunct="0">
              <a:lnSpc>
                <a:spcPct val="80000"/>
              </a:lnSpc>
            </a:pPr>
            <a:r>
              <a:rPr lang="en-US" altLang="zh-CN" sz="1600" dirty="0">
                <a:latin typeface="Arial" panose="020B0604020202020204" pitchFamily="34" charset="0"/>
              </a:rPr>
              <a:t>19  fantasia.eurecom.fr (193.55.113.142)  132 ms  128 ms  136</a:t>
            </a:r>
            <a:r>
              <a:rPr lang="en-US" altLang="zh-CN" dirty="0">
                <a:latin typeface="Times New Roman" panose="02020603050405020304" charset="0"/>
              </a:rPr>
              <a:t> </a:t>
            </a:r>
            <a:r>
              <a:rPr lang="en-US" altLang="zh-CN" sz="1600" dirty="0">
                <a:latin typeface="Times New Roman" panose="02020603050405020304" charset="0"/>
              </a:rPr>
              <a:t>ms</a:t>
            </a:r>
            <a:endParaRPr lang="en-US" altLang="zh-CN" sz="1600" dirty="0">
              <a:latin typeface="Times New Roman" panose="02020603050405020304" charset="0"/>
            </a:endParaRPr>
          </a:p>
        </p:txBody>
      </p:sp>
      <p:sp>
        <p:nvSpPr>
          <p:cNvPr id="130052" name="Text Box 5"/>
          <p:cNvSpPr txBox="1"/>
          <p:nvPr/>
        </p:nvSpPr>
        <p:spPr>
          <a:xfrm>
            <a:off x="725488" y="1235075"/>
            <a:ext cx="8193087" cy="457200"/>
          </a:xfrm>
          <a:prstGeom prst="rect">
            <a:avLst/>
          </a:prstGeom>
          <a:noFill/>
          <a:ln w="9525">
            <a:noFill/>
          </a:ln>
        </p:spPr>
        <p:txBody>
          <a:bodyPr anchor="t" anchorCtr="0">
            <a:spAutoFit/>
          </a:bodyPr>
          <a:p>
            <a:pPr eaLnBrk="0" hangingPunct="0"/>
            <a:r>
              <a:rPr lang="en-US" altLang="zh-CN" dirty="0">
                <a:solidFill>
                  <a:srgbClr val="CC0000"/>
                </a:solidFill>
                <a:latin typeface="Arial" panose="020B0604020202020204" pitchFamily="34" charset="0"/>
              </a:rPr>
              <a:t>traceroute:</a:t>
            </a:r>
            <a:r>
              <a:rPr lang="en-US" altLang="zh-CN" dirty="0">
                <a:latin typeface="Arial" panose="020B0604020202020204" pitchFamily="34" charset="0"/>
              </a:rPr>
              <a:t> gaia.cs.umass.edu to www.eurecom.fr</a:t>
            </a:r>
            <a:endParaRPr lang="en-US" altLang="zh-CN" dirty="0">
              <a:latin typeface="Arial" panose="020B0604020202020204" pitchFamily="34" charset="0"/>
            </a:endParaRPr>
          </a:p>
        </p:txBody>
      </p:sp>
      <p:sp>
        <p:nvSpPr>
          <p:cNvPr id="130053" name="Line 6"/>
          <p:cNvSpPr/>
          <p:nvPr/>
        </p:nvSpPr>
        <p:spPr>
          <a:xfrm>
            <a:off x="1611313" y="5634038"/>
            <a:ext cx="968375" cy="26987"/>
          </a:xfrm>
          <a:prstGeom prst="line">
            <a:avLst/>
          </a:prstGeom>
          <a:ln w="19050" cap="flat" cmpd="sng">
            <a:solidFill>
              <a:srgbClr val="CC0000"/>
            </a:solidFill>
            <a:prstDash val="solid"/>
            <a:round/>
            <a:headEnd type="triangle" w="med" len="med"/>
            <a:tailEnd type="none" w="med" len="med"/>
          </a:ln>
        </p:spPr>
      </p:sp>
      <p:sp>
        <p:nvSpPr>
          <p:cNvPr id="130054" name="Text Box 7"/>
          <p:cNvSpPr txBox="1"/>
          <p:nvPr/>
        </p:nvSpPr>
        <p:spPr>
          <a:xfrm>
            <a:off x="4578350" y="1738313"/>
            <a:ext cx="4565650" cy="641350"/>
          </a:xfrm>
          <a:prstGeom prst="rect">
            <a:avLst/>
          </a:prstGeom>
          <a:noFill/>
          <a:ln w="9525">
            <a:noFill/>
          </a:ln>
        </p:spPr>
        <p:txBody>
          <a:bodyPr anchor="t" anchorCtr="0">
            <a:spAutoFit/>
          </a:bodyPr>
          <a:p>
            <a:pPr eaLnBrk="0" hangingPunct="0"/>
            <a:r>
              <a:rPr lang="en-US" altLang="zh-CN" sz="1800" dirty="0">
                <a:solidFill>
                  <a:srgbClr val="CC0000"/>
                </a:solidFill>
                <a:latin typeface="Arial" panose="020B0604020202020204" pitchFamily="34" charset="0"/>
              </a:rPr>
              <a:t>3 delay measurements from </a:t>
            </a:r>
            <a:endParaRPr lang="en-US" altLang="zh-CN" sz="1800" dirty="0">
              <a:solidFill>
                <a:srgbClr val="CC0000"/>
              </a:solidFill>
              <a:latin typeface="Arial" panose="020B0604020202020204" pitchFamily="34" charset="0"/>
            </a:endParaRPr>
          </a:p>
          <a:p>
            <a:pPr eaLnBrk="0" hangingPunct="0"/>
            <a:r>
              <a:rPr lang="en-US" altLang="zh-CN" sz="1800" dirty="0">
                <a:solidFill>
                  <a:srgbClr val="CC0000"/>
                </a:solidFill>
                <a:latin typeface="Arial" panose="020B0604020202020204" pitchFamily="34" charset="0"/>
              </a:rPr>
              <a:t>gaia.cs.umass.edu to cs-gw.cs.umass.edu </a:t>
            </a:r>
            <a:endParaRPr lang="en-US" altLang="zh-CN" sz="1800" dirty="0">
              <a:solidFill>
                <a:srgbClr val="CC0000"/>
              </a:solidFill>
              <a:latin typeface="Arial" panose="020B0604020202020204" pitchFamily="34" charset="0"/>
            </a:endParaRPr>
          </a:p>
        </p:txBody>
      </p:sp>
      <p:sp>
        <p:nvSpPr>
          <p:cNvPr id="130055" name="Line 8"/>
          <p:cNvSpPr/>
          <p:nvPr/>
        </p:nvSpPr>
        <p:spPr>
          <a:xfrm flipV="1">
            <a:off x="3471863" y="1965325"/>
            <a:ext cx="671512" cy="412750"/>
          </a:xfrm>
          <a:prstGeom prst="line">
            <a:avLst/>
          </a:prstGeom>
          <a:ln w="19050" cap="flat" cmpd="sng">
            <a:solidFill>
              <a:srgbClr val="CC0000"/>
            </a:solidFill>
            <a:prstDash val="solid"/>
            <a:round/>
            <a:headEnd type="triangle" w="med" len="med"/>
            <a:tailEnd type="none" w="med" len="med"/>
          </a:ln>
        </p:spPr>
      </p:sp>
      <p:sp>
        <p:nvSpPr>
          <p:cNvPr id="130056" name="Line 9"/>
          <p:cNvSpPr/>
          <p:nvPr/>
        </p:nvSpPr>
        <p:spPr>
          <a:xfrm flipV="1">
            <a:off x="4011613" y="1954213"/>
            <a:ext cx="139700" cy="404812"/>
          </a:xfrm>
          <a:prstGeom prst="line">
            <a:avLst/>
          </a:prstGeom>
          <a:ln w="19050" cap="flat" cmpd="sng">
            <a:solidFill>
              <a:srgbClr val="CC0000"/>
            </a:solidFill>
            <a:prstDash val="solid"/>
            <a:round/>
            <a:headEnd type="triangle" w="med" len="med"/>
            <a:tailEnd type="none" w="med" len="med"/>
          </a:ln>
        </p:spPr>
      </p:sp>
      <p:sp>
        <p:nvSpPr>
          <p:cNvPr id="130057" name="Line 10"/>
          <p:cNvSpPr/>
          <p:nvPr/>
        </p:nvSpPr>
        <p:spPr>
          <a:xfrm flipH="1" flipV="1">
            <a:off x="4146550" y="1963738"/>
            <a:ext cx="366713" cy="390525"/>
          </a:xfrm>
          <a:prstGeom prst="line">
            <a:avLst/>
          </a:prstGeom>
          <a:ln w="19050" cap="flat" cmpd="sng">
            <a:solidFill>
              <a:srgbClr val="CC0000"/>
            </a:solidFill>
            <a:prstDash val="solid"/>
            <a:round/>
            <a:headEnd type="triangle" w="med" len="med"/>
            <a:tailEnd type="none" w="med" len="med"/>
          </a:ln>
        </p:spPr>
      </p:sp>
      <p:sp>
        <p:nvSpPr>
          <p:cNvPr id="130058" name="Line 11"/>
          <p:cNvSpPr/>
          <p:nvPr/>
        </p:nvSpPr>
        <p:spPr>
          <a:xfrm flipV="1">
            <a:off x="4138613" y="1970088"/>
            <a:ext cx="377825" cy="3175"/>
          </a:xfrm>
          <a:prstGeom prst="line">
            <a:avLst/>
          </a:prstGeom>
          <a:ln w="19050" cap="flat" cmpd="sng">
            <a:solidFill>
              <a:srgbClr val="CC0000"/>
            </a:solidFill>
            <a:prstDash val="solid"/>
            <a:round/>
            <a:headEnd type="none" w="med" len="med"/>
            <a:tailEnd type="none" w="med" len="med"/>
          </a:ln>
        </p:spPr>
      </p:sp>
      <p:sp>
        <p:nvSpPr>
          <p:cNvPr id="130059" name="Text Box 12"/>
          <p:cNvSpPr txBox="1"/>
          <p:nvPr/>
        </p:nvSpPr>
        <p:spPr>
          <a:xfrm>
            <a:off x="2571750" y="5564188"/>
            <a:ext cx="6286500" cy="366712"/>
          </a:xfrm>
          <a:prstGeom prst="rect">
            <a:avLst/>
          </a:prstGeom>
          <a:noFill/>
          <a:ln w="9525">
            <a:noFill/>
          </a:ln>
        </p:spPr>
        <p:txBody>
          <a:bodyPr anchor="t" anchorCtr="0">
            <a:spAutoFit/>
          </a:bodyPr>
          <a:p>
            <a:pPr eaLnBrk="0" hangingPunct="0"/>
            <a:r>
              <a:rPr lang="en-US" altLang="zh-CN" sz="1800" dirty="0">
                <a:solidFill>
                  <a:srgbClr val="CC0000"/>
                </a:solidFill>
                <a:latin typeface="Arial" panose="020B0604020202020204" pitchFamily="34" charset="0"/>
              </a:rPr>
              <a:t>* means no response (probe lost, router not replying)</a:t>
            </a:r>
            <a:endParaRPr lang="en-US" altLang="zh-CN" sz="1800" dirty="0">
              <a:solidFill>
                <a:srgbClr val="CC0000"/>
              </a:solidFill>
              <a:latin typeface="Arial" panose="020B0604020202020204" pitchFamily="34" charset="0"/>
            </a:endParaRPr>
          </a:p>
        </p:txBody>
      </p:sp>
      <p:sp>
        <p:nvSpPr>
          <p:cNvPr id="130060" name="Freeform 14"/>
          <p:cNvSpPr/>
          <p:nvPr/>
        </p:nvSpPr>
        <p:spPr>
          <a:xfrm>
            <a:off x="6092825" y="3651250"/>
            <a:ext cx="1012825" cy="246063"/>
          </a:xfrm>
          <a:custGeom>
            <a:avLst/>
            <a:gdLst/>
            <a:ahLst/>
            <a:cxnLst>
              <a:cxn ang="0">
                <a:pos x="2147483647" y="0"/>
              </a:cxn>
              <a:cxn ang="0">
                <a:pos x="2147483647" y="2147483647"/>
              </a:cxn>
              <a:cxn ang="0">
                <a:pos x="2147483647" y="2147483647"/>
              </a:cxn>
              <a:cxn ang="0">
                <a:pos x="2147483647" y="2147483647"/>
              </a:cxn>
              <a:cxn ang="0">
                <a:pos x="0" y="2147483647"/>
              </a:cxn>
            </a:cxnLst>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cap="flat" cmpd="sng">
            <a:solidFill>
              <a:srgbClr val="CC0000"/>
            </a:solidFill>
            <a:prstDash val="solid"/>
            <a:round/>
            <a:headEnd type="none" w="med" len="med"/>
            <a:tailEnd type="triangle" w="med" len="med"/>
          </a:ln>
        </p:spPr>
        <p:txBody>
          <a:bodyPr/>
          <a:p>
            <a:endParaRPr lang="zh-CN" altLang="en-US"/>
          </a:p>
        </p:txBody>
      </p:sp>
      <p:sp>
        <p:nvSpPr>
          <p:cNvPr id="130061" name="Text Box 15"/>
          <p:cNvSpPr txBox="1"/>
          <p:nvPr/>
        </p:nvSpPr>
        <p:spPr>
          <a:xfrm>
            <a:off x="7137400" y="3436938"/>
            <a:ext cx="1708150" cy="701675"/>
          </a:xfrm>
          <a:prstGeom prst="rect">
            <a:avLst/>
          </a:prstGeom>
          <a:noFill/>
          <a:ln w="9525">
            <a:noFill/>
          </a:ln>
        </p:spPr>
        <p:txBody>
          <a:bodyPr wrap="none" anchor="t" anchorCtr="0">
            <a:spAutoFit/>
          </a:bodyPr>
          <a:p>
            <a:pPr eaLnBrk="0" hangingPunct="0"/>
            <a:r>
              <a:rPr lang="en-US" altLang="zh-CN" sz="2000" dirty="0">
                <a:solidFill>
                  <a:srgbClr val="CC0000"/>
                </a:solidFill>
                <a:latin typeface="Arial" panose="020B0604020202020204" pitchFamily="34" charset="0"/>
              </a:rPr>
              <a:t>trans-oceanic</a:t>
            </a:r>
            <a:endParaRPr lang="en-US" altLang="zh-CN" sz="2000" dirty="0">
              <a:solidFill>
                <a:srgbClr val="CC0000"/>
              </a:solidFill>
              <a:latin typeface="Arial" panose="020B0604020202020204" pitchFamily="34" charset="0"/>
            </a:endParaRPr>
          </a:p>
          <a:p>
            <a:pPr eaLnBrk="0" hangingPunct="0"/>
            <a:r>
              <a:rPr lang="en-US" altLang="zh-CN" sz="2000" dirty="0">
                <a:solidFill>
                  <a:srgbClr val="CC0000"/>
                </a:solidFill>
                <a:latin typeface="Arial" panose="020B0604020202020204" pitchFamily="34" charset="0"/>
              </a:rPr>
              <a:t>link</a:t>
            </a:r>
            <a:endParaRPr lang="en-US" altLang="zh-CN" sz="2000" dirty="0">
              <a:solidFill>
                <a:srgbClr val="CC0000"/>
              </a:solidFill>
              <a:latin typeface="Arial" panose="020B0604020202020204" pitchFamily="34" charset="0"/>
            </a:endParaRPr>
          </a:p>
        </p:txBody>
      </p:sp>
      <p:pic>
        <p:nvPicPr>
          <p:cNvPr id="130062" name="Picture 19" descr="underline_base"/>
          <p:cNvPicPr/>
          <p:nvPr/>
        </p:nvPicPr>
        <p:blipFill>
          <a:blip r:embed="rId1"/>
          <a:stretch>
            <a:fillRect/>
          </a:stretch>
        </p:blipFill>
        <p:spPr>
          <a:xfrm>
            <a:off x="569913" y="815975"/>
            <a:ext cx="6189662" cy="193675"/>
          </a:xfrm>
          <a:prstGeom prst="rect">
            <a:avLst/>
          </a:prstGeom>
          <a:noFill/>
          <a:ln w="9525">
            <a:noFill/>
          </a:ln>
        </p:spPr>
      </p:pic>
      <p:sp>
        <p:nvSpPr>
          <p:cNvPr id="130063"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
        <p:nvSpPr>
          <p:cNvPr id="130064" name="TextBox 1"/>
          <p:cNvSpPr txBox="1"/>
          <p:nvPr/>
        </p:nvSpPr>
        <p:spPr>
          <a:xfrm>
            <a:off x="746125" y="6315075"/>
            <a:ext cx="5457825" cy="306388"/>
          </a:xfrm>
          <a:prstGeom prst="rect">
            <a:avLst/>
          </a:prstGeom>
          <a:noFill/>
          <a:ln w="9525">
            <a:noFill/>
          </a:ln>
        </p:spPr>
        <p:txBody>
          <a:bodyPr wrap="none" anchor="t" anchorCtr="0">
            <a:spAutoFit/>
          </a:bodyPr>
          <a:p>
            <a:pPr eaLnBrk="0" hangingPunct="0"/>
            <a:r>
              <a:rPr lang="en-US" altLang="zh-CN" sz="1400" dirty="0">
                <a:latin typeface="Arial" panose="020B0604020202020204" pitchFamily="34" charset="0"/>
              </a:rPr>
              <a:t>* Do some traceroutes from exotic countries at www.traceroute.org</a:t>
            </a:r>
            <a:endParaRPr lang="en-US" altLang="zh-CN" sz="1400" dirty="0">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2097" name="Group 347"/>
          <p:cNvGrpSpPr/>
          <p:nvPr/>
        </p:nvGrpSpPr>
        <p:grpSpPr>
          <a:xfrm>
            <a:off x="3027363" y="4803775"/>
            <a:ext cx="1284287" cy="715963"/>
            <a:chOff x="1871277" y="1576300"/>
            <a:chExt cx="1128371" cy="437861"/>
          </a:xfrm>
        </p:grpSpPr>
        <p:sp>
          <p:nvSpPr>
            <p:cNvPr id="132098" name="Oval 48"/>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0" name="Rectangle 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32100" name="Oval 50"/>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52" name="Freeform 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32102" name="Freeform 52"/>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32103" name="Freeform 53"/>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32104" name="Freeform 54"/>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32105" name="Straight Connector 55"/>
            <p:cNvCxnSpPr>
              <a:endCxn id="132100"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32106" name="Straight Connector 56"/>
            <p:cNvCxnSpPr>
              <a:endCxn id="132100"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3210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32108" name="Rectangle 2"/>
          <p:cNvSpPr>
            <a:spLocks noGrp="1"/>
          </p:cNvSpPr>
          <p:nvPr>
            <p:ph type="title" idx="4294967295"/>
          </p:nvPr>
        </p:nvSpPr>
        <p:spPr>
          <a:xfrm>
            <a:off x="361950" y="128588"/>
            <a:ext cx="7772400" cy="1143000"/>
          </a:xfrm>
        </p:spPr>
        <p:txBody>
          <a:bodyPr vert="horz" wrap="square" lIns="91440" tIns="45720" rIns="91440" bIns="45720" anchor="ctr" anchorCtr="0"/>
          <a:p>
            <a:pPr eaLnBrk="1" hangingPunct="1"/>
            <a:r>
              <a:rPr lang="en-US" altLang="zh-CN" dirty="0"/>
              <a:t>Packet loss</a:t>
            </a:r>
            <a:endParaRPr lang="en-US" altLang="zh-CN" dirty="0"/>
          </a:p>
        </p:txBody>
      </p:sp>
      <p:sp>
        <p:nvSpPr>
          <p:cNvPr id="132109" name="Rectangle 3"/>
          <p:cNvSpPr>
            <a:spLocks noGrp="1"/>
          </p:cNvSpPr>
          <p:nvPr>
            <p:ph type="body" idx="4294967295"/>
          </p:nvPr>
        </p:nvSpPr>
        <p:spPr>
          <a:xfrm>
            <a:off x="196850" y="1185863"/>
            <a:ext cx="8394700" cy="4648200"/>
          </a:xfrm>
        </p:spPr>
        <p:txBody>
          <a:bodyPr vert="horz" wrap="square" lIns="91440" tIns="45720" rIns="91440" bIns="45720" anchor="t" anchorCtr="0"/>
          <a:p>
            <a:pPr marL="287655" indent="-287655" eaLnBrk="1" hangingPunct="1"/>
            <a:r>
              <a:rPr lang="en-US" altLang="zh-CN" dirty="0"/>
              <a:t>queue (aka buffer) preceding link in buffer has finite capacity</a:t>
            </a:r>
            <a:endParaRPr lang="en-US" altLang="zh-CN" dirty="0"/>
          </a:p>
          <a:p>
            <a:pPr marL="287655" indent="-287655" eaLnBrk="1" hangingPunct="1"/>
            <a:r>
              <a:rPr lang="en-US" altLang="zh-CN" dirty="0"/>
              <a:t>packet arriving to full queue dropped (aka lost)</a:t>
            </a:r>
            <a:endParaRPr lang="en-US" altLang="zh-CN" dirty="0"/>
          </a:p>
          <a:p>
            <a:pPr marL="287655" indent="-287655" eaLnBrk="1" hangingPunct="1"/>
            <a:r>
              <a:rPr lang="en-US" altLang="zh-CN" dirty="0"/>
              <a:t>lost packet may be retransmitted by previous node, by source end system, or not at all</a:t>
            </a:r>
            <a:endParaRPr lang="en-US" altLang="zh-CN" dirty="0"/>
          </a:p>
        </p:txBody>
      </p:sp>
      <p:sp>
        <p:nvSpPr>
          <p:cNvPr id="132110" name="Rectangle 7"/>
          <p:cNvSpPr/>
          <p:nvPr/>
        </p:nvSpPr>
        <p:spPr>
          <a:xfrm>
            <a:off x="3092450" y="4999038"/>
            <a:ext cx="1198563" cy="263525"/>
          </a:xfrm>
          <a:prstGeom prst="rect">
            <a:avLst/>
          </a:prstGeom>
          <a:solidFill>
            <a:schemeClr val="hlink"/>
          </a:solidFill>
          <a:ln w="12700">
            <a:noFill/>
          </a:ln>
        </p:spPr>
        <p:txBody>
          <a:bodyPr wrap="none" anchor="ctr" anchorCtr="0"/>
          <a:p>
            <a:pPr algn="ct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11" name="Line 23"/>
          <p:cNvSpPr/>
          <p:nvPr/>
        </p:nvSpPr>
        <p:spPr>
          <a:xfrm>
            <a:off x="2400300" y="4765675"/>
            <a:ext cx="698500" cy="333375"/>
          </a:xfrm>
          <a:prstGeom prst="line">
            <a:avLst/>
          </a:prstGeom>
          <a:ln w="19050" cap="flat" cmpd="sng">
            <a:solidFill>
              <a:schemeClr val="tx1"/>
            </a:solidFill>
            <a:prstDash val="solid"/>
            <a:round/>
            <a:headEnd type="none" w="med" len="med"/>
            <a:tailEnd type="none" w="med" len="med"/>
          </a:ln>
        </p:spPr>
      </p:sp>
      <p:sp>
        <p:nvSpPr>
          <p:cNvPr id="132112" name="Line 24"/>
          <p:cNvSpPr/>
          <p:nvPr/>
        </p:nvSpPr>
        <p:spPr>
          <a:xfrm flipV="1">
            <a:off x="2689225" y="5159375"/>
            <a:ext cx="411163" cy="525463"/>
          </a:xfrm>
          <a:prstGeom prst="line">
            <a:avLst/>
          </a:prstGeom>
          <a:ln w="19050" cap="flat" cmpd="sng">
            <a:solidFill>
              <a:schemeClr val="tx1"/>
            </a:solidFill>
            <a:prstDash val="solid"/>
            <a:round/>
            <a:headEnd type="none" w="med" len="med"/>
            <a:tailEnd type="none" w="med" len="med"/>
          </a:ln>
        </p:spPr>
      </p:sp>
      <p:sp>
        <p:nvSpPr>
          <p:cNvPr id="132113" name="Line 25"/>
          <p:cNvSpPr/>
          <p:nvPr/>
        </p:nvSpPr>
        <p:spPr>
          <a:xfrm>
            <a:off x="4286250" y="5162550"/>
            <a:ext cx="1933575" cy="9525"/>
          </a:xfrm>
          <a:prstGeom prst="line">
            <a:avLst/>
          </a:prstGeom>
          <a:ln w="19050" cap="flat" cmpd="sng">
            <a:solidFill>
              <a:schemeClr val="tx1"/>
            </a:solidFill>
            <a:prstDash val="solid"/>
            <a:round/>
            <a:headEnd type="none" w="med" len="med"/>
            <a:tailEnd type="triangle" w="med" len="med"/>
          </a:ln>
        </p:spPr>
      </p:sp>
      <p:sp>
        <p:nvSpPr>
          <p:cNvPr id="132114" name="Rectangle 28"/>
          <p:cNvSpPr/>
          <p:nvPr/>
        </p:nvSpPr>
        <p:spPr>
          <a:xfrm>
            <a:off x="5205413" y="496252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15" name="Rectangle 29"/>
          <p:cNvSpPr/>
          <p:nvPr/>
        </p:nvSpPr>
        <p:spPr>
          <a:xfrm>
            <a:off x="3952875" y="5033963"/>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16" name="Rectangle 30"/>
          <p:cNvSpPr/>
          <p:nvPr/>
        </p:nvSpPr>
        <p:spPr>
          <a:xfrm>
            <a:off x="4114800" y="5033963"/>
            <a:ext cx="147638"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17" name="Rectangle 31"/>
          <p:cNvSpPr/>
          <p:nvPr/>
        </p:nvSpPr>
        <p:spPr>
          <a:xfrm>
            <a:off x="2865438" y="5381625"/>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18" name="Line 33"/>
          <p:cNvSpPr/>
          <p:nvPr/>
        </p:nvSpPr>
        <p:spPr>
          <a:xfrm flipV="1">
            <a:off x="2835275" y="5227638"/>
            <a:ext cx="106363" cy="146050"/>
          </a:xfrm>
          <a:prstGeom prst="line">
            <a:avLst/>
          </a:prstGeom>
          <a:ln w="9525" cap="flat" cmpd="sng">
            <a:solidFill>
              <a:schemeClr val="tx1"/>
            </a:solidFill>
            <a:prstDash val="solid"/>
            <a:round/>
            <a:headEnd type="none" w="med" len="med"/>
            <a:tailEnd type="triangle" w="med" len="med"/>
          </a:ln>
        </p:spPr>
      </p:sp>
      <p:sp>
        <p:nvSpPr>
          <p:cNvPr id="132119" name="Text Box 35"/>
          <p:cNvSpPr txBox="1"/>
          <p:nvPr/>
        </p:nvSpPr>
        <p:spPr>
          <a:xfrm>
            <a:off x="1417638" y="4294188"/>
            <a:ext cx="387350" cy="457200"/>
          </a:xfrm>
          <a:prstGeom prst="rect">
            <a:avLst/>
          </a:prstGeom>
          <a:noFill/>
          <a:ln w="9525">
            <a:noFill/>
          </a:ln>
        </p:spPr>
        <p:txBody>
          <a:bodyPr wrap="none" anchor="t" anchorCtr="0">
            <a:spAutoFit/>
          </a:bodyPr>
          <a:p>
            <a:pPr eaLnBrk="0" hangingPunct="0"/>
            <a:r>
              <a:rPr lang="en-US" altLang="zh-CN" dirty="0">
                <a:solidFill>
                  <a:srgbClr val="006600"/>
                </a:solidFill>
                <a:latin typeface="Arial" panose="020B0604020202020204" pitchFamily="34" charset="0"/>
              </a:rPr>
              <a:t>A</a:t>
            </a:r>
            <a:endParaRPr lang="en-US" altLang="zh-CN" dirty="0">
              <a:solidFill>
                <a:srgbClr val="006600"/>
              </a:solidFill>
              <a:latin typeface="Arial" panose="020B0604020202020204" pitchFamily="34" charset="0"/>
            </a:endParaRPr>
          </a:p>
        </p:txBody>
      </p:sp>
      <p:sp>
        <p:nvSpPr>
          <p:cNvPr id="132120" name="Text Box 36"/>
          <p:cNvSpPr txBox="1"/>
          <p:nvPr/>
        </p:nvSpPr>
        <p:spPr>
          <a:xfrm>
            <a:off x="1738313" y="5280025"/>
            <a:ext cx="387350" cy="457200"/>
          </a:xfrm>
          <a:prstGeom prst="rect">
            <a:avLst/>
          </a:prstGeom>
          <a:noFill/>
          <a:ln w="9525">
            <a:noFill/>
          </a:ln>
        </p:spPr>
        <p:txBody>
          <a:bodyPr wrap="none" anchor="t" anchorCtr="0">
            <a:spAutoFit/>
          </a:bodyPr>
          <a:p>
            <a:pPr eaLnBrk="0" hangingPunct="0"/>
            <a:r>
              <a:rPr lang="en-US" altLang="zh-CN" dirty="0">
                <a:solidFill>
                  <a:srgbClr val="000099"/>
                </a:solidFill>
                <a:latin typeface="Arial" panose="020B0604020202020204" pitchFamily="34" charset="0"/>
              </a:rPr>
              <a:t>B</a:t>
            </a:r>
            <a:endParaRPr lang="en-US" altLang="zh-CN" dirty="0">
              <a:solidFill>
                <a:srgbClr val="000099"/>
              </a:solidFill>
              <a:latin typeface="Arial" panose="020B0604020202020204" pitchFamily="34" charset="0"/>
            </a:endParaRPr>
          </a:p>
        </p:txBody>
      </p:sp>
      <p:sp>
        <p:nvSpPr>
          <p:cNvPr id="132121" name="Text Box 40"/>
          <p:cNvSpPr txBox="1"/>
          <p:nvPr/>
        </p:nvSpPr>
        <p:spPr>
          <a:xfrm>
            <a:off x="4765675" y="4203700"/>
            <a:ext cx="2673350" cy="366713"/>
          </a:xfrm>
          <a:prstGeom prst="rect">
            <a:avLst/>
          </a:prstGeom>
          <a:noFill/>
          <a:ln w="9525">
            <a:noFill/>
          </a:ln>
        </p:spPr>
        <p:txBody>
          <a:bodyPr wrap="none" anchor="t" anchorCtr="0">
            <a:spAutoFit/>
          </a:bodyPr>
          <a:p>
            <a:pPr eaLnBrk="0" hangingPunct="0"/>
            <a:r>
              <a:rPr lang="en-US" altLang="zh-CN" sz="1800" dirty="0">
                <a:solidFill>
                  <a:srgbClr val="CC0000"/>
                </a:solidFill>
                <a:latin typeface="Arial" panose="020B0604020202020204" pitchFamily="34" charset="0"/>
              </a:rPr>
              <a:t>packet being transmitted</a:t>
            </a:r>
            <a:endParaRPr lang="en-US" altLang="zh-CN" sz="1800" dirty="0">
              <a:solidFill>
                <a:srgbClr val="CC0000"/>
              </a:solidFill>
              <a:latin typeface="Arial" panose="020B0604020202020204" pitchFamily="34" charset="0"/>
            </a:endParaRPr>
          </a:p>
        </p:txBody>
      </p:sp>
      <p:sp>
        <p:nvSpPr>
          <p:cNvPr id="132122" name="Line 41"/>
          <p:cNvSpPr/>
          <p:nvPr/>
        </p:nvSpPr>
        <p:spPr>
          <a:xfrm rot="-10800000" flipV="1">
            <a:off x="4329113" y="4495800"/>
            <a:ext cx="681037" cy="565150"/>
          </a:xfrm>
          <a:prstGeom prst="line">
            <a:avLst/>
          </a:prstGeom>
          <a:ln w="9525" cap="flat" cmpd="sng">
            <a:solidFill>
              <a:srgbClr val="CC0000"/>
            </a:solidFill>
            <a:prstDash val="solid"/>
            <a:round/>
            <a:headEnd type="none" w="med" len="med"/>
            <a:tailEnd type="none" w="med" len="med"/>
          </a:ln>
        </p:spPr>
      </p:sp>
      <p:sp>
        <p:nvSpPr>
          <p:cNvPr id="132123" name="Rectangle 56"/>
          <p:cNvSpPr/>
          <p:nvPr/>
        </p:nvSpPr>
        <p:spPr>
          <a:xfrm>
            <a:off x="3789363" y="5032375"/>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24" name="Rectangle 57"/>
          <p:cNvSpPr/>
          <p:nvPr/>
        </p:nvSpPr>
        <p:spPr>
          <a:xfrm>
            <a:off x="3627438" y="5035550"/>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25" name="Rectangle 58"/>
          <p:cNvSpPr/>
          <p:nvPr/>
        </p:nvSpPr>
        <p:spPr>
          <a:xfrm>
            <a:off x="3462338" y="503237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26" name="Rectangle 59"/>
          <p:cNvSpPr/>
          <p:nvPr/>
        </p:nvSpPr>
        <p:spPr>
          <a:xfrm>
            <a:off x="3298825" y="5032375"/>
            <a:ext cx="147638"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27" name="Rectangle 61"/>
          <p:cNvSpPr/>
          <p:nvPr/>
        </p:nvSpPr>
        <p:spPr>
          <a:xfrm>
            <a:off x="3133725" y="5033963"/>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28" name="Rectangle 62"/>
          <p:cNvSpPr/>
          <p:nvPr/>
        </p:nvSpPr>
        <p:spPr>
          <a:xfrm>
            <a:off x="3105150" y="5010150"/>
            <a:ext cx="1171575" cy="242888"/>
          </a:xfrm>
          <a:prstGeom prst="rect">
            <a:avLst/>
          </a:prstGeom>
          <a:no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solidFill>
                <a:srgbClr val="CC0000"/>
              </a:solidFill>
              <a:latin typeface="Arial" panose="020B0604020202020204" pitchFamily="34" charset="0"/>
              <a:ea typeface="MS PGothic" panose="020B0600070205080204" charset="-128"/>
            </a:endParaRPr>
          </a:p>
        </p:txBody>
      </p:sp>
      <p:sp>
        <p:nvSpPr>
          <p:cNvPr id="132129" name="Line 63"/>
          <p:cNvSpPr/>
          <p:nvPr/>
        </p:nvSpPr>
        <p:spPr>
          <a:xfrm rot="10800000">
            <a:off x="3092450" y="5502275"/>
            <a:ext cx="687388" cy="331788"/>
          </a:xfrm>
          <a:prstGeom prst="line">
            <a:avLst/>
          </a:prstGeom>
          <a:ln w="9525" cap="flat" cmpd="sng">
            <a:solidFill>
              <a:srgbClr val="CC0000"/>
            </a:solidFill>
            <a:prstDash val="solid"/>
            <a:round/>
            <a:headEnd type="none" w="med" len="med"/>
            <a:tailEnd type="none" w="med" len="med"/>
          </a:ln>
        </p:spPr>
      </p:sp>
      <p:sp>
        <p:nvSpPr>
          <p:cNvPr id="132130" name="Text Box 64"/>
          <p:cNvSpPr txBox="1"/>
          <p:nvPr/>
        </p:nvSpPr>
        <p:spPr>
          <a:xfrm>
            <a:off x="3708400" y="5661025"/>
            <a:ext cx="1924050" cy="641350"/>
          </a:xfrm>
          <a:prstGeom prst="rect">
            <a:avLst/>
          </a:prstGeom>
          <a:noFill/>
          <a:ln w="9525">
            <a:noFill/>
          </a:ln>
        </p:spPr>
        <p:txBody>
          <a:bodyPr wrap="none" anchor="t" anchorCtr="0">
            <a:spAutoFit/>
          </a:bodyPr>
          <a:p>
            <a:pPr eaLnBrk="0" hangingPunct="0"/>
            <a:r>
              <a:rPr lang="en-US" altLang="zh-CN" sz="1800" dirty="0">
                <a:solidFill>
                  <a:srgbClr val="CC0000"/>
                </a:solidFill>
                <a:latin typeface="Arial" panose="020B0604020202020204" pitchFamily="34" charset="0"/>
              </a:rPr>
              <a:t>packet arriving to</a:t>
            </a:r>
            <a:endParaRPr lang="en-US" altLang="zh-CN" sz="1800" dirty="0">
              <a:solidFill>
                <a:srgbClr val="CC0000"/>
              </a:solidFill>
              <a:latin typeface="Arial" panose="020B0604020202020204" pitchFamily="34" charset="0"/>
            </a:endParaRPr>
          </a:p>
          <a:p>
            <a:pPr eaLnBrk="0" hangingPunct="0"/>
            <a:r>
              <a:rPr lang="en-US" altLang="zh-CN" sz="1800" dirty="0">
                <a:solidFill>
                  <a:srgbClr val="CC0000"/>
                </a:solidFill>
                <a:latin typeface="Arial" panose="020B0604020202020204" pitchFamily="34" charset="0"/>
              </a:rPr>
              <a:t>full buffer is </a:t>
            </a:r>
            <a:r>
              <a:rPr lang="en-US" altLang="zh-CN" sz="1800" i="1" dirty="0">
                <a:solidFill>
                  <a:srgbClr val="CC0000"/>
                </a:solidFill>
                <a:latin typeface="Arial" panose="020B0604020202020204" pitchFamily="34" charset="0"/>
              </a:rPr>
              <a:t>lost</a:t>
            </a:r>
            <a:endParaRPr lang="en-US" altLang="zh-CN" sz="1800" i="1" dirty="0">
              <a:solidFill>
                <a:srgbClr val="CC0000"/>
              </a:solidFill>
              <a:latin typeface="Arial" panose="020B0604020202020204" pitchFamily="34" charset="0"/>
            </a:endParaRPr>
          </a:p>
        </p:txBody>
      </p:sp>
      <p:sp>
        <p:nvSpPr>
          <p:cNvPr id="132131" name="Text Box 65"/>
          <p:cNvSpPr txBox="1"/>
          <p:nvPr/>
        </p:nvSpPr>
        <p:spPr>
          <a:xfrm>
            <a:off x="2981325" y="4022725"/>
            <a:ext cx="1568450" cy="641350"/>
          </a:xfrm>
          <a:prstGeom prst="rect">
            <a:avLst/>
          </a:prstGeom>
          <a:noFill/>
          <a:ln w="9525">
            <a:noFill/>
          </a:ln>
        </p:spPr>
        <p:txBody>
          <a:bodyPr wrap="none" anchor="t" anchorCtr="0">
            <a:spAutoFit/>
          </a:bodyPr>
          <a:p>
            <a:pPr algn="ctr" eaLnBrk="0" hangingPunct="0"/>
            <a:r>
              <a:rPr lang="en-US" altLang="zh-CN" sz="1800" dirty="0">
                <a:solidFill>
                  <a:srgbClr val="CC0000"/>
                </a:solidFill>
                <a:latin typeface="Arial" panose="020B0604020202020204" pitchFamily="34" charset="0"/>
              </a:rPr>
              <a:t>buffer </a:t>
            </a:r>
            <a:endParaRPr lang="en-US" altLang="zh-CN" sz="1800" dirty="0">
              <a:solidFill>
                <a:srgbClr val="CC0000"/>
              </a:solidFill>
              <a:latin typeface="Arial" panose="020B0604020202020204" pitchFamily="34" charset="0"/>
            </a:endParaRPr>
          </a:p>
          <a:p>
            <a:pPr algn="ctr" eaLnBrk="0" hangingPunct="0"/>
            <a:r>
              <a:rPr lang="en-US" altLang="zh-CN" sz="1800" dirty="0">
                <a:solidFill>
                  <a:srgbClr val="CC0000"/>
                </a:solidFill>
                <a:latin typeface="Arial" panose="020B0604020202020204" pitchFamily="34" charset="0"/>
              </a:rPr>
              <a:t>(waiting area)</a:t>
            </a:r>
            <a:endParaRPr lang="en-US" altLang="zh-CN" sz="1800" dirty="0">
              <a:solidFill>
                <a:srgbClr val="CC0000"/>
              </a:solidFill>
              <a:latin typeface="Arial" panose="020B0604020202020204" pitchFamily="34" charset="0"/>
            </a:endParaRPr>
          </a:p>
        </p:txBody>
      </p:sp>
      <p:sp>
        <p:nvSpPr>
          <p:cNvPr id="132132" name="Line 66"/>
          <p:cNvSpPr/>
          <p:nvPr/>
        </p:nvSpPr>
        <p:spPr>
          <a:xfrm>
            <a:off x="3238500" y="4630738"/>
            <a:ext cx="0" cy="333375"/>
          </a:xfrm>
          <a:prstGeom prst="line">
            <a:avLst/>
          </a:prstGeom>
          <a:ln w="9525" cap="flat" cmpd="sng">
            <a:solidFill>
              <a:srgbClr val="CC0000"/>
            </a:solidFill>
            <a:prstDash val="solid"/>
            <a:round/>
            <a:headEnd type="none" w="med" len="med"/>
            <a:tailEnd type="none" w="med" len="med"/>
          </a:ln>
        </p:spPr>
      </p:sp>
      <p:pic>
        <p:nvPicPr>
          <p:cNvPr id="132133" name="Picture 47" descr="underline_base"/>
          <p:cNvPicPr/>
          <p:nvPr/>
        </p:nvPicPr>
        <p:blipFill>
          <a:blip r:embed="rId1"/>
          <a:stretch>
            <a:fillRect/>
          </a:stretch>
        </p:blipFill>
        <p:spPr>
          <a:xfrm>
            <a:off x="430213" y="931863"/>
            <a:ext cx="2913062" cy="160337"/>
          </a:xfrm>
          <a:prstGeom prst="rect">
            <a:avLst/>
          </a:prstGeom>
          <a:noFill/>
          <a:ln w="9525">
            <a:noFill/>
          </a:ln>
        </p:spPr>
      </p:pic>
      <p:grpSp>
        <p:nvGrpSpPr>
          <p:cNvPr id="132134" name="Group 48"/>
          <p:cNvGrpSpPr/>
          <p:nvPr/>
        </p:nvGrpSpPr>
        <p:grpSpPr>
          <a:xfrm>
            <a:off x="1593850" y="4314825"/>
            <a:ext cx="820738" cy="688975"/>
            <a:chOff x="-44" y="1473"/>
            <a:chExt cx="981" cy="1105"/>
          </a:xfrm>
        </p:grpSpPr>
        <p:pic>
          <p:nvPicPr>
            <p:cNvPr id="132135" name="Picture 49"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36" name="Freeform 50"/>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32137" name="Group 51"/>
          <p:cNvGrpSpPr/>
          <p:nvPr/>
        </p:nvGrpSpPr>
        <p:grpSpPr>
          <a:xfrm>
            <a:off x="1922463" y="5305425"/>
            <a:ext cx="820737" cy="688975"/>
            <a:chOff x="-44" y="1473"/>
            <a:chExt cx="981" cy="1105"/>
          </a:xfrm>
        </p:grpSpPr>
        <p:pic>
          <p:nvPicPr>
            <p:cNvPr id="132138" name="Picture 52"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39" name="Freeform 53"/>
            <p:cNvSpPr/>
            <p:nvPr/>
          </p:nvSpPr>
          <p:spPr>
            <a:xfrm flipH="1">
              <a:off x="374" y="1579"/>
              <a:ext cx="477" cy="506"/>
            </a:xfrm>
            <a:custGeom>
              <a:avLst/>
              <a:gdLst/>
              <a:ahLst/>
              <a:cxnLst>
                <a:cxn ang="0">
                  <a:pos x="0" y="0"/>
                </a:cxn>
                <a:cxn ang="0">
                  <a:pos x="32377" y="2307"/>
                </a:cxn>
                <a:cxn ang="0">
                  <a:pos x="38409" y="48069"/>
                </a:cxn>
                <a:cxn ang="0">
                  <a:pos x="8465" y="60116"/>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32140"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
        <p:nvSpPr>
          <p:cNvPr id="132141" name="TextBox 1"/>
          <p:cNvSpPr txBox="1"/>
          <p:nvPr/>
        </p:nvSpPr>
        <p:spPr>
          <a:xfrm>
            <a:off x="461963" y="6402388"/>
            <a:ext cx="6223000" cy="307975"/>
          </a:xfrm>
          <a:prstGeom prst="rect">
            <a:avLst/>
          </a:prstGeom>
          <a:noFill/>
          <a:ln w="9525">
            <a:noFill/>
          </a:ln>
        </p:spPr>
        <p:txBody>
          <a:bodyPr wrap="none" anchor="t" anchorCtr="0">
            <a:spAutoFit/>
          </a:bodyPr>
          <a:p>
            <a:pPr eaLnBrk="0" hangingPunct="0"/>
            <a:r>
              <a:rPr lang="en-US" altLang="zh-CN" sz="1400" dirty="0">
                <a:latin typeface="Arial" panose="020B0604020202020204" pitchFamily="34" charset="0"/>
              </a:rPr>
              <a:t>* Check out the Java applet for an interactive animation on queuing and loss</a:t>
            </a:r>
            <a:endParaRPr lang="en-US" altLang="zh-CN" sz="1400" dirty="0">
              <a:latin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34146" name="AutoShape 327"/>
          <p:cNvSpPr/>
          <p:nvPr/>
        </p:nvSpPr>
        <p:spPr>
          <a:xfrm>
            <a:off x="401638" y="3671888"/>
            <a:ext cx="500062" cy="581025"/>
          </a:xfrm>
          <a:prstGeom prst="can">
            <a:avLst>
              <a:gd name="adj" fmla="val 23491"/>
            </a:avLst>
          </a:prstGeom>
          <a:gradFill rotWithShape="1">
            <a:gsLst>
              <a:gs pos="0">
                <a:srgbClr val="000099"/>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34147" name="Group 64"/>
          <p:cNvGrpSpPr/>
          <p:nvPr/>
        </p:nvGrpSpPr>
        <p:grpSpPr>
          <a:xfrm>
            <a:off x="974725" y="4071938"/>
            <a:ext cx="352425" cy="876300"/>
            <a:chOff x="4140" y="429"/>
            <a:chExt cx="1425" cy="2396"/>
          </a:xfrm>
        </p:grpSpPr>
        <p:sp>
          <p:nvSpPr>
            <p:cNvPr id="134148" name="Freeform 65"/>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134149" name="Rectangle 66"/>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50" name="Freeform 67"/>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134151" name="Freeform 68"/>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4152" name="Rectangle 69"/>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4153" name="Group 70"/>
            <p:cNvGrpSpPr/>
            <p:nvPr/>
          </p:nvGrpSpPr>
          <p:grpSpPr>
            <a:xfrm>
              <a:off x="4749" y="668"/>
              <a:ext cx="581" cy="145"/>
              <a:chOff x="614" y="2568"/>
              <a:chExt cx="725" cy="139"/>
            </a:xfrm>
          </p:grpSpPr>
          <p:sp>
            <p:nvSpPr>
              <p:cNvPr id="134154" name="AutoShape 71"/>
              <p:cNvSpPr/>
              <p:nvPr/>
            </p:nvSpPr>
            <p:spPr>
              <a:xfrm>
                <a:off x="615" y="2568"/>
                <a:ext cx="721" cy="137"/>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55" name="AutoShape 72"/>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4156" name="Rectangle 73"/>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4157" name="Group 74"/>
            <p:cNvGrpSpPr/>
            <p:nvPr/>
          </p:nvGrpSpPr>
          <p:grpSpPr>
            <a:xfrm>
              <a:off x="4747" y="994"/>
              <a:ext cx="581" cy="134"/>
              <a:chOff x="614" y="2568"/>
              <a:chExt cx="725" cy="139"/>
            </a:xfrm>
          </p:grpSpPr>
          <p:sp>
            <p:nvSpPr>
              <p:cNvPr id="134158" name="AutoShape 75"/>
              <p:cNvSpPr/>
              <p:nvPr/>
            </p:nvSpPr>
            <p:spPr>
              <a:xfrm>
                <a:off x="617" y="2567"/>
                <a:ext cx="721" cy="140"/>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59" name="AutoShape 76"/>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4160" name="Rectangle 77"/>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61" name="Rectangle 78"/>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4162" name="Group 79"/>
            <p:cNvGrpSpPr/>
            <p:nvPr/>
          </p:nvGrpSpPr>
          <p:grpSpPr>
            <a:xfrm>
              <a:off x="4735" y="1627"/>
              <a:ext cx="582" cy="151"/>
              <a:chOff x="614" y="2568"/>
              <a:chExt cx="725" cy="139"/>
            </a:xfrm>
          </p:grpSpPr>
          <p:sp>
            <p:nvSpPr>
              <p:cNvPr id="134163" name="AutoShape 80"/>
              <p:cNvSpPr/>
              <p:nvPr/>
            </p:nvSpPr>
            <p:spPr>
              <a:xfrm>
                <a:off x="616" y="2568"/>
                <a:ext cx="720" cy="140"/>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64" name="AutoShape 81"/>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4165" name="Freeform 82"/>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134166" name="Group 83"/>
            <p:cNvGrpSpPr/>
            <p:nvPr/>
          </p:nvGrpSpPr>
          <p:grpSpPr>
            <a:xfrm>
              <a:off x="4739" y="1327"/>
              <a:ext cx="582" cy="139"/>
              <a:chOff x="614" y="2568"/>
              <a:chExt cx="725" cy="139"/>
            </a:xfrm>
          </p:grpSpPr>
          <p:sp>
            <p:nvSpPr>
              <p:cNvPr id="134167" name="AutoShape 84"/>
              <p:cNvSpPr/>
              <p:nvPr/>
            </p:nvSpPr>
            <p:spPr>
              <a:xfrm>
                <a:off x="611" y="2568"/>
                <a:ext cx="728"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68" name="AutoShape 85"/>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4169" name="Rectangle 86"/>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70" name="Freeform 87"/>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4171" name="Freeform 88"/>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4172" name="Oval 89"/>
            <p:cNvSpPr/>
            <p:nvPr/>
          </p:nvSpPr>
          <p:spPr>
            <a:xfrm>
              <a:off x="5520" y="2612"/>
              <a:ext cx="45"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73" name="Freeform 90"/>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134174" name="AutoShape 91"/>
            <p:cNvSpPr/>
            <p:nvPr/>
          </p:nvSpPr>
          <p:spPr>
            <a:xfrm>
              <a:off x="4140" y="2677"/>
              <a:ext cx="1200" cy="148"/>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75" name="AutoShape 92"/>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76" name="Oval 93"/>
            <p:cNvSpPr/>
            <p:nvPr/>
          </p:nvSpPr>
          <p:spPr>
            <a:xfrm>
              <a:off x="4307" y="2382"/>
              <a:ext cx="160" cy="143"/>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77" name="Oval 94"/>
            <p:cNvSpPr/>
            <p:nvPr/>
          </p:nvSpPr>
          <p:spPr>
            <a:xfrm>
              <a:off x="4487" y="2382"/>
              <a:ext cx="160" cy="143"/>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134178" name="Oval 95"/>
            <p:cNvSpPr/>
            <p:nvPr/>
          </p:nvSpPr>
          <p:spPr>
            <a:xfrm>
              <a:off x="4660" y="2382"/>
              <a:ext cx="160" cy="139"/>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4179" name="Rectangle 96"/>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134180" name="Group 61"/>
          <p:cNvGrpSpPr/>
          <p:nvPr/>
        </p:nvGrpSpPr>
        <p:grpSpPr>
          <a:xfrm flipH="1">
            <a:off x="7948613" y="4133850"/>
            <a:ext cx="1192212" cy="1171575"/>
            <a:chOff x="-44" y="1473"/>
            <a:chExt cx="981" cy="1105"/>
          </a:xfrm>
        </p:grpSpPr>
        <p:pic>
          <p:nvPicPr>
            <p:cNvPr id="134181" name="Picture 62"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34182" name="Freeform 63"/>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34183" name="Rectangle 2"/>
          <p:cNvSpPr>
            <a:spLocks noGrp="1"/>
          </p:cNvSpPr>
          <p:nvPr>
            <p:ph type="title" idx="4294967295"/>
          </p:nvPr>
        </p:nvSpPr>
        <p:spPr>
          <a:xfrm>
            <a:off x="347663" y="114300"/>
            <a:ext cx="7772400" cy="1143000"/>
          </a:xfrm>
        </p:spPr>
        <p:txBody>
          <a:bodyPr vert="horz" wrap="square" lIns="91440" tIns="45720" rIns="91440" bIns="45720" anchor="ctr" anchorCtr="0"/>
          <a:p>
            <a:pPr eaLnBrk="1" hangingPunct="1"/>
            <a:r>
              <a:rPr lang="en-US" altLang="zh-CN" dirty="0"/>
              <a:t>Throughput</a:t>
            </a:r>
            <a:r>
              <a:rPr lang="zh-CN" altLang="en-US" dirty="0">
                <a:ea typeface="宋体" panose="02010600030101010101" pitchFamily="2" charset="-122"/>
              </a:rPr>
              <a:t>（吞吐）</a:t>
            </a:r>
            <a:endParaRPr lang="zh-CN" altLang="en-US" dirty="0">
              <a:ea typeface="宋体" panose="02010600030101010101" pitchFamily="2" charset="-122"/>
            </a:endParaRPr>
          </a:p>
        </p:txBody>
      </p:sp>
      <p:sp>
        <p:nvSpPr>
          <p:cNvPr id="134184" name="Rectangle 3"/>
          <p:cNvSpPr>
            <a:spLocks noGrp="1"/>
          </p:cNvSpPr>
          <p:nvPr>
            <p:ph type="body" idx="4294967295"/>
          </p:nvPr>
        </p:nvSpPr>
        <p:spPr>
          <a:xfrm>
            <a:off x="519113" y="1447800"/>
            <a:ext cx="7772400" cy="1779588"/>
          </a:xfrm>
        </p:spPr>
        <p:txBody>
          <a:bodyPr vert="horz" wrap="square" lIns="91440" tIns="45720" rIns="91440" bIns="45720" anchor="t" anchorCtr="0"/>
          <a:p>
            <a:pPr marL="287655" indent="-287655" eaLnBrk="1" hangingPunct="1"/>
            <a:r>
              <a:rPr lang="en-US" altLang="zh-CN" i="1" dirty="0">
                <a:solidFill>
                  <a:srgbClr val="CC0000"/>
                </a:solidFill>
              </a:rPr>
              <a:t>throughput:</a:t>
            </a:r>
            <a:r>
              <a:rPr lang="en-US" altLang="zh-CN" dirty="0"/>
              <a:t> rate (bits/time unit) at which bits transferred between </a:t>
            </a:r>
            <a:r>
              <a:rPr lang="en-US" altLang="zh-CN" dirty="0">
                <a:solidFill>
                  <a:srgbClr val="FF0000"/>
                </a:solidFill>
              </a:rPr>
              <a:t>sender/receiver</a:t>
            </a:r>
            <a:endParaRPr lang="en-US" altLang="zh-CN" dirty="0">
              <a:solidFill>
                <a:srgbClr val="FF0000"/>
              </a:solidFill>
            </a:endParaRPr>
          </a:p>
          <a:p>
            <a:pPr marL="682625" lvl="1" indent="-225425" eaLnBrk="1" hangingPunct="1"/>
            <a:r>
              <a:rPr lang="en-US" altLang="zh-CN" i="1" dirty="0">
                <a:solidFill>
                  <a:srgbClr val="CC0000"/>
                </a:solidFill>
              </a:rPr>
              <a:t>instantaneous</a:t>
            </a:r>
            <a:r>
              <a:rPr lang="zh-CN" altLang="en-US" i="1" dirty="0">
                <a:solidFill>
                  <a:srgbClr val="CC0000"/>
                </a:solidFill>
                <a:ea typeface="宋体" panose="02010600030101010101" pitchFamily="2" charset="-122"/>
              </a:rPr>
              <a:t>（瞬时）</a:t>
            </a:r>
            <a:r>
              <a:rPr lang="en-US" altLang="zh-CN" i="1" dirty="0">
                <a:solidFill>
                  <a:srgbClr val="CC0000"/>
                </a:solidFill>
              </a:rPr>
              <a:t>:</a:t>
            </a:r>
            <a:r>
              <a:rPr lang="en-US" altLang="zh-CN" dirty="0"/>
              <a:t> rate at given point in time</a:t>
            </a:r>
            <a:endParaRPr lang="en-US" altLang="zh-CN" dirty="0"/>
          </a:p>
          <a:p>
            <a:pPr marL="682625" lvl="1" indent="-225425" eaLnBrk="1" hangingPunct="1"/>
            <a:r>
              <a:rPr lang="en-US" altLang="zh-CN" i="1" dirty="0">
                <a:solidFill>
                  <a:srgbClr val="CC0000"/>
                </a:solidFill>
              </a:rPr>
              <a:t>average</a:t>
            </a:r>
            <a:r>
              <a:rPr lang="zh-CN" altLang="en-US" i="1" dirty="0">
                <a:solidFill>
                  <a:srgbClr val="CC0000"/>
                </a:solidFill>
                <a:ea typeface="宋体" panose="02010600030101010101" pitchFamily="2" charset="-122"/>
              </a:rPr>
              <a:t>（平均）</a:t>
            </a:r>
            <a:r>
              <a:rPr lang="en-US" altLang="zh-CN" i="1" dirty="0">
                <a:solidFill>
                  <a:srgbClr val="CC0000"/>
                </a:solidFill>
              </a:rPr>
              <a:t>:</a:t>
            </a:r>
            <a:r>
              <a:rPr lang="en-US" altLang="zh-CN" dirty="0"/>
              <a:t> rate over longer period of time</a:t>
            </a:r>
            <a:endParaRPr lang="en-US" altLang="zh-CN" dirty="0"/>
          </a:p>
        </p:txBody>
      </p:sp>
      <p:sp>
        <p:nvSpPr>
          <p:cNvPr id="134185" name="Text Box 325"/>
          <p:cNvSpPr txBox="1"/>
          <p:nvPr/>
        </p:nvSpPr>
        <p:spPr>
          <a:xfrm>
            <a:off x="368300" y="5043488"/>
            <a:ext cx="1874838" cy="868362"/>
          </a:xfrm>
          <a:prstGeom prst="rect">
            <a:avLst/>
          </a:prstGeom>
          <a:noFill/>
          <a:ln w="9525">
            <a:noFill/>
          </a:ln>
        </p:spPr>
        <p:txBody>
          <a:bodyPr wrap="none" anchor="t" anchorCtr="0">
            <a:spAutoFit/>
          </a:bodyPr>
          <a:p>
            <a:pPr algn="ctr" eaLnBrk="0" hangingPunct="0">
              <a:lnSpc>
                <a:spcPct val="85000"/>
              </a:lnSpc>
            </a:pPr>
            <a:r>
              <a:rPr lang="en-US" altLang="zh-CN" sz="2000" dirty="0">
                <a:latin typeface="Gill Sans MT" panose="020B0502020104020203" charset="0"/>
              </a:rPr>
              <a:t>server, with</a:t>
            </a:r>
            <a:endParaRPr lang="en-US" altLang="zh-CN" sz="2000" dirty="0">
              <a:latin typeface="Gill Sans MT" panose="020B0502020104020203" charset="0"/>
            </a:endParaRPr>
          </a:p>
          <a:p>
            <a:pPr algn="ctr" eaLnBrk="0" hangingPunct="0">
              <a:lnSpc>
                <a:spcPct val="85000"/>
              </a:lnSpc>
            </a:pPr>
            <a:r>
              <a:rPr lang="en-US" altLang="zh-CN" sz="2000" dirty="0">
                <a:latin typeface="Gill Sans MT" panose="020B0502020104020203" charset="0"/>
              </a:rPr>
              <a:t>file of F bits </a:t>
            </a:r>
            <a:endParaRPr lang="en-US" altLang="zh-CN" sz="2000" dirty="0">
              <a:latin typeface="Gill Sans MT" panose="020B0502020104020203" charset="0"/>
            </a:endParaRPr>
          </a:p>
          <a:p>
            <a:pPr algn="ctr" eaLnBrk="0" hangingPunct="0">
              <a:lnSpc>
                <a:spcPct val="85000"/>
              </a:lnSpc>
            </a:pPr>
            <a:r>
              <a:rPr lang="en-US" altLang="zh-CN" sz="2000" dirty="0">
                <a:latin typeface="Gill Sans MT" panose="020B0502020104020203" charset="0"/>
              </a:rPr>
              <a:t>to send to client</a:t>
            </a:r>
            <a:endParaRPr lang="en-US" altLang="zh-CN" sz="2000" dirty="0">
              <a:latin typeface="Gill Sans MT" panose="020B0502020104020203" charset="0"/>
            </a:endParaRPr>
          </a:p>
        </p:txBody>
      </p:sp>
      <p:sp>
        <p:nvSpPr>
          <p:cNvPr id="134186" name="Text Box 328"/>
          <p:cNvSpPr txBox="1"/>
          <p:nvPr/>
        </p:nvSpPr>
        <p:spPr>
          <a:xfrm>
            <a:off x="2784475" y="5040313"/>
            <a:ext cx="1430338" cy="609600"/>
          </a:xfrm>
          <a:prstGeom prst="rect">
            <a:avLst/>
          </a:prstGeom>
          <a:noFill/>
          <a:ln w="9525">
            <a:noFill/>
          </a:ln>
        </p:spPr>
        <p:txBody>
          <a:bodyPr wrap="none" anchor="t" anchorCtr="0">
            <a:spAutoFit/>
          </a:bodyPr>
          <a:p>
            <a:pPr algn="ctr" eaLnBrk="0" hangingPunct="0">
              <a:lnSpc>
                <a:spcPct val="85000"/>
              </a:lnSpc>
            </a:pPr>
            <a:r>
              <a:rPr lang="en-US" altLang="zh-CN" sz="2000" dirty="0">
                <a:latin typeface="Gill Sans MT" panose="020B0502020104020203" charset="0"/>
              </a:rPr>
              <a:t>link capacity</a:t>
            </a:r>
            <a:endParaRPr lang="en-US" altLang="zh-CN" sz="2000" dirty="0">
              <a:latin typeface="Gill Sans MT" panose="020B0502020104020203" charset="0"/>
            </a:endParaRPr>
          </a:p>
          <a:p>
            <a:pPr algn="ctr" eaLnBrk="0" hangingPunct="0">
              <a:lnSpc>
                <a:spcPct val="85000"/>
              </a:lnSpc>
            </a:pPr>
            <a:r>
              <a:rPr lang="en-US" altLang="zh-CN" sz="2000" dirty="0">
                <a:latin typeface="Gill Sans MT" panose="020B0502020104020203" charset="0"/>
              </a:rPr>
              <a:t> R</a:t>
            </a:r>
            <a:r>
              <a:rPr lang="en-US" altLang="zh-CN" sz="2800" baseline="-25000" dirty="0">
                <a:latin typeface="Gill Sans MT" panose="020B0502020104020203" charset="0"/>
              </a:rPr>
              <a:t>s</a:t>
            </a:r>
            <a:r>
              <a:rPr lang="en-US" altLang="zh-CN" sz="2000" baseline="-25000" dirty="0">
                <a:latin typeface="Gill Sans MT" panose="020B0502020104020203" charset="0"/>
              </a:rPr>
              <a:t> </a:t>
            </a:r>
            <a:r>
              <a:rPr lang="en-US" altLang="zh-CN" sz="2000" dirty="0">
                <a:latin typeface="Gill Sans MT" panose="020B0502020104020203" charset="0"/>
              </a:rPr>
              <a:t>bits/sec</a:t>
            </a:r>
            <a:endParaRPr lang="en-US" altLang="zh-CN" sz="2000" dirty="0">
              <a:latin typeface="Gill Sans MT" panose="020B0502020104020203" charset="0"/>
            </a:endParaRPr>
          </a:p>
        </p:txBody>
      </p:sp>
      <p:sp>
        <p:nvSpPr>
          <p:cNvPr id="134187" name="Text Box 329"/>
          <p:cNvSpPr txBox="1"/>
          <p:nvPr/>
        </p:nvSpPr>
        <p:spPr>
          <a:xfrm>
            <a:off x="5653088" y="5048250"/>
            <a:ext cx="1430337" cy="609600"/>
          </a:xfrm>
          <a:prstGeom prst="rect">
            <a:avLst/>
          </a:prstGeom>
          <a:noFill/>
          <a:ln w="9525">
            <a:noFill/>
          </a:ln>
        </p:spPr>
        <p:txBody>
          <a:bodyPr wrap="none" anchor="t" anchorCtr="0">
            <a:spAutoFit/>
          </a:bodyPr>
          <a:p>
            <a:pPr algn="ctr" eaLnBrk="0" hangingPunct="0">
              <a:lnSpc>
                <a:spcPct val="85000"/>
              </a:lnSpc>
            </a:pPr>
            <a:r>
              <a:rPr lang="en-US" altLang="zh-CN" sz="2000" dirty="0">
                <a:latin typeface="Gill Sans MT" panose="020B0502020104020203" charset="0"/>
              </a:rPr>
              <a:t>link capacity</a:t>
            </a:r>
            <a:endParaRPr lang="en-US" altLang="zh-CN" sz="2000" dirty="0">
              <a:latin typeface="Gill Sans MT" panose="020B0502020104020203" charset="0"/>
            </a:endParaRPr>
          </a:p>
          <a:p>
            <a:pPr algn="ctr" eaLnBrk="0" hangingPunct="0">
              <a:lnSpc>
                <a:spcPct val="85000"/>
              </a:lnSpc>
            </a:pPr>
            <a:r>
              <a:rPr lang="en-US" altLang="zh-CN" sz="2000" dirty="0">
                <a:latin typeface="Gill Sans MT" panose="020B0502020104020203" charset="0"/>
              </a:rPr>
              <a:t> R</a:t>
            </a:r>
            <a:r>
              <a:rPr lang="en-US" altLang="zh-CN" sz="2800" baseline="-25000" dirty="0">
                <a:latin typeface="Gill Sans MT" panose="020B0502020104020203" charset="0"/>
              </a:rPr>
              <a:t>c</a:t>
            </a:r>
            <a:r>
              <a:rPr lang="en-US" altLang="zh-CN" sz="2000" baseline="-25000" dirty="0">
                <a:latin typeface="Gill Sans MT" panose="020B0502020104020203" charset="0"/>
              </a:rPr>
              <a:t> </a:t>
            </a:r>
            <a:r>
              <a:rPr lang="en-US" altLang="zh-CN" sz="2000" dirty="0">
                <a:latin typeface="Gill Sans MT" panose="020B0502020104020203" charset="0"/>
              </a:rPr>
              <a:t>bits/sec</a:t>
            </a:r>
            <a:endParaRPr lang="en-US" altLang="zh-CN" sz="2000" dirty="0">
              <a:latin typeface="Gill Sans MT" panose="020B0502020104020203" charset="0"/>
            </a:endParaRPr>
          </a:p>
        </p:txBody>
      </p:sp>
      <p:sp>
        <p:nvSpPr>
          <p:cNvPr id="134188" name="Line 337"/>
          <p:cNvSpPr/>
          <p:nvPr/>
        </p:nvSpPr>
        <p:spPr>
          <a:xfrm flipH="1" flipV="1">
            <a:off x="2997200" y="4806950"/>
            <a:ext cx="282575" cy="303213"/>
          </a:xfrm>
          <a:prstGeom prst="line">
            <a:avLst/>
          </a:prstGeom>
          <a:ln w="9525" cap="flat" cmpd="sng">
            <a:solidFill>
              <a:srgbClr val="CC0000"/>
            </a:solidFill>
            <a:prstDash val="solid"/>
            <a:round/>
            <a:headEnd type="none" w="med" len="med"/>
            <a:tailEnd type="none" w="med" len="med"/>
          </a:ln>
        </p:spPr>
      </p:sp>
      <p:sp>
        <p:nvSpPr>
          <p:cNvPr id="134189" name="Line 347"/>
          <p:cNvSpPr/>
          <p:nvPr/>
        </p:nvSpPr>
        <p:spPr>
          <a:xfrm flipH="1" flipV="1">
            <a:off x="6119813" y="4876800"/>
            <a:ext cx="193675" cy="203200"/>
          </a:xfrm>
          <a:prstGeom prst="line">
            <a:avLst/>
          </a:prstGeom>
          <a:ln w="9525" cap="flat" cmpd="sng">
            <a:solidFill>
              <a:srgbClr val="CC0000"/>
            </a:solidFill>
            <a:prstDash val="solid"/>
            <a:round/>
            <a:headEnd type="none" w="med" len="med"/>
            <a:tailEnd type="none" w="med" len="med"/>
          </a:ln>
        </p:spPr>
      </p:sp>
      <p:sp>
        <p:nvSpPr>
          <p:cNvPr id="134190" name="Line 352"/>
          <p:cNvSpPr/>
          <p:nvPr/>
        </p:nvSpPr>
        <p:spPr>
          <a:xfrm flipH="1">
            <a:off x="801688" y="4716463"/>
            <a:ext cx="11112" cy="411162"/>
          </a:xfrm>
          <a:prstGeom prst="line">
            <a:avLst/>
          </a:prstGeom>
          <a:ln w="9525" cap="flat" cmpd="sng">
            <a:solidFill>
              <a:srgbClr val="CC0000"/>
            </a:solidFill>
            <a:prstDash val="solid"/>
            <a:round/>
            <a:headEnd type="none" w="med" len="med"/>
            <a:tailEnd type="none" w="med" len="med"/>
          </a:ln>
        </p:spPr>
      </p:sp>
      <p:sp>
        <p:nvSpPr>
          <p:cNvPr id="134191" name="Line 321"/>
          <p:cNvSpPr/>
          <p:nvPr/>
        </p:nvSpPr>
        <p:spPr>
          <a:xfrm>
            <a:off x="1441450" y="4530725"/>
            <a:ext cx="6316663" cy="0"/>
          </a:xfrm>
          <a:prstGeom prst="line">
            <a:avLst/>
          </a:prstGeom>
          <a:ln w="9525" cap="flat" cmpd="sng">
            <a:solidFill>
              <a:schemeClr val="tx1"/>
            </a:solidFill>
            <a:prstDash val="solid"/>
            <a:round/>
            <a:headEnd type="none" w="med" len="med"/>
            <a:tailEnd type="none" w="med" len="med"/>
          </a:ln>
        </p:spPr>
      </p:sp>
      <p:grpSp>
        <p:nvGrpSpPr>
          <p:cNvPr id="134192" name="Group 246"/>
          <p:cNvGrpSpPr/>
          <p:nvPr/>
        </p:nvGrpSpPr>
        <p:grpSpPr>
          <a:xfrm>
            <a:off x="3806825" y="4394200"/>
            <a:ext cx="1055688" cy="360363"/>
            <a:chOff x="3600" y="219"/>
            <a:chExt cx="360" cy="175"/>
          </a:xfrm>
        </p:grpSpPr>
        <p:sp>
          <p:nvSpPr>
            <p:cNvPr id="134193" name="Oval 247"/>
            <p:cNvSpPr/>
            <p:nvPr/>
          </p:nvSpPr>
          <p:spPr>
            <a:xfrm>
              <a:off x="3603" y="297"/>
              <a:ext cx="357" cy="97"/>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34194" name="Line 248"/>
            <p:cNvSpPr/>
            <p:nvPr/>
          </p:nvSpPr>
          <p:spPr>
            <a:xfrm>
              <a:off x="3603" y="289"/>
              <a:ext cx="0" cy="60"/>
            </a:xfrm>
            <a:prstGeom prst="line">
              <a:avLst/>
            </a:prstGeom>
            <a:ln w="12700" cap="flat" cmpd="sng">
              <a:solidFill>
                <a:schemeClr val="tx1"/>
              </a:solidFill>
              <a:prstDash val="solid"/>
              <a:round/>
              <a:headEnd type="none" w="med" len="med"/>
              <a:tailEnd type="none" w="med" len="med"/>
            </a:ln>
          </p:spPr>
        </p:sp>
        <p:sp>
          <p:nvSpPr>
            <p:cNvPr id="134195" name="Line 249"/>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134196" name="Rectangle 250"/>
            <p:cNvSpPr/>
            <p:nvPr/>
          </p:nvSpPr>
          <p:spPr>
            <a:xfrm>
              <a:off x="3603" y="289"/>
              <a:ext cx="354" cy="59"/>
            </a:xfrm>
            <a:prstGeom prst="rect">
              <a:avLst/>
            </a:prstGeom>
            <a:solidFill>
              <a:schemeClr val="hlink"/>
            </a:soli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134197" name="Oval 251"/>
            <p:cNvSpPr/>
            <p:nvPr/>
          </p:nvSpPr>
          <p:spPr>
            <a:xfrm>
              <a:off x="3600" y="219"/>
              <a:ext cx="357" cy="113"/>
            </a:xfrm>
            <a:prstGeom prst="ellipse">
              <a:avLst/>
            </a:prstGeom>
            <a:solidFill>
              <a:schemeClr val="hlink"/>
            </a:solidFill>
            <a:ln w="12700"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34198" name="Group 252"/>
            <p:cNvGrpSpPr/>
            <p:nvPr/>
          </p:nvGrpSpPr>
          <p:grpSpPr>
            <a:xfrm>
              <a:off x="3686" y="244"/>
              <a:ext cx="177" cy="66"/>
              <a:chOff x="2848" y="848"/>
              <a:chExt cx="140" cy="98"/>
            </a:xfrm>
          </p:grpSpPr>
          <p:sp>
            <p:nvSpPr>
              <p:cNvPr id="134199" name="Line 253"/>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34200" name="Line 254"/>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34201" name="Line 255"/>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nvGrpSpPr>
            <p:cNvPr id="134202" name="Group 256"/>
            <p:cNvGrpSpPr/>
            <p:nvPr/>
          </p:nvGrpSpPr>
          <p:grpSpPr>
            <a:xfrm flipV="1">
              <a:off x="3686" y="243"/>
              <a:ext cx="177" cy="66"/>
              <a:chOff x="2848" y="848"/>
              <a:chExt cx="140" cy="98"/>
            </a:xfrm>
          </p:grpSpPr>
          <p:sp>
            <p:nvSpPr>
              <p:cNvPr id="134203" name="Line 257"/>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34204" name="Line 258"/>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34205" name="Line 259"/>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sp>
        <p:nvSpPr>
          <p:cNvPr id="134206" name="AutoShape 350"/>
          <p:cNvSpPr/>
          <p:nvPr/>
        </p:nvSpPr>
        <p:spPr>
          <a:xfrm>
            <a:off x="7286625" y="4325938"/>
            <a:ext cx="889000" cy="485775"/>
          </a:xfrm>
          <a:prstGeom prst="rightArrow">
            <a:avLst>
              <a:gd name="adj1" fmla="val 50000"/>
              <a:gd name="adj2" fmla="val 45624"/>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34207" name="Group 335"/>
          <p:cNvGrpSpPr/>
          <p:nvPr/>
        </p:nvGrpSpPr>
        <p:grpSpPr>
          <a:xfrm>
            <a:off x="1404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134210" name="Oval 331"/>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grpSp>
      <p:grpSp>
        <p:nvGrpSpPr>
          <p:cNvPr id="134212" name="Group 341"/>
          <p:cNvGrpSpPr/>
          <p:nvPr/>
        </p:nvGrpSpPr>
        <p:grpSpPr>
          <a:xfrm>
            <a:off x="4910138" y="4248150"/>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sp>
          <p:nvSpPr>
            <p:cNvPr id="134215" name="Oval 344"/>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Times New Roman" panose="02020603050405020304" charset="0"/>
                <a:ea typeface="MS PGothic" panose="020B0600070205080204" charset="-128"/>
                <a:cs typeface="MS PGothic" panose="020B0600070205080204" charset="-128"/>
              </a:endParaRPr>
            </a:p>
          </p:txBody>
        </p:sp>
      </p:grpSp>
      <p:grpSp>
        <p:nvGrpSpPr>
          <p:cNvPr id="13" name="Group 99"/>
          <p:cNvGrpSpPr/>
          <p:nvPr/>
        </p:nvGrpSpPr>
        <p:grpSpPr>
          <a:xfrm>
            <a:off x="239713" y="5111750"/>
            <a:ext cx="8235950" cy="898525"/>
            <a:chOff x="0" y="3803"/>
            <a:chExt cx="5188" cy="566"/>
          </a:xfrm>
        </p:grpSpPr>
        <p:sp>
          <p:nvSpPr>
            <p:cNvPr id="134218" name="Text Box 353"/>
            <p:cNvSpPr txBox="1"/>
            <p:nvPr/>
          </p:nvSpPr>
          <p:spPr>
            <a:xfrm>
              <a:off x="0" y="3821"/>
              <a:ext cx="1461" cy="547"/>
            </a:xfrm>
            <a:prstGeom prst="rect">
              <a:avLst/>
            </a:prstGeom>
            <a:solidFill>
              <a:schemeClr val="bg1"/>
            </a:solidFill>
            <a:ln w="9525">
              <a:noFill/>
            </a:ln>
          </p:spPr>
          <p:txBody>
            <a:bodyPr anchor="t" anchorCtr="0">
              <a:spAutoFit/>
            </a:bodyPr>
            <a:p>
              <a:pPr algn="ctr" eaLnBrk="0" hangingPunct="0">
                <a:lnSpc>
                  <a:spcPct val="85000"/>
                </a:lnSpc>
              </a:pPr>
              <a:r>
                <a:rPr lang="en-US" altLang="zh-CN" sz="2000" dirty="0">
                  <a:latin typeface="Gill Sans MT" panose="020B0502020104020203" charset="0"/>
                </a:rPr>
                <a:t>server sends bits </a:t>
              </a:r>
              <a:endParaRPr lang="en-US" altLang="zh-CN" sz="2000" dirty="0">
                <a:latin typeface="Gill Sans MT" panose="020B0502020104020203" charset="0"/>
              </a:endParaRPr>
            </a:p>
            <a:p>
              <a:pPr algn="ctr" eaLnBrk="0" hangingPunct="0">
                <a:lnSpc>
                  <a:spcPct val="85000"/>
                </a:lnSpc>
              </a:pPr>
              <a:r>
                <a:rPr lang="en-US" altLang="zh-CN" sz="2000" dirty="0">
                  <a:latin typeface="Gill Sans MT" panose="020B0502020104020203" charset="0"/>
                </a:rPr>
                <a:t>(fluid) into pipe</a:t>
              </a:r>
              <a:endParaRPr lang="en-US" altLang="zh-CN" sz="2000" dirty="0">
                <a:latin typeface="Gill Sans MT" panose="020B0502020104020203" charset="0"/>
              </a:endParaRPr>
            </a:p>
            <a:p>
              <a:pPr algn="ctr" eaLnBrk="0" hangingPunct="0">
                <a:lnSpc>
                  <a:spcPct val="85000"/>
                </a:lnSpc>
              </a:pPr>
              <a:endParaRPr lang="en-US" altLang="zh-CN" sz="2000" dirty="0">
                <a:latin typeface="Gill Sans MT" panose="020B0502020104020203" charset="0"/>
              </a:endParaRPr>
            </a:p>
          </p:txBody>
        </p:sp>
        <p:sp>
          <p:nvSpPr>
            <p:cNvPr id="134219" name="Text Box 336"/>
            <p:cNvSpPr txBox="1"/>
            <p:nvPr/>
          </p:nvSpPr>
          <p:spPr>
            <a:xfrm>
              <a:off x="1573" y="3803"/>
              <a:ext cx="1769" cy="557"/>
            </a:xfrm>
            <a:prstGeom prst="rect">
              <a:avLst/>
            </a:prstGeom>
            <a:solidFill>
              <a:schemeClr val="bg1"/>
            </a:solidFill>
            <a:ln w="9525">
              <a:noFill/>
            </a:ln>
          </p:spPr>
          <p:txBody>
            <a:bodyPr anchor="t" anchorCtr="0">
              <a:spAutoFit/>
            </a:bodyPr>
            <a:p>
              <a:pPr algn="ctr" eaLnBrk="0" hangingPunct="0">
                <a:lnSpc>
                  <a:spcPct val="85000"/>
                </a:lnSpc>
              </a:pPr>
              <a:r>
                <a:rPr lang="en-US" altLang="zh-CN" sz="2000" dirty="0">
                  <a:latin typeface="Gill Sans MT" panose="020B0502020104020203" charset="0"/>
                </a:rPr>
                <a:t> pipe that can carry</a:t>
              </a:r>
              <a:endParaRPr lang="en-US" altLang="zh-CN" sz="2000" dirty="0">
                <a:latin typeface="Gill Sans MT" panose="020B0502020104020203" charset="0"/>
              </a:endParaRPr>
            </a:p>
            <a:p>
              <a:pPr algn="ctr" eaLnBrk="0" hangingPunct="0">
                <a:lnSpc>
                  <a:spcPct val="85000"/>
                </a:lnSpc>
              </a:pPr>
              <a:r>
                <a:rPr lang="en-US" altLang="zh-CN" sz="2000" dirty="0">
                  <a:latin typeface="Gill Sans MT" panose="020B0502020104020203" charset="0"/>
                </a:rPr>
                <a:t>fluid at rate</a:t>
              </a:r>
              <a:endParaRPr lang="en-US" altLang="zh-CN" sz="2000" dirty="0">
                <a:latin typeface="Gill Sans MT" panose="020B0502020104020203" charset="0"/>
              </a:endParaRPr>
            </a:p>
            <a:p>
              <a:pPr algn="ctr" eaLnBrk="0" hangingPunct="0">
                <a:lnSpc>
                  <a:spcPct val="85000"/>
                </a:lnSpc>
              </a:pPr>
              <a:r>
                <a:rPr lang="en-US" altLang="zh-CN" sz="2000" dirty="0">
                  <a:latin typeface="Gill Sans MT" panose="020B0502020104020203" charset="0"/>
                </a:rPr>
                <a:t> </a:t>
              </a:r>
              <a:r>
                <a:rPr lang="en-US" altLang="zh-CN" sz="2000" i="1" dirty="0">
                  <a:latin typeface="Gill Sans MT" panose="020B0502020104020203" charset="0"/>
                </a:rPr>
                <a:t>R</a:t>
              </a:r>
              <a:r>
                <a:rPr lang="en-US" altLang="zh-CN" sz="2800" i="1" baseline="-25000" dirty="0">
                  <a:latin typeface="Gill Sans MT" panose="020B0502020104020203" charset="0"/>
                </a:rPr>
                <a:t>s</a:t>
              </a:r>
              <a:r>
                <a:rPr lang="en-US" altLang="zh-CN" sz="2000" i="1" baseline="-25000" dirty="0">
                  <a:latin typeface="Gill Sans MT" panose="020B0502020104020203" charset="0"/>
                </a:rPr>
                <a:t> </a:t>
              </a:r>
              <a:r>
                <a:rPr lang="en-US" altLang="zh-CN" sz="2000" dirty="0">
                  <a:latin typeface="Gill Sans MT" panose="020B0502020104020203" charset="0"/>
                </a:rPr>
                <a:t>bits/sec)</a:t>
              </a:r>
              <a:endParaRPr lang="en-US" altLang="zh-CN" sz="2000" dirty="0">
                <a:latin typeface="Gill Sans MT" panose="020B0502020104020203" charset="0"/>
              </a:endParaRPr>
            </a:p>
          </p:txBody>
        </p:sp>
        <p:sp>
          <p:nvSpPr>
            <p:cNvPr id="134220" name="Text Box 346"/>
            <p:cNvSpPr txBox="1"/>
            <p:nvPr/>
          </p:nvSpPr>
          <p:spPr>
            <a:xfrm>
              <a:off x="3328" y="3812"/>
              <a:ext cx="1860" cy="557"/>
            </a:xfrm>
            <a:prstGeom prst="rect">
              <a:avLst/>
            </a:prstGeom>
            <a:solidFill>
              <a:schemeClr val="bg1"/>
            </a:solidFill>
            <a:ln w="9525">
              <a:noFill/>
            </a:ln>
          </p:spPr>
          <p:txBody>
            <a:bodyPr anchor="t" anchorCtr="0">
              <a:spAutoFit/>
            </a:bodyPr>
            <a:p>
              <a:pPr algn="ctr" eaLnBrk="0" hangingPunct="0">
                <a:lnSpc>
                  <a:spcPct val="85000"/>
                </a:lnSpc>
              </a:pPr>
              <a:r>
                <a:rPr lang="en-US" altLang="zh-CN" sz="2000" dirty="0">
                  <a:latin typeface="Gill Sans MT" panose="020B0502020104020203" charset="0"/>
                </a:rPr>
                <a:t> pipe that can carry</a:t>
              </a:r>
              <a:endParaRPr lang="en-US" altLang="zh-CN" sz="2000" dirty="0">
                <a:latin typeface="Gill Sans MT" panose="020B0502020104020203" charset="0"/>
              </a:endParaRPr>
            </a:p>
            <a:p>
              <a:pPr algn="ctr" eaLnBrk="0" hangingPunct="0">
                <a:lnSpc>
                  <a:spcPct val="85000"/>
                </a:lnSpc>
              </a:pPr>
              <a:r>
                <a:rPr lang="en-US" altLang="zh-CN" sz="2000" dirty="0">
                  <a:latin typeface="Gill Sans MT" panose="020B0502020104020203" charset="0"/>
                </a:rPr>
                <a:t>fluid at rate</a:t>
              </a:r>
              <a:endParaRPr lang="en-US" altLang="zh-CN" sz="2000" dirty="0">
                <a:latin typeface="Gill Sans MT" panose="020B0502020104020203" charset="0"/>
              </a:endParaRPr>
            </a:p>
            <a:p>
              <a:pPr algn="ctr" eaLnBrk="0" hangingPunct="0">
                <a:lnSpc>
                  <a:spcPct val="85000"/>
                </a:lnSpc>
              </a:pPr>
              <a:r>
                <a:rPr lang="en-US" altLang="zh-CN" sz="2000" i="1" dirty="0">
                  <a:latin typeface="Gill Sans MT" panose="020B0502020104020203" charset="0"/>
                </a:rPr>
                <a:t> R</a:t>
              </a:r>
              <a:r>
                <a:rPr lang="en-US" altLang="zh-CN" sz="2800" i="1" baseline="-25000" dirty="0">
                  <a:latin typeface="Gill Sans MT" panose="020B0502020104020203" charset="0"/>
                </a:rPr>
                <a:t>c</a:t>
              </a:r>
              <a:r>
                <a:rPr lang="en-US" altLang="zh-CN" sz="2000" i="1" baseline="-25000" dirty="0">
                  <a:latin typeface="Gill Sans MT" panose="020B0502020104020203" charset="0"/>
                </a:rPr>
                <a:t> </a:t>
              </a:r>
              <a:r>
                <a:rPr lang="en-US" altLang="zh-CN" sz="2000" dirty="0">
                  <a:latin typeface="Gill Sans MT" panose="020B0502020104020203" charset="0"/>
                </a:rPr>
                <a:t>bits/sec)</a:t>
              </a:r>
              <a:endParaRPr lang="en-US" altLang="zh-CN" sz="2000" dirty="0">
                <a:latin typeface="Gill Sans MT" panose="020B0502020104020203" charset="0"/>
              </a:endParaRPr>
            </a:p>
          </p:txBody>
        </p:sp>
      </p:grpSp>
      <p:pic>
        <p:nvPicPr>
          <p:cNvPr id="134221" name="Picture 60" descr="underline_base"/>
          <p:cNvPicPr/>
          <p:nvPr/>
        </p:nvPicPr>
        <p:blipFill>
          <a:blip r:embed="rId2"/>
          <a:stretch>
            <a:fillRect/>
          </a:stretch>
        </p:blipFill>
        <p:spPr>
          <a:xfrm>
            <a:off x="430213" y="931863"/>
            <a:ext cx="2913062" cy="160337"/>
          </a:xfrm>
          <a:prstGeom prst="rect">
            <a:avLst/>
          </a:prstGeom>
          <a:noFill/>
          <a:ln w="9525">
            <a:noFill/>
          </a:ln>
        </p:spPr>
      </p:pic>
      <p:sp>
        <p:nvSpPr>
          <p:cNvPr id="134222" name="AutoShape 351"/>
          <p:cNvSpPr/>
          <p:nvPr/>
        </p:nvSpPr>
        <p:spPr>
          <a:xfrm>
            <a:off x="3732213" y="4308475"/>
            <a:ext cx="1279525" cy="485775"/>
          </a:xfrm>
          <a:prstGeom prst="rightArrow">
            <a:avLst>
              <a:gd name="adj1" fmla="val 50000"/>
              <a:gd name="adj2" fmla="val 65666"/>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34223" name="AutoShape 349"/>
          <p:cNvSpPr/>
          <p:nvPr/>
        </p:nvSpPr>
        <p:spPr>
          <a:xfrm flipV="1">
            <a:off x="508000" y="4064000"/>
            <a:ext cx="974725" cy="720725"/>
          </a:xfrm>
          <a:custGeom>
            <a:avLst/>
            <a:gdLst/>
            <a:ahLst/>
            <a:cxnLst>
              <a:cxn ang="17694720">
                <a:pos x="2147483647" y="0"/>
              </a:cxn>
              <a:cxn ang="5898240">
                <a:pos x="2147483647" y="2147483647"/>
              </a:cxn>
              <a:cxn ang="5898240">
                <a:pos x="2147483647" y="2147483647"/>
              </a:cxn>
              <a:cxn ang="0">
                <a:pos x="2147483647" y="2147483647"/>
              </a:cxn>
            </a:cxnLst>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a:p>
            <a:endParaRPr lang="zh-CN" altLang="en-US"/>
          </a:p>
        </p:txBody>
      </p:sp>
      <p:sp>
        <p:nvSpPr>
          <p:cNvPr id="134224"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7" name="Group 347"/>
          <p:cNvGrpSpPr/>
          <p:nvPr/>
        </p:nvGrpSpPr>
        <p:grpSpPr>
          <a:xfrm>
            <a:off x="4305300" y="4449763"/>
            <a:ext cx="912813" cy="415925"/>
            <a:chOff x="1871277" y="1576300"/>
            <a:chExt cx="1128371" cy="437861"/>
          </a:xfrm>
        </p:grpSpPr>
        <p:sp>
          <p:nvSpPr>
            <p:cNvPr id="135170" name="Oval 15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59" name="Rectangle 15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35172" name="Oval 15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61" name="Freeform 16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35174" name="Freeform 16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35175" name="Freeform 16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35176" name="Freeform 16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35177" name="Straight Connector 164"/>
            <p:cNvCxnSpPr>
              <a:endCxn id="13517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35178" name="Straight Connector 165"/>
            <p:cNvCxnSpPr>
              <a:endCxn id="13517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grpSp>
        <p:nvGrpSpPr>
          <p:cNvPr id="135179" name="Group 347"/>
          <p:cNvGrpSpPr/>
          <p:nvPr/>
        </p:nvGrpSpPr>
        <p:grpSpPr>
          <a:xfrm>
            <a:off x="4259263" y="2581275"/>
            <a:ext cx="911225" cy="415925"/>
            <a:chOff x="1871277" y="1576300"/>
            <a:chExt cx="1128371" cy="437861"/>
          </a:xfrm>
        </p:grpSpPr>
        <p:sp>
          <p:nvSpPr>
            <p:cNvPr id="135180" name="Oval 147"/>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49" name="Rectangle 14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35182" name="Oval 149"/>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51" name="Freeform 15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35184" name="Freeform 151"/>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35185" name="Freeform 152"/>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35186" name="Freeform 153"/>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35187" name="Straight Connector 154"/>
            <p:cNvCxnSpPr>
              <a:endCxn id="135182"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35188" name="Straight Connector 155"/>
            <p:cNvCxnSpPr>
              <a:endCxn id="135182"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3518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35190" name="Picture 208" descr="underline_base"/>
          <p:cNvPicPr/>
          <p:nvPr/>
        </p:nvPicPr>
        <p:blipFill>
          <a:blip r:embed="rId1"/>
          <a:stretch>
            <a:fillRect/>
          </a:stretch>
        </p:blipFill>
        <p:spPr>
          <a:xfrm>
            <a:off x="381000" y="892175"/>
            <a:ext cx="4570413" cy="173038"/>
          </a:xfrm>
          <a:prstGeom prst="rect">
            <a:avLst/>
          </a:prstGeom>
          <a:noFill/>
          <a:ln w="9525">
            <a:noFill/>
          </a:ln>
        </p:spPr>
      </p:pic>
      <p:grpSp>
        <p:nvGrpSpPr>
          <p:cNvPr id="135191" name="Group 140"/>
          <p:cNvGrpSpPr/>
          <p:nvPr/>
        </p:nvGrpSpPr>
        <p:grpSpPr>
          <a:xfrm>
            <a:off x="1614488" y="2254250"/>
            <a:ext cx="352425" cy="876300"/>
            <a:chOff x="4140" y="429"/>
            <a:chExt cx="1425" cy="2396"/>
          </a:xfrm>
        </p:grpSpPr>
        <p:sp>
          <p:nvSpPr>
            <p:cNvPr id="135192" name="Freeform 141"/>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135193" name="Rectangle 142"/>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194" name="Freeform 143"/>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135195" name="Freeform 144"/>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5196" name="Rectangle 145"/>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5197" name="Group 146"/>
            <p:cNvGrpSpPr/>
            <p:nvPr/>
          </p:nvGrpSpPr>
          <p:grpSpPr>
            <a:xfrm>
              <a:off x="4749" y="668"/>
              <a:ext cx="581" cy="145"/>
              <a:chOff x="614" y="2568"/>
              <a:chExt cx="725" cy="139"/>
            </a:xfrm>
          </p:grpSpPr>
          <p:sp>
            <p:nvSpPr>
              <p:cNvPr id="135198" name="AutoShape 147"/>
              <p:cNvSpPr/>
              <p:nvPr/>
            </p:nvSpPr>
            <p:spPr>
              <a:xfrm>
                <a:off x="615" y="2568"/>
                <a:ext cx="721" cy="137"/>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199" name="AutoShape 148"/>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00" name="Rectangle 149"/>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5201" name="Group 150"/>
            <p:cNvGrpSpPr/>
            <p:nvPr/>
          </p:nvGrpSpPr>
          <p:grpSpPr>
            <a:xfrm>
              <a:off x="4747" y="994"/>
              <a:ext cx="581" cy="134"/>
              <a:chOff x="614" y="2568"/>
              <a:chExt cx="725" cy="139"/>
            </a:xfrm>
          </p:grpSpPr>
          <p:sp>
            <p:nvSpPr>
              <p:cNvPr id="135202" name="AutoShape 151"/>
              <p:cNvSpPr/>
              <p:nvPr/>
            </p:nvSpPr>
            <p:spPr>
              <a:xfrm>
                <a:off x="617" y="2567"/>
                <a:ext cx="721" cy="140"/>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03" name="AutoShape 152"/>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04" name="Rectangle 153"/>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05" name="Rectangle 154"/>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5206" name="Group 155"/>
            <p:cNvGrpSpPr/>
            <p:nvPr/>
          </p:nvGrpSpPr>
          <p:grpSpPr>
            <a:xfrm>
              <a:off x="4735" y="1627"/>
              <a:ext cx="582" cy="151"/>
              <a:chOff x="614" y="2568"/>
              <a:chExt cx="725" cy="139"/>
            </a:xfrm>
          </p:grpSpPr>
          <p:sp>
            <p:nvSpPr>
              <p:cNvPr id="135207" name="AutoShape 156"/>
              <p:cNvSpPr/>
              <p:nvPr/>
            </p:nvSpPr>
            <p:spPr>
              <a:xfrm>
                <a:off x="616" y="2568"/>
                <a:ext cx="720" cy="140"/>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08" name="AutoShape 157"/>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09" name="Freeform 158"/>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135210" name="Group 159"/>
            <p:cNvGrpSpPr/>
            <p:nvPr/>
          </p:nvGrpSpPr>
          <p:grpSpPr>
            <a:xfrm>
              <a:off x="4739" y="1327"/>
              <a:ext cx="582" cy="139"/>
              <a:chOff x="614" y="2568"/>
              <a:chExt cx="725" cy="139"/>
            </a:xfrm>
          </p:grpSpPr>
          <p:sp>
            <p:nvSpPr>
              <p:cNvPr id="135211" name="AutoShape 160"/>
              <p:cNvSpPr/>
              <p:nvPr/>
            </p:nvSpPr>
            <p:spPr>
              <a:xfrm>
                <a:off x="611" y="2569"/>
                <a:ext cx="728"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12" name="AutoShape 161"/>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13" name="Rectangle 162"/>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14" name="Freeform 163"/>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5215" name="Freeform 164"/>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5216" name="Oval 165"/>
            <p:cNvSpPr/>
            <p:nvPr/>
          </p:nvSpPr>
          <p:spPr>
            <a:xfrm>
              <a:off x="5520" y="2612"/>
              <a:ext cx="45"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17" name="Freeform 166"/>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135218" name="AutoShape 167"/>
            <p:cNvSpPr/>
            <p:nvPr/>
          </p:nvSpPr>
          <p:spPr>
            <a:xfrm>
              <a:off x="4140" y="2677"/>
              <a:ext cx="1200" cy="148"/>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19" name="AutoShape 168"/>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20" name="Oval 169"/>
            <p:cNvSpPr/>
            <p:nvPr/>
          </p:nvSpPr>
          <p:spPr>
            <a:xfrm>
              <a:off x="4307" y="2382"/>
              <a:ext cx="160" cy="143"/>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21" name="Oval 170"/>
            <p:cNvSpPr/>
            <p:nvPr/>
          </p:nvSpPr>
          <p:spPr>
            <a:xfrm>
              <a:off x="4487" y="2382"/>
              <a:ext cx="160" cy="143"/>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135222" name="Oval 171"/>
            <p:cNvSpPr/>
            <p:nvPr/>
          </p:nvSpPr>
          <p:spPr>
            <a:xfrm>
              <a:off x="4660" y="2382"/>
              <a:ext cx="160" cy="139"/>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23" name="Rectangle 172"/>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24" name="Rectangle 3"/>
          <p:cNvSpPr>
            <a:spLocks noGrp="1"/>
          </p:cNvSpPr>
          <p:nvPr>
            <p:ph type="title" idx="4294967295"/>
          </p:nvPr>
        </p:nvSpPr>
        <p:spPr>
          <a:xfrm>
            <a:off x="276225" y="100013"/>
            <a:ext cx="7772400" cy="1143000"/>
          </a:xfrm>
        </p:spPr>
        <p:txBody>
          <a:bodyPr vert="horz" wrap="square" lIns="91440" tIns="45720" rIns="91440" bIns="45720" anchor="ctr" anchorCtr="0"/>
          <a:p>
            <a:pPr eaLnBrk="1" hangingPunct="1"/>
            <a:r>
              <a:rPr lang="en-US" altLang="zh-CN" dirty="0"/>
              <a:t>Throughput (more)</a:t>
            </a:r>
            <a:endParaRPr lang="en-US" altLang="zh-CN" dirty="0"/>
          </a:p>
        </p:txBody>
      </p:sp>
      <p:sp>
        <p:nvSpPr>
          <p:cNvPr id="135225" name="Rectangle 4"/>
          <p:cNvSpPr>
            <a:spLocks noGrp="1"/>
          </p:cNvSpPr>
          <p:nvPr>
            <p:ph type="body" idx="4294967295"/>
          </p:nvPr>
        </p:nvSpPr>
        <p:spPr>
          <a:xfrm>
            <a:off x="519113" y="1447800"/>
            <a:ext cx="8150225" cy="554038"/>
          </a:xfrm>
        </p:spPr>
        <p:txBody>
          <a:bodyPr vert="horz" wrap="square" lIns="91440" tIns="45720" rIns="91440" bIns="45720" anchor="t" anchorCtr="0"/>
          <a:p>
            <a:pPr eaLnBrk="1" hangingPunct="1"/>
            <a:r>
              <a:rPr lang="en-US" altLang="zh-CN" i="1" dirty="0">
                <a:solidFill>
                  <a:srgbClr val="CC0000"/>
                </a:solidFill>
              </a:rPr>
              <a:t>R</a:t>
            </a:r>
            <a:r>
              <a:rPr lang="en-US" altLang="zh-CN" i="1" baseline="-25000" dirty="0">
                <a:solidFill>
                  <a:srgbClr val="CC0000"/>
                </a:solidFill>
              </a:rPr>
              <a:t>s</a:t>
            </a:r>
            <a:r>
              <a:rPr lang="en-US" altLang="zh-CN" i="1" dirty="0">
                <a:solidFill>
                  <a:srgbClr val="CC0000"/>
                </a:solidFill>
              </a:rPr>
              <a:t> &lt; R</a:t>
            </a:r>
            <a:r>
              <a:rPr lang="en-US" altLang="zh-CN" i="1" baseline="-25000" dirty="0">
                <a:solidFill>
                  <a:srgbClr val="CC0000"/>
                </a:solidFill>
              </a:rPr>
              <a:t>c</a:t>
            </a:r>
            <a:r>
              <a:rPr lang="en-US" altLang="zh-CN" i="1" dirty="0">
                <a:solidFill>
                  <a:srgbClr val="FF3300"/>
                </a:solidFill>
              </a:rPr>
              <a:t>  </a:t>
            </a:r>
            <a:r>
              <a:rPr lang="en-US" altLang="zh-CN" dirty="0"/>
              <a:t>What is average end-end throughput?</a:t>
            </a:r>
            <a:endParaRPr lang="en-US" altLang="zh-CN" dirty="0"/>
          </a:p>
        </p:txBody>
      </p:sp>
      <p:grpSp>
        <p:nvGrpSpPr>
          <p:cNvPr id="135226" name="Group 34"/>
          <p:cNvGrpSpPr/>
          <p:nvPr/>
        </p:nvGrpSpPr>
        <p:grpSpPr>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5229" name="Oval 37"/>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grpSp>
      <p:sp>
        <p:nvSpPr>
          <p:cNvPr id="135231" name="Text Box 39"/>
          <p:cNvSpPr txBox="1"/>
          <p:nvPr/>
        </p:nvSpPr>
        <p:spPr>
          <a:xfrm>
            <a:off x="1855788" y="2562225"/>
            <a:ext cx="2586037" cy="396875"/>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  R</a:t>
            </a:r>
            <a:r>
              <a:rPr lang="en-US" altLang="zh-CN" sz="2800" baseline="-25000" dirty="0">
                <a:latin typeface="Arial" panose="020B0604020202020204" pitchFamily="34" charset="0"/>
              </a:rPr>
              <a:t>s</a:t>
            </a:r>
            <a:r>
              <a:rPr lang="en-US" altLang="zh-CN" sz="2000" baseline="-25000" dirty="0">
                <a:latin typeface="Arial" panose="020B0604020202020204" pitchFamily="34" charset="0"/>
              </a:rPr>
              <a:t> </a:t>
            </a:r>
            <a:r>
              <a:rPr lang="en-US" altLang="zh-CN" sz="2000" dirty="0">
                <a:latin typeface="Arial" panose="020B0604020202020204" pitchFamily="34" charset="0"/>
              </a:rPr>
              <a:t>bits/sec</a:t>
            </a:r>
            <a:endParaRPr lang="en-US" altLang="zh-CN" sz="2000" dirty="0">
              <a:latin typeface="Arial" panose="020B0604020202020204" pitchFamily="34" charset="0"/>
            </a:endParaRPr>
          </a:p>
        </p:txBody>
      </p:sp>
      <p:sp>
        <p:nvSpPr>
          <p:cNvPr id="135232" name="AutoShape 42"/>
          <p:cNvSpPr/>
          <p:nvPr/>
        </p:nvSpPr>
        <p:spPr>
          <a:xfrm flipV="1">
            <a:off x="1255713" y="2374900"/>
            <a:ext cx="895350" cy="565150"/>
          </a:xfrm>
          <a:custGeom>
            <a:avLst/>
            <a:gdLst/>
            <a:ahLst/>
            <a:cxnLst>
              <a:cxn ang="17694720">
                <a:pos x="2147483647" y="0"/>
              </a:cxn>
              <a:cxn ang="5898240">
                <a:pos x="2147483647" y="2147483647"/>
              </a:cxn>
              <a:cxn ang="5898240">
                <a:pos x="2147483647" y="2147483647"/>
              </a:cxn>
              <a:cxn ang="0">
                <a:pos x="2147483647" y="2147483647"/>
              </a:cxn>
            </a:cxnLst>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a:p>
            <a:endParaRPr lang="zh-CN" altLang="en-US"/>
          </a:p>
        </p:txBody>
      </p:sp>
      <p:sp>
        <p:nvSpPr>
          <p:cNvPr id="135233" name="AutoShape 43"/>
          <p:cNvSpPr/>
          <p:nvPr/>
        </p:nvSpPr>
        <p:spPr>
          <a:xfrm>
            <a:off x="7489825" y="2581275"/>
            <a:ext cx="817563" cy="379413"/>
          </a:xfrm>
          <a:prstGeom prst="rightArrow">
            <a:avLst>
              <a:gd name="adj1" fmla="val 50000"/>
              <a:gd name="adj2" fmla="val 5372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5234" name="Group 54"/>
          <p:cNvGrpSpPr/>
          <p:nvPr/>
        </p:nvGrpSpPr>
        <p:grpSpPr>
          <a:xfrm>
            <a:off x="5440363" y="2473325"/>
            <a:ext cx="2790825" cy="569913"/>
            <a:chOff x="3130" y="3069"/>
            <a:chExt cx="1911" cy="366"/>
          </a:xfrm>
        </p:grpSpPr>
        <p:grpSp>
          <p:nvGrpSpPr>
            <p:cNvPr id="135235" name="Group 45"/>
            <p:cNvGrpSpPr/>
            <p:nvPr/>
          </p:nvGrpSpPr>
          <p:grpSpPr>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5238" name="Oval 48"/>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grpSp>
        <p:sp>
          <p:nvSpPr>
            <p:cNvPr id="135240" name="Text Box 50"/>
            <p:cNvSpPr txBox="1"/>
            <p:nvPr/>
          </p:nvSpPr>
          <p:spPr>
            <a:xfrm>
              <a:off x="3181" y="3135"/>
              <a:ext cx="1860" cy="255"/>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R</a:t>
              </a:r>
              <a:r>
                <a:rPr lang="en-US" altLang="zh-CN" sz="2800" baseline="-25000" dirty="0">
                  <a:latin typeface="Arial" panose="020B0604020202020204" pitchFamily="34" charset="0"/>
                </a:rPr>
                <a:t>c</a:t>
              </a:r>
              <a:r>
                <a:rPr lang="en-US" altLang="zh-CN" sz="2000" baseline="-25000" dirty="0">
                  <a:latin typeface="Arial" panose="020B0604020202020204" pitchFamily="34" charset="0"/>
                </a:rPr>
                <a:t> </a:t>
              </a:r>
              <a:r>
                <a:rPr lang="en-US" altLang="zh-CN" sz="2000" dirty="0">
                  <a:latin typeface="Arial" panose="020B0604020202020204" pitchFamily="34" charset="0"/>
                </a:rPr>
                <a:t>bits/sec</a:t>
              </a:r>
              <a:endParaRPr lang="en-US" altLang="zh-CN" sz="2000" dirty="0">
                <a:latin typeface="Arial" panose="020B0604020202020204" pitchFamily="34" charset="0"/>
              </a:endParaRPr>
            </a:p>
          </p:txBody>
        </p:sp>
      </p:grpSp>
      <p:sp>
        <p:nvSpPr>
          <p:cNvPr id="25623" name="Rectangle 56"/>
          <p:cNvSpPr/>
          <p:nvPr/>
        </p:nvSpPr>
        <p:spPr>
          <a:xfrm>
            <a:off x="555625" y="3330575"/>
            <a:ext cx="8062913" cy="554038"/>
          </a:xfrm>
          <a:prstGeom prst="rect">
            <a:avLst/>
          </a:prstGeom>
          <a:noFill/>
          <a:ln w="9525">
            <a:noFill/>
          </a:ln>
        </p:spPr>
        <p:txBody>
          <a:bodyPr anchor="t" anchorCtr="0"/>
          <a:p>
            <a:pPr marL="341630" indent="-341630" eaLnBrk="0" hangingPunct="0">
              <a:spcBef>
                <a:spcPct val="20000"/>
              </a:spcBef>
              <a:buClr>
                <a:srgbClr val="000099"/>
              </a:buClr>
              <a:buSzPct val="100000"/>
              <a:buFont typeface="Wingdings" panose="05000000000000000000" pitchFamily="2" charset="2"/>
              <a:buChar char="§"/>
            </a:pPr>
            <a:r>
              <a:rPr lang="en-US" altLang="zh-CN" sz="2800" i="1" dirty="0">
                <a:solidFill>
                  <a:srgbClr val="CC0000"/>
                </a:solidFill>
                <a:latin typeface="Gill Sans MT" panose="020B0502020104020203" charset="0"/>
              </a:rPr>
              <a:t>R</a:t>
            </a:r>
            <a:r>
              <a:rPr lang="en-US" altLang="zh-CN" sz="2800" i="1" baseline="-25000" dirty="0">
                <a:solidFill>
                  <a:srgbClr val="CC0000"/>
                </a:solidFill>
                <a:latin typeface="Gill Sans MT" panose="020B0502020104020203" charset="0"/>
              </a:rPr>
              <a:t>s</a:t>
            </a:r>
            <a:r>
              <a:rPr lang="en-US" altLang="zh-CN" sz="2800" i="1" dirty="0">
                <a:solidFill>
                  <a:srgbClr val="CC0000"/>
                </a:solidFill>
                <a:latin typeface="Gill Sans MT" panose="020B0502020104020203" charset="0"/>
              </a:rPr>
              <a:t> &gt; R</a:t>
            </a:r>
            <a:r>
              <a:rPr lang="en-US" altLang="zh-CN" sz="2800" i="1" baseline="-25000" dirty="0">
                <a:solidFill>
                  <a:srgbClr val="CC0000"/>
                </a:solidFill>
                <a:latin typeface="Gill Sans MT" panose="020B0502020104020203" charset="0"/>
              </a:rPr>
              <a:t>c</a:t>
            </a:r>
            <a:r>
              <a:rPr lang="en-US" altLang="zh-CN" sz="2800" i="1" dirty="0">
                <a:solidFill>
                  <a:srgbClr val="FF3300"/>
                </a:solidFill>
                <a:latin typeface="Gill Sans MT" panose="020B0502020104020203" charset="0"/>
              </a:rPr>
              <a:t>  </a:t>
            </a:r>
            <a:r>
              <a:rPr lang="en-US" altLang="zh-CN" sz="2800" dirty="0">
                <a:latin typeface="Gill Sans MT" panose="020B0502020104020203" charset="0"/>
              </a:rPr>
              <a:t>What is average end-end throughput?</a:t>
            </a:r>
            <a:endParaRPr lang="en-US" altLang="zh-CN" sz="2800" dirty="0">
              <a:latin typeface="Gill Sans MT" panose="020B0502020104020203" charset="0"/>
            </a:endParaRPr>
          </a:p>
        </p:txBody>
      </p:sp>
      <p:grpSp>
        <p:nvGrpSpPr>
          <p:cNvPr id="13" name="Group 209"/>
          <p:cNvGrpSpPr/>
          <p:nvPr/>
        </p:nvGrpSpPr>
        <p:grpSpPr>
          <a:xfrm>
            <a:off x="295275" y="5167313"/>
            <a:ext cx="8577263" cy="1211262"/>
            <a:chOff x="186" y="3255"/>
            <a:chExt cx="5403" cy="763"/>
          </a:xfrm>
        </p:grpSpPr>
        <p:sp>
          <p:nvSpPr>
            <p:cNvPr id="135243" name="Rectangle 102"/>
            <p:cNvSpPr/>
            <p:nvPr/>
          </p:nvSpPr>
          <p:spPr>
            <a:xfrm>
              <a:off x="186" y="3378"/>
              <a:ext cx="5403" cy="640"/>
            </a:xfrm>
            <a:prstGeom prst="rect">
              <a:avLst/>
            </a:prstGeom>
            <a:solidFill>
              <a:schemeClr val="bg1"/>
            </a:solidFill>
            <a:ln w="28575" cap="flat" cmpd="sng">
              <a:solidFill>
                <a:srgbClr val="CC0000"/>
              </a:solidFill>
              <a:prstDash val="solid"/>
              <a:miter/>
              <a:headEnd type="none" w="med" len="med"/>
              <a:tailEnd type="none" w="med" len="med"/>
            </a:ln>
          </p:spPr>
          <p:txBody>
            <a:bodyPr wrap="none" anchor="ctr" anchorCtr="0"/>
            <a:p>
              <a:pPr eaLnBrk="0" hangingPunct="0"/>
              <a:endParaRPr lang="zh-CN" altLang="zh-CN" dirty="0">
                <a:latin typeface="Gill Sans MT" panose="020B0502020104020203" charset="0"/>
                <a:ea typeface="MS PGothic" panose="020B0600070205080204" charset="-128"/>
              </a:endParaRPr>
            </a:p>
          </p:txBody>
        </p:sp>
        <p:sp>
          <p:nvSpPr>
            <p:cNvPr id="135244" name="Text Box 101"/>
            <p:cNvSpPr txBox="1"/>
            <p:nvPr/>
          </p:nvSpPr>
          <p:spPr>
            <a:xfrm>
              <a:off x="231" y="3549"/>
              <a:ext cx="5342" cy="327"/>
            </a:xfrm>
            <a:prstGeom prst="rect">
              <a:avLst/>
            </a:prstGeom>
            <a:noFill/>
            <a:ln w="9525">
              <a:noFill/>
            </a:ln>
          </p:spPr>
          <p:txBody>
            <a:bodyPr anchor="t" anchorCtr="0">
              <a:spAutoFit/>
            </a:bodyPr>
            <a:p>
              <a:pPr eaLnBrk="0" hangingPunct="0"/>
              <a:r>
                <a:rPr lang="en-US" altLang="zh-CN" sz="2800" dirty="0">
                  <a:latin typeface="Gill Sans MT" panose="020B0502020104020203" charset="0"/>
                </a:rPr>
                <a:t>link on end-end path that constrains  end-end throughput</a:t>
              </a:r>
              <a:endParaRPr lang="en-US" altLang="zh-CN" sz="2800" dirty="0">
                <a:latin typeface="Gill Sans MT" panose="020B0502020104020203" charset="0"/>
              </a:endParaRPr>
            </a:p>
          </p:txBody>
        </p:sp>
        <p:sp>
          <p:nvSpPr>
            <p:cNvPr id="135245" name="Text Box 104"/>
            <p:cNvSpPr txBox="1"/>
            <p:nvPr/>
          </p:nvSpPr>
          <p:spPr>
            <a:xfrm>
              <a:off x="466" y="3255"/>
              <a:ext cx="1403" cy="327"/>
            </a:xfrm>
            <a:prstGeom prst="rect">
              <a:avLst/>
            </a:prstGeom>
            <a:solidFill>
              <a:schemeClr val="bg1"/>
            </a:solidFill>
            <a:ln w="9525">
              <a:noFill/>
            </a:ln>
          </p:spPr>
          <p:txBody>
            <a:bodyPr anchor="t" anchorCtr="0">
              <a:spAutoFit/>
            </a:bodyPr>
            <a:p>
              <a:pPr algn="ctr" eaLnBrk="0" hangingPunct="0"/>
              <a:r>
                <a:rPr lang="en-US" altLang="zh-CN" sz="2800" i="1" dirty="0">
                  <a:solidFill>
                    <a:srgbClr val="CC0000"/>
                  </a:solidFill>
                  <a:latin typeface="Gill Sans MT" panose="020B0502020104020203" charset="0"/>
                </a:rPr>
                <a:t>bottleneck link</a:t>
              </a:r>
              <a:endParaRPr lang="en-US" altLang="zh-CN" sz="2800" i="1" dirty="0">
                <a:solidFill>
                  <a:srgbClr val="CC0000"/>
                </a:solidFill>
                <a:latin typeface="Gill Sans MT" panose="020B0502020104020203" charset="0"/>
              </a:endParaRPr>
            </a:p>
          </p:txBody>
        </p:sp>
      </p:grpSp>
      <p:sp>
        <p:nvSpPr>
          <p:cNvPr id="135246" name="AutoShape 51"/>
          <p:cNvSpPr/>
          <p:nvPr/>
        </p:nvSpPr>
        <p:spPr>
          <a:xfrm>
            <a:off x="4205288" y="2574925"/>
            <a:ext cx="1365250" cy="381000"/>
          </a:xfrm>
          <a:prstGeom prst="rightArrow">
            <a:avLst>
              <a:gd name="adj1" fmla="val 50000"/>
              <a:gd name="adj2" fmla="val 89334"/>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5247" name="Group 132"/>
          <p:cNvGrpSpPr/>
          <p:nvPr/>
        </p:nvGrpSpPr>
        <p:grpSpPr>
          <a:xfrm flipH="1">
            <a:off x="8232775" y="2420938"/>
            <a:ext cx="871538" cy="885825"/>
            <a:chOff x="-44" y="1473"/>
            <a:chExt cx="981" cy="1105"/>
          </a:xfrm>
        </p:grpSpPr>
        <p:pic>
          <p:nvPicPr>
            <p:cNvPr id="135248" name="Picture 133"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5249" name="Freeform 134"/>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35250" name="AutoShape 327"/>
          <p:cNvSpPr/>
          <p:nvPr/>
        </p:nvSpPr>
        <p:spPr>
          <a:xfrm>
            <a:off x="1168400" y="2117725"/>
            <a:ext cx="407988" cy="431800"/>
          </a:xfrm>
          <a:prstGeom prst="can">
            <a:avLst>
              <a:gd name="adj" fmla="val 21361"/>
            </a:avLst>
          </a:prstGeom>
          <a:gradFill rotWithShape="1">
            <a:gsLst>
              <a:gs pos="0">
                <a:srgbClr val="000099"/>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5" name="Group 206"/>
          <p:cNvGrpSpPr/>
          <p:nvPr/>
        </p:nvGrpSpPr>
        <p:grpSpPr>
          <a:xfrm>
            <a:off x="1230313" y="3927475"/>
            <a:ext cx="7935912" cy="1166813"/>
            <a:chOff x="775" y="2474"/>
            <a:chExt cx="4999" cy="735"/>
          </a:xfrm>
        </p:grpSpPr>
        <p:grpSp>
          <p:nvGrpSpPr>
            <p:cNvPr id="135252" name="Group 173"/>
            <p:cNvGrpSpPr/>
            <p:nvPr/>
          </p:nvGrpSpPr>
          <p:grpSpPr>
            <a:xfrm>
              <a:off x="1056" y="2589"/>
              <a:ext cx="222" cy="552"/>
              <a:chOff x="4140" y="429"/>
              <a:chExt cx="1425" cy="2396"/>
            </a:xfrm>
          </p:grpSpPr>
          <p:sp>
            <p:nvSpPr>
              <p:cNvPr id="135253" name="Freeform 174"/>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135254" name="Rectangle 175"/>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55" name="Freeform 176"/>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135256" name="Freeform 177"/>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5257" name="Rectangle 178"/>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5258" name="Group 179"/>
              <p:cNvGrpSpPr/>
              <p:nvPr/>
            </p:nvGrpSpPr>
            <p:grpSpPr>
              <a:xfrm>
                <a:off x="4749" y="668"/>
                <a:ext cx="581" cy="145"/>
                <a:chOff x="614" y="2568"/>
                <a:chExt cx="725" cy="139"/>
              </a:xfrm>
            </p:grpSpPr>
            <p:sp>
              <p:nvSpPr>
                <p:cNvPr id="135259" name="AutoShape 180"/>
                <p:cNvSpPr/>
                <p:nvPr/>
              </p:nvSpPr>
              <p:spPr>
                <a:xfrm>
                  <a:off x="615" y="2568"/>
                  <a:ext cx="721" cy="137"/>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60" name="AutoShape 181"/>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61" name="Rectangle 182"/>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5262" name="Group 183"/>
              <p:cNvGrpSpPr/>
              <p:nvPr/>
            </p:nvGrpSpPr>
            <p:grpSpPr>
              <a:xfrm>
                <a:off x="4747" y="994"/>
                <a:ext cx="581" cy="134"/>
                <a:chOff x="614" y="2568"/>
                <a:chExt cx="725" cy="139"/>
              </a:xfrm>
            </p:grpSpPr>
            <p:sp>
              <p:nvSpPr>
                <p:cNvPr id="135263" name="AutoShape 184"/>
                <p:cNvSpPr/>
                <p:nvPr/>
              </p:nvSpPr>
              <p:spPr>
                <a:xfrm>
                  <a:off x="617" y="2567"/>
                  <a:ext cx="721" cy="140"/>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64" name="AutoShape 185"/>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65" name="Rectangle 186"/>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66" name="Rectangle 187"/>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5267" name="Group 188"/>
              <p:cNvGrpSpPr/>
              <p:nvPr/>
            </p:nvGrpSpPr>
            <p:grpSpPr>
              <a:xfrm>
                <a:off x="4735" y="1627"/>
                <a:ext cx="582" cy="151"/>
                <a:chOff x="614" y="2568"/>
                <a:chExt cx="725" cy="139"/>
              </a:xfrm>
            </p:grpSpPr>
            <p:sp>
              <p:nvSpPr>
                <p:cNvPr id="135268" name="AutoShape 189"/>
                <p:cNvSpPr/>
                <p:nvPr/>
              </p:nvSpPr>
              <p:spPr>
                <a:xfrm>
                  <a:off x="616" y="2568"/>
                  <a:ext cx="720" cy="140"/>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69" name="AutoShape 190"/>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70" name="Freeform 191"/>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135271" name="Group 192"/>
              <p:cNvGrpSpPr/>
              <p:nvPr/>
            </p:nvGrpSpPr>
            <p:grpSpPr>
              <a:xfrm>
                <a:off x="4739" y="1327"/>
                <a:ext cx="582" cy="139"/>
                <a:chOff x="614" y="2568"/>
                <a:chExt cx="725" cy="139"/>
              </a:xfrm>
            </p:grpSpPr>
            <p:sp>
              <p:nvSpPr>
                <p:cNvPr id="135272" name="AutoShape 193"/>
                <p:cNvSpPr/>
                <p:nvPr/>
              </p:nvSpPr>
              <p:spPr>
                <a:xfrm>
                  <a:off x="611" y="2568"/>
                  <a:ext cx="728"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73" name="AutoShape 194"/>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74" name="Rectangle 195"/>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75" name="Freeform 196"/>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5276" name="Freeform 197"/>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5277" name="Oval 198"/>
              <p:cNvSpPr/>
              <p:nvPr/>
            </p:nvSpPr>
            <p:spPr>
              <a:xfrm>
                <a:off x="5520" y="2612"/>
                <a:ext cx="45" cy="95"/>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78" name="Freeform 199"/>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135279" name="AutoShape 200"/>
              <p:cNvSpPr/>
              <p:nvPr/>
            </p:nvSpPr>
            <p:spPr>
              <a:xfrm>
                <a:off x="4140" y="2677"/>
                <a:ext cx="1200" cy="148"/>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80" name="AutoShape 201"/>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81" name="Oval 202"/>
              <p:cNvSpPr/>
              <p:nvPr/>
            </p:nvSpPr>
            <p:spPr>
              <a:xfrm>
                <a:off x="4307" y="2382"/>
                <a:ext cx="160" cy="143"/>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82" name="Oval 203"/>
              <p:cNvSpPr/>
              <p:nvPr/>
            </p:nvSpPr>
            <p:spPr>
              <a:xfrm>
                <a:off x="4487" y="2382"/>
                <a:ext cx="160" cy="143"/>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135283" name="Oval 204"/>
              <p:cNvSpPr/>
              <p:nvPr/>
            </p:nvSpPr>
            <p:spPr>
              <a:xfrm>
                <a:off x="4660" y="2382"/>
                <a:ext cx="160" cy="139"/>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284" name="Rectangle 205"/>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285" name="Line 57"/>
            <p:cNvSpPr/>
            <p:nvPr/>
          </p:nvSpPr>
          <p:spPr>
            <a:xfrm>
              <a:off x="1354" y="2913"/>
              <a:ext cx="3661" cy="0"/>
            </a:xfrm>
            <a:prstGeom prst="line">
              <a:avLst/>
            </a:prstGeom>
            <a:ln w="9525" cap="flat" cmpd="sng">
              <a:solidFill>
                <a:schemeClr val="tx1"/>
              </a:solidFill>
              <a:prstDash val="solid"/>
              <a:round/>
              <a:headEnd type="none" w="med" len="med"/>
              <a:tailEnd type="none" w="med" len="med"/>
            </a:ln>
          </p:spPr>
        </p:sp>
        <p:grpSp>
          <p:nvGrpSpPr>
            <p:cNvPr id="135286" name="Group 58"/>
            <p:cNvGrpSpPr/>
            <p:nvPr/>
          </p:nvGrpSpPr>
          <p:grpSpPr>
            <a:xfrm>
              <a:off x="2731" y="2870"/>
              <a:ext cx="607" cy="108"/>
              <a:chOff x="3603" y="243"/>
              <a:chExt cx="357" cy="106"/>
            </a:xfrm>
          </p:grpSpPr>
          <p:sp>
            <p:nvSpPr>
              <p:cNvPr id="135287" name="Line 60"/>
              <p:cNvSpPr/>
              <p:nvPr/>
            </p:nvSpPr>
            <p:spPr>
              <a:xfrm>
                <a:off x="3603" y="289"/>
                <a:ext cx="0" cy="60"/>
              </a:xfrm>
              <a:prstGeom prst="line">
                <a:avLst/>
              </a:prstGeom>
              <a:ln w="12700" cap="flat" cmpd="sng">
                <a:solidFill>
                  <a:schemeClr val="tx1"/>
                </a:solidFill>
                <a:prstDash val="solid"/>
                <a:round/>
                <a:headEnd type="none" w="med" len="med"/>
                <a:tailEnd type="none" w="med" len="med"/>
              </a:ln>
            </p:spPr>
          </p:sp>
          <p:sp>
            <p:nvSpPr>
              <p:cNvPr id="135288" name="Line 61"/>
              <p:cNvSpPr/>
              <p:nvPr/>
            </p:nvSpPr>
            <p:spPr>
              <a:xfrm>
                <a:off x="3960" y="289"/>
                <a:ext cx="0" cy="60"/>
              </a:xfrm>
              <a:prstGeom prst="line">
                <a:avLst/>
              </a:prstGeom>
              <a:ln w="12700" cap="flat" cmpd="sng">
                <a:solidFill>
                  <a:schemeClr val="tx1"/>
                </a:solidFill>
                <a:prstDash val="solid"/>
                <a:round/>
                <a:headEnd type="none" w="med" len="med"/>
                <a:tailEnd type="none" w="med" len="med"/>
              </a:ln>
            </p:spPr>
          </p:sp>
          <p:sp>
            <p:nvSpPr>
              <p:cNvPr id="135289" name="Rectangle 62"/>
              <p:cNvSpPr/>
              <p:nvPr/>
            </p:nvSpPr>
            <p:spPr>
              <a:xfrm>
                <a:off x="3603" y="289"/>
                <a:ext cx="354" cy="59"/>
              </a:xfrm>
              <a:prstGeom prst="rect">
                <a:avLst/>
              </a:prstGeom>
              <a:solidFill>
                <a:schemeClr val="hlink"/>
              </a:solidFill>
              <a:ln w="12700">
                <a:noFill/>
              </a:ln>
            </p:spPr>
            <p:txBody>
              <a:bodyPr wrap="none" anchor="ctr" anchorCtr="0"/>
              <a:p>
                <a:pPr algn="ctr" eaLnBrk="0" hangingPunct="0"/>
                <a:endParaRPr lang="zh-CN" altLang="zh-CN" dirty="0">
                  <a:latin typeface="Arial" panose="020B0604020202020204" pitchFamily="34" charset="0"/>
                  <a:ea typeface="MS PGothic" panose="020B0600070205080204" charset="-128"/>
                </a:endParaRPr>
              </a:p>
            </p:txBody>
          </p:sp>
          <p:grpSp>
            <p:nvGrpSpPr>
              <p:cNvPr id="135290" name="Group 64"/>
              <p:cNvGrpSpPr/>
              <p:nvPr/>
            </p:nvGrpSpPr>
            <p:grpSpPr>
              <a:xfrm>
                <a:off x="3749" y="248"/>
                <a:ext cx="119" cy="65"/>
                <a:chOff x="2894" y="850"/>
                <a:chExt cx="94" cy="96"/>
              </a:xfrm>
            </p:grpSpPr>
            <p:sp>
              <p:nvSpPr>
                <p:cNvPr id="135291" name="Line 66"/>
                <p:cNvSpPr/>
                <p:nvPr/>
              </p:nvSpPr>
              <p:spPr>
                <a:xfrm>
                  <a:off x="2944" y="946"/>
                  <a:ext cx="44" cy="0"/>
                </a:xfrm>
                <a:prstGeom prst="line">
                  <a:avLst/>
                </a:prstGeom>
                <a:ln w="28575" cap="flat" cmpd="sng">
                  <a:solidFill>
                    <a:schemeClr val="tx1"/>
                  </a:solidFill>
                  <a:prstDash val="solid"/>
                  <a:round/>
                  <a:headEnd type="none" w="med" len="med"/>
                  <a:tailEnd type="none" w="med" len="med"/>
                </a:ln>
              </p:spPr>
            </p:sp>
            <p:sp>
              <p:nvSpPr>
                <p:cNvPr id="135292" name="Line 67"/>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nvGrpSpPr>
              <p:cNvPr id="135293" name="Group 68"/>
              <p:cNvGrpSpPr/>
              <p:nvPr/>
            </p:nvGrpSpPr>
            <p:grpSpPr>
              <a:xfrm flipV="1">
                <a:off x="3689" y="243"/>
                <a:ext cx="124" cy="66"/>
                <a:chOff x="2848" y="848"/>
                <a:chExt cx="98" cy="98"/>
              </a:xfrm>
            </p:grpSpPr>
            <p:sp>
              <p:nvSpPr>
                <p:cNvPr id="135294" name="Line 69"/>
                <p:cNvSpPr/>
                <p:nvPr/>
              </p:nvSpPr>
              <p:spPr>
                <a:xfrm flipV="1">
                  <a:off x="2848" y="848"/>
                  <a:ext cx="50" cy="2"/>
                </a:xfrm>
                <a:prstGeom prst="line">
                  <a:avLst/>
                </a:prstGeom>
                <a:ln w="28575" cap="flat" cmpd="sng">
                  <a:solidFill>
                    <a:schemeClr val="tx1"/>
                  </a:solidFill>
                  <a:prstDash val="solid"/>
                  <a:round/>
                  <a:headEnd type="none" w="med" len="med"/>
                  <a:tailEnd type="none" w="med" len="med"/>
                </a:ln>
              </p:spPr>
            </p:sp>
            <p:sp>
              <p:nvSpPr>
                <p:cNvPr id="135295" name="Line 71"/>
                <p:cNvSpPr/>
                <p:nvPr/>
              </p:nvSpPr>
              <p:spPr>
                <a:xfrm>
                  <a:off x="2894" y="850"/>
                  <a:ext cx="52" cy="96"/>
                </a:xfrm>
                <a:prstGeom prst="line">
                  <a:avLst/>
                </a:prstGeom>
                <a:ln w="28575" cap="flat" cmpd="sng">
                  <a:solidFill>
                    <a:schemeClr val="tx1"/>
                  </a:solidFill>
                  <a:prstDash val="solid"/>
                  <a:round/>
                  <a:headEnd type="none" w="med" len="med"/>
                  <a:tailEnd type="none" w="med" len="med"/>
                </a:ln>
              </p:spPr>
            </p:sp>
          </p:grpSp>
        </p:grpSp>
        <p:sp>
          <p:nvSpPr>
            <p:cNvPr id="135296" name="AutoShape 90"/>
            <p:cNvSpPr/>
            <p:nvPr/>
          </p:nvSpPr>
          <p:spPr>
            <a:xfrm>
              <a:off x="4741" y="2812"/>
              <a:ext cx="515" cy="239"/>
            </a:xfrm>
            <a:prstGeom prst="rightArrow">
              <a:avLst>
                <a:gd name="adj1" fmla="val 50000"/>
                <a:gd name="adj2" fmla="val 5372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5297" name="Group 92"/>
            <p:cNvGrpSpPr/>
            <p:nvPr/>
          </p:nvGrpSpPr>
          <p:grpSpPr>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5300" name="Oval 95"/>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grpSp>
        <p:sp>
          <p:nvSpPr>
            <p:cNvPr id="135302" name="Text Box 97"/>
            <p:cNvSpPr txBox="1"/>
            <p:nvPr/>
          </p:nvSpPr>
          <p:spPr>
            <a:xfrm>
              <a:off x="1313" y="2781"/>
              <a:ext cx="1419" cy="250"/>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R</a:t>
              </a:r>
              <a:r>
                <a:rPr lang="en-US" altLang="zh-CN" sz="2800" baseline="-25000" dirty="0">
                  <a:latin typeface="Arial" panose="020B0604020202020204" pitchFamily="34" charset="0"/>
                </a:rPr>
                <a:t>s</a:t>
              </a:r>
              <a:r>
                <a:rPr lang="en-US" altLang="zh-CN" sz="2000" baseline="-25000" dirty="0">
                  <a:latin typeface="Arial" panose="020B0604020202020204" pitchFamily="34" charset="0"/>
                </a:rPr>
                <a:t> </a:t>
              </a:r>
              <a:r>
                <a:rPr lang="en-US" altLang="zh-CN" sz="2000" dirty="0">
                  <a:latin typeface="Arial" panose="020B0604020202020204" pitchFamily="34" charset="0"/>
                </a:rPr>
                <a:t>bits/sec</a:t>
              </a:r>
              <a:endParaRPr lang="en-US" altLang="zh-CN" sz="2000" dirty="0">
                <a:latin typeface="Arial" panose="020B0604020202020204" pitchFamily="34" charset="0"/>
              </a:endParaRPr>
            </a:p>
          </p:txBody>
        </p:sp>
        <p:grpSp>
          <p:nvGrpSpPr>
            <p:cNvPr id="135303" name="Group 83"/>
            <p:cNvGrpSpPr/>
            <p:nvPr/>
          </p:nvGrpSpPr>
          <p:grpSpPr>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5306" name="Oval 86"/>
              <p:cNvSpPr/>
              <p:nvPr/>
            </p:nvSpPr>
            <p:spPr>
              <a:xfrm>
                <a:off x="2249" y="3430"/>
                <a:ext cx="69" cy="25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grpSp>
        <p:sp>
          <p:nvSpPr>
            <p:cNvPr id="135308" name="Text Box 88"/>
            <p:cNvSpPr txBox="1"/>
            <p:nvPr/>
          </p:nvSpPr>
          <p:spPr>
            <a:xfrm>
              <a:off x="3475" y="2800"/>
              <a:ext cx="1629" cy="250"/>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  R</a:t>
              </a:r>
              <a:r>
                <a:rPr lang="en-US" altLang="zh-CN" sz="2800" baseline="-25000" dirty="0">
                  <a:latin typeface="Arial" panose="020B0604020202020204" pitchFamily="34" charset="0"/>
                </a:rPr>
                <a:t>c</a:t>
              </a:r>
              <a:r>
                <a:rPr lang="en-US" altLang="zh-CN" sz="2000" baseline="-25000" dirty="0">
                  <a:latin typeface="Arial" panose="020B0604020202020204" pitchFamily="34" charset="0"/>
                </a:rPr>
                <a:t> </a:t>
              </a:r>
              <a:r>
                <a:rPr lang="en-US" altLang="zh-CN" sz="2000" dirty="0">
                  <a:latin typeface="Arial" panose="020B0604020202020204" pitchFamily="34" charset="0"/>
                </a:rPr>
                <a:t>bits/sec</a:t>
              </a:r>
              <a:endParaRPr lang="en-US" altLang="zh-CN" sz="2000" dirty="0">
                <a:latin typeface="Arial" panose="020B0604020202020204" pitchFamily="34" charset="0"/>
              </a:endParaRPr>
            </a:p>
          </p:txBody>
        </p:sp>
        <p:sp>
          <p:nvSpPr>
            <p:cNvPr id="135309" name="AutoShape 98"/>
            <p:cNvSpPr/>
            <p:nvPr/>
          </p:nvSpPr>
          <p:spPr>
            <a:xfrm>
              <a:off x="2668" y="2808"/>
              <a:ext cx="860" cy="240"/>
            </a:xfrm>
            <a:prstGeom prst="rightArrow">
              <a:avLst>
                <a:gd name="adj1" fmla="val 50000"/>
                <a:gd name="adj2" fmla="val 89334"/>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5310" name="AutoShape 89"/>
            <p:cNvSpPr/>
            <p:nvPr/>
          </p:nvSpPr>
          <p:spPr>
            <a:xfrm flipV="1">
              <a:off x="814" y="2682"/>
              <a:ext cx="564" cy="356"/>
            </a:xfrm>
            <a:custGeom>
              <a:avLst/>
              <a:gdLst/>
              <a:ahLst/>
              <a:cxnLst>
                <a:cxn ang="17694720">
                  <a:pos x="0" y="0"/>
                </a:cxn>
                <a:cxn ang="5898240">
                  <a:pos x="0" y="0"/>
                </a:cxn>
                <a:cxn ang="5898240">
                  <a:pos x="0" y="0"/>
                </a:cxn>
                <a:cxn ang="0">
                  <a:pos x="0" y="0"/>
                </a:cxn>
              </a:cxnLst>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a:p>
              <a:endParaRPr lang="zh-CN" altLang="en-US"/>
            </a:p>
          </p:txBody>
        </p:sp>
        <p:grpSp>
          <p:nvGrpSpPr>
            <p:cNvPr id="135311" name="Group 135"/>
            <p:cNvGrpSpPr/>
            <p:nvPr/>
          </p:nvGrpSpPr>
          <p:grpSpPr>
            <a:xfrm flipH="1">
              <a:off x="5225" y="2651"/>
              <a:ext cx="549" cy="558"/>
              <a:chOff x="-44" y="1473"/>
              <a:chExt cx="981" cy="1105"/>
            </a:xfrm>
          </p:grpSpPr>
          <p:pic>
            <p:nvPicPr>
              <p:cNvPr id="135312" name="Picture 136"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5313" name="Freeform 137"/>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35314" name="AutoShape 327"/>
            <p:cNvSpPr/>
            <p:nvPr/>
          </p:nvSpPr>
          <p:spPr>
            <a:xfrm>
              <a:off x="775" y="2474"/>
              <a:ext cx="257" cy="272"/>
            </a:xfrm>
            <a:prstGeom prst="can">
              <a:avLst>
                <a:gd name="adj" fmla="val 21361"/>
              </a:avLst>
            </a:prstGeom>
            <a:gradFill rotWithShape="1">
              <a:gsLst>
                <a:gs pos="0">
                  <a:srgbClr val="000099"/>
                </a:gs>
                <a:gs pos="100000">
                  <a:srgbClr val="FFFFFF"/>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5315"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charRg st="0" end="4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6193" name="Picture 208" descr="underline_base"/>
          <p:cNvPicPr/>
          <p:nvPr/>
        </p:nvPicPr>
        <p:blipFill>
          <a:blip r:embed="rId1"/>
          <a:stretch>
            <a:fillRect/>
          </a:stretch>
        </p:blipFill>
        <p:spPr>
          <a:xfrm>
            <a:off x="381000" y="850900"/>
            <a:ext cx="6351588" cy="158750"/>
          </a:xfrm>
          <a:prstGeom prst="rect">
            <a:avLst/>
          </a:prstGeom>
          <a:noFill/>
          <a:ln w="9525">
            <a:noFill/>
          </a:ln>
        </p:spPr>
      </p:pic>
      <p:sp>
        <p:nvSpPr>
          <p:cNvPr id="136194"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36195" name="Rectangle 2"/>
          <p:cNvSpPr>
            <a:spLocks noGrp="1"/>
          </p:cNvSpPr>
          <p:nvPr>
            <p:ph type="title" idx="4294967295"/>
          </p:nvPr>
        </p:nvSpPr>
        <p:spPr>
          <a:xfrm>
            <a:off x="276225" y="125413"/>
            <a:ext cx="7772400" cy="903287"/>
          </a:xfrm>
        </p:spPr>
        <p:txBody>
          <a:bodyPr vert="horz" wrap="square" lIns="91440" tIns="45720" rIns="91440" bIns="45720" anchor="ctr" anchorCtr="0"/>
          <a:p>
            <a:pPr eaLnBrk="1" hangingPunct="1"/>
            <a:r>
              <a:rPr lang="en-US" altLang="zh-CN" sz="4000" dirty="0"/>
              <a:t>Throughput: Internet scenario</a:t>
            </a:r>
            <a:endParaRPr lang="en-US" altLang="zh-CN" sz="4000" dirty="0"/>
          </a:p>
        </p:txBody>
      </p:sp>
      <p:sp>
        <p:nvSpPr>
          <p:cNvPr id="136196" name="Text Box 44"/>
          <p:cNvSpPr txBox="1"/>
          <p:nvPr/>
        </p:nvSpPr>
        <p:spPr>
          <a:xfrm>
            <a:off x="4527550" y="5635625"/>
            <a:ext cx="4464050" cy="701675"/>
          </a:xfrm>
          <a:prstGeom prst="rect">
            <a:avLst/>
          </a:prstGeom>
          <a:noFill/>
          <a:ln w="9525">
            <a:noFill/>
          </a:ln>
        </p:spPr>
        <p:txBody>
          <a:bodyPr anchor="t" anchorCtr="0">
            <a:spAutoFit/>
          </a:bodyPr>
          <a:p>
            <a:pPr algn="ctr" eaLnBrk="0" hangingPunct="0"/>
            <a:r>
              <a:rPr lang="en-US" altLang="zh-CN" sz="2000">
                <a:latin typeface="Arial" panose="020B0604020202020204" pitchFamily="34" charset="0"/>
              </a:rPr>
              <a:t>10 connections (fairly) share backbone bottleneck link </a:t>
            </a:r>
            <a:r>
              <a:rPr lang="en-US" altLang="zh-CN" sz="2000" i="1">
                <a:latin typeface="Arial" panose="020B0604020202020204" pitchFamily="34" charset="0"/>
              </a:rPr>
              <a:t>R</a:t>
            </a:r>
            <a:r>
              <a:rPr lang="en-US" altLang="zh-CN" sz="2000" baseline="-25000">
                <a:latin typeface="Arial" panose="020B0604020202020204" pitchFamily="34" charset="0"/>
              </a:rPr>
              <a:t> </a:t>
            </a:r>
            <a:r>
              <a:rPr lang="en-US" altLang="zh-CN" sz="2000">
                <a:latin typeface="Arial" panose="020B0604020202020204" pitchFamily="34" charset="0"/>
              </a:rPr>
              <a:t>bits/sec</a:t>
            </a:r>
            <a:endParaRPr lang="en-US" altLang="zh-CN" sz="2000">
              <a:latin typeface="Arial" panose="020B0604020202020204" pitchFamily="34" charset="0"/>
            </a:endParaRPr>
          </a:p>
        </p:txBody>
      </p:sp>
      <p:sp>
        <p:nvSpPr>
          <p:cNvPr id="136197" name="Freeform 296"/>
          <p:cNvSpPr/>
          <p:nvPr/>
        </p:nvSpPr>
        <p:spPr>
          <a:xfrm>
            <a:off x="4883150" y="2720975"/>
            <a:ext cx="3127375" cy="149860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ln>
        </p:spPr>
        <p:txBody>
          <a:bodyPr/>
          <a:p>
            <a:endParaRPr lang="zh-CN" altLang="en-US"/>
          </a:p>
        </p:txBody>
      </p:sp>
      <p:sp>
        <p:nvSpPr>
          <p:cNvPr id="136198" name="Text Box 35"/>
          <p:cNvSpPr txBox="1"/>
          <p:nvPr/>
        </p:nvSpPr>
        <p:spPr>
          <a:xfrm>
            <a:off x="4746625" y="2344738"/>
            <a:ext cx="676275" cy="519112"/>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R</a:t>
            </a:r>
            <a:r>
              <a:rPr lang="en-US" altLang="zh-CN" sz="2800" baseline="-25000" dirty="0">
                <a:latin typeface="Arial" panose="020B0604020202020204" pitchFamily="34" charset="0"/>
              </a:rPr>
              <a:t>s</a:t>
            </a:r>
            <a:endParaRPr lang="en-US" altLang="zh-CN" sz="2000" dirty="0">
              <a:latin typeface="Arial" panose="020B0604020202020204" pitchFamily="34" charset="0"/>
            </a:endParaRPr>
          </a:p>
        </p:txBody>
      </p:sp>
      <p:sp>
        <p:nvSpPr>
          <p:cNvPr id="257064" name="Oval 40"/>
          <p:cNvSpPr>
            <a:spLocks noChangeArrowheads="1"/>
          </p:cNvSpPr>
          <p:nvPr/>
        </p:nvSpPr>
        <p:spPr bwMode="auto">
          <a:xfrm rot="5400000">
            <a:off x="6611144" y="3772694"/>
            <a:ext cx="50800" cy="52546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7065" name="Rectangle 41"/>
          <p:cNvSpPr>
            <a:spLocks noChangeArrowheads="1"/>
          </p:cNvSpPr>
          <p:nvPr/>
        </p:nvSpPr>
        <p:spPr bwMode="auto">
          <a:xfrm rot="5400000">
            <a:off x="6144419" y="3278981"/>
            <a:ext cx="984250" cy="52546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01" name="Oval 42"/>
          <p:cNvSpPr/>
          <p:nvPr/>
        </p:nvSpPr>
        <p:spPr>
          <a:xfrm rot="5400000">
            <a:off x="6615113" y="2794000"/>
            <a:ext cx="52387" cy="525463"/>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05" name="Oval 33"/>
          <p:cNvSpPr/>
          <p:nvPr/>
        </p:nvSpPr>
        <p:spPr>
          <a:xfrm rot="1792560">
            <a:off x="4991100" y="2265363"/>
            <a:ext cx="38100" cy="158750"/>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7058" name="Rectangle 34"/>
          <p:cNvSpPr>
            <a:spLocks noChangeArrowheads="1"/>
          </p:cNvSpPr>
          <p:nvPr/>
        </p:nvSpPr>
        <p:spPr bwMode="auto">
          <a:xfrm rot="1792560">
            <a:off x="5618163" y="2665413"/>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07" name="Line 456"/>
          <p:cNvSpPr/>
          <p:nvPr/>
        </p:nvSpPr>
        <p:spPr>
          <a:xfrm rot="1792560">
            <a:off x="4827588" y="2536825"/>
            <a:ext cx="955675" cy="0"/>
          </a:xfrm>
          <a:prstGeom prst="line">
            <a:avLst/>
          </a:prstGeom>
          <a:ln w="38100" cap="flat" cmpd="sng">
            <a:solidFill>
              <a:srgbClr val="FF3300"/>
            </a:solidFill>
            <a:prstDash val="solid"/>
            <a:round/>
            <a:headEnd type="none" w="med" len="med"/>
            <a:tailEnd type="none" w="med" len="med"/>
          </a:ln>
        </p:spPr>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7494" name="Rectangle 470"/>
          <p:cNvSpPr>
            <a:spLocks noChangeArrowheads="1"/>
          </p:cNvSpPr>
          <p:nvPr/>
        </p:nvSpPr>
        <p:spPr bwMode="auto">
          <a:xfrm rot="2768172">
            <a:off x="5409406"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10" name="Oval 471"/>
          <p:cNvSpPr/>
          <p:nvPr/>
        </p:nvSpPr>
        <p:spPr>
          <a:xfrm rot="2768172">
            <a:off x="5561013" y="2012950"/>
            <a:ext cx="47625" cy="142875"/>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12" name="Line 473"/>
          <p:cNvSpPr/>
          <p:nvPr/>
        </p:nvSpPr>
        <p:spPr>
          <a:xfrm rot="2768172">
            <a:off x="5253038" y="2395538"/>
            <a:ext cx="1196975" cy="0"/>
          </a:xfrm>
          <a:prstGeom prst="line">
            <a:avLst/>
          </a:prstGeom>
          <a:ln w="38100" cap="flat" cmpd="sng">
            <a:solidFill>
              <a:srgbClr val="FF3300"/>
            </a:solidFill>
            <a:prstDash val="solid"/>
            <a:round/>
            <a:headEnd type="none" w="med" len="med"/>
            <a:tailEnd type="none" w="med" len="med"/>
          </a:ln>
        </p:spPr>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15" name="Oval 478"/>
          <p:cNvSpPr/>
          <p:nvPr/>
        </p:nvSpPr>
        <p:spPr>
          <a:xfrm rot="-1792560" flipH="1">
            <a:off x="5716588" y="4117975"/>
            <a:ext cx="36512" cy="158750"/>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7503" name="Rectangle 479"/>
          <p:cNvSpPr>
            <a:spLocks noChangeArrowheads="1"/>
          </p:cNvSpPr>
          <p:nvPr/>
        </p:nvSpPr>
        <p:spPr bwMode="auto">
          <a:xfrm rot="19807440" flipH="1">
            <a:off x="5100638" y="4518025"/>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17" name="Line 480"/>
          <p:cNvSpPr/>
          <p:nvPr/>
        </p:nvSpPr>
        <p:spPr>
          <a:xfrm rot="-1792560" flipH="1">
            <a:off x="4962525" y="4389438"/>
            <a:ext cx="955675" cy="0"/>
          </a:xfrm>
          <a:prstGeom prst="line">
            <a:avLst/>
          </a:prstGeom>
          <a:ln w="38100" cap="flat" cmpd="sng">
            <a:solidFill>
              <a:srgbClr val="FF3300"/>
            </a:solidFill>
            <a:prstDash val="solid"/>
            <a:round/>
            <a:headEnd type="none" w="med" len="med"/>
            <a:tailEnd type="triangle" w="med" len="med"/>
          </a:ln>
        </p:spPr>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20" name="Oval 485"/>
          <p:cNvSpPr/>
          <p:nvPr/>
        </p:nvSpPr>
        <p:spPr>
          <a:xfrm rot="-2768172" flipV="1">
            <a:off x="5770563" y="4953000"/>
            <a:ext cx="47625" cy="142875"/>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7510" name="Rectangle 486"/>
          <p:cNvSpPr>
            <a:spLocks noChangeArrowheads="1"/>
          </p:cNvSpPr>
          <p:nvPr/>
        </p:nvSpPr>
        <p:spPr bwMode="auto">
          <a:xfrm rot="18831828" flipV="1">
            <a:off x="6338888" y="4303713"/>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22" name="Line 487"/>
          <p:cNvSpPr/>
          <p:nvPr/>
        </p:nvSpPr>
        <p:spPr>
          <a:xfrm rot="-2768172" flipV="1">
            <a:off x="5461000" y="4711700"/>
            <a:ext cx="1196975" cy="0"/>
          </a:xfrm>
          <a:prstGeom prst="line">
            <a:avLst/>
          </a:prstGeom>
          <a:ln w="38100" cap="flat" cmpd="sng">
            <a:solidFill>
              <a:srgbClr val="FF3300"/>
            </a:solidFill>
            <a:prstDash val="solid"/>
            <a:round/>
            <a:headEnd type="triangle" w="med" len="med"/>
            <a:tailEnd type="none" w="med" len="med"/>
          </a:ln>
        </p:spPr>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25" name="Oval 502"/>
          <p:cNvSpPr/>
          <p:nvPr/>
        </p:nvSpPr>
        <p:spPr>
          <a:xfrm rot="-1792560" flipH="1">
            <a:off x="7923213" y="2236788"/>
            <a:ext cx="36512" cy="158750"/>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7527" name="Rectangle 503"/>
          <p:cNvSpPr>
            <a:spLocks noChangeArrowheads="1"/>
          </p:cNvSpPr>
          <p:nvPr/>
        </p:nvSpPr>
        <p:spPr bwMode="auto">
          <a:xfrm rot="19807440" flipH="1">
            <a:off x="7307263" y="2636838"/>
            <a:ext cx="25400"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27" name="Line 504"/>
          <p:cNvSpPr/>
          <p:nvPr/>
        </p:nvSpPr>
        <p:spPr>
          <a:xfrm rot="-1792560" flipH="1">
            <a:off x="7169150" y="2508250"/>
            <a:ext cx="955675" cy="0"/>
          </a:xfrm>
          <a:prstGeom prst="line">
            <a:avLst/>
          </a:prstGeom>
          <a:ln w="38100" cap="flat" cmpd="sng">
            <a:solidFill>
              <a:srgbClr val="FF3300"/>
            </a:solidFill>
            <a:prstDash val="solid"/>
            <a:round/>
            <a:headEnd type="none" w="med" len="med"/>
            <a:tailEnd type="none" w="med" len="med"/>
          </a:ln>
        </p:spPr>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30" name="Oval 509"/>
          <p:cNvSpPr/>
          <p:nvPr/>
        </p:nvSpPr>
        <p:spPr>
          <a:xfrm rot="1792560">
            <a:off x="7416800" y="4195763"/>
            <a:ext cx="38100" cy="158750"/>
          </a:xfrm>
          <a:prstGeom prst="ellipse">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136232" name="Line 511"/>
          <p:cNvSpPr/>
          <p:nvPr/>
        </p:nvSpPr>
        <p:spPr>
          <a:xfrm rot="1792560">
            <a:off x="7243763" y="4495800"/>
            <a:ext cx="1062037" cy="12700"/>
          </a:xfrm>
          <a:prstGeom prst="line">
            <a:avLst/>
          </a:prstGeom>
          <a:ln w="38100" cap="flat" cmpd="sng">
            <a:solidFill>
              <a:srgbClr val="FF3300"/>
            </a:solidFill>
            <a:prstDash val="solid"/>
            <a:round/>
            <a:headEnd type="none" w="med" len="med"/>
            <a:tailEnd type="triangle" w="med" len="med"/>
          </a:ln>
        </p:spPr>
      </p:sp>
      <p:sp>
        <p:nvSpPr>
          <p:cNvPr id="136233" name="Text Box 513"/>
          <p:cNvSpPr txBox="1"/>
          <p:nvPr/>
        </p:nvSpPr>
        <p:spPr>
          <a:xfrm>
            <a:off x="5716588" y="1903413"/>
            <a:ext cx="676275" cy="519112"/>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R</a:t>
            </a:r>
            <a:r>
              <a:rPr lang="en-US" altLang="zh-CN" sz="2800" baseline="-25000" dirty="0">
                <a:latin typeface="Arial" panose="020B0604020202020204" pitchFamily="34" charset="0"/>
              </a:rPr>
              <a:t>s</a:t>
            </a:r>
            <a:endParaRPr lang="en-US" altLang="zh-CN" sz="2000" dirty="0">
              <a:latin typeface="Arial" panose="020B0604020202020204" pitchFamily="34" charset="0"/>
            </a:endParaRPr>
          </a:p>
        </p:txBody>
      </p:sp>
      <p:sp>
        <p:nvSpPr>
          <p:cNvPr id="136234" name="Text Box 514"/>
          <p:cNvSpPr txBox="1"/>
          <p:nvPr/>
        </p:nvSpPr>
        <p:spPr>
          <a:xfrm>
            <a:off x="7543800" y="2411413"/>
            <a:ext cx="676275" cy="519112"/>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R</a:t>
            </a:r>
            <a:r>
              <a:rPr lang="en-US" altLang="zh-CN" sz="2800" baseline="-25000" dirty="0">
                <a:latin typeface="Arial" panose="020B0604020202020204" pitchFamily="34" charset="0"/>
              </a:rPr>
              <a:t>s</a:t>
            </a:r>
            <a:endParaRPr lang="en-US" altLang="zh-CN" sz="2000" dirty="0">
              <a:latin typeface="Arial" panose="020B0604020202020204" pitchFamily="34" charset="0"/>
            </a:endParaRPr>
          </a:p>
        </p:txBody>
      </p:sp>
      <p:sp>
        <p:nvSpPr>
          <p:cNvPr id="136235" name="Freeform 515"/>
          <p:cNvSpPr/>
          <p:nvPr/>
        </p:nvSpPr>
        <p:spPr>
          <a:xfrm>
            <a:off x="5710238" y="2771775"/>
            <a:ext cx="800100" cy="1381125"/>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3300"/>
            </a:solidFill>
            <a:prstDash val="solid"/>
            <a:round/>
            <a:headEnd type="none" w="med" len="med"/>
            <a:tailEnd type="none" w="med" len="med"/>
          </a:ln>
        </p:spPr>
        <p:txBody>
          <a:bodyPr/>
          <a:p>
            <a:endParaRPr lang="zh-CN" altLang="en-US"/>
          </a:p>
        </p:txBody>
      </p:sp>
      <p:sp>
        <p:nvSpPr>
          <p:cNvPr id="136236" name="Text Box 516"/>
          <p:cNvSpPr txBox="1"/>
          <p:nvPr/>
        </p:nvSpPr>
        <p:spPr>
          <a:xfrm>
            <a:off x="4724400" y="3960813"/>
            <a:ext cx="674688" cy="519112"/>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R</a:t>
            </a:r>
            <a:r>
              <a:rPr lang="en-US" altLang="zh-CN" sz="2800" baseline="-25000" dirty="0">
                <a:latin typeface="Arial" panose="020B0604020202020204" pitchFamily="34" charset="0"/>
              </a:rPr>
              <a:t>c</a:t>
            </a:r>
            <a:endParaRPr lang="en-US" altLang="zh-CN" sz="2000" dirty="0">
              <a:latin typeface="Arial" panose="020B0604020202020204" pitchFamily="34" charset="0"/>
            </a:endParaRPr>
          </a:p>
        </p:txBody>
      </p:sp>
      <p:sp>
        <p:nvSpPr>
          <p:cNvPr id="136237" name="Freeform 517"/>
          <p:cNvSpPr/>
          <p:nvPr/>
        </p:nvSpPr>
        <p:spPr>
          <a:xfrm>
            <a:off x="6173788" y="2749550"/>
            <a:ext cx="431800" cy="1570038"/>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3300"/>
            </a:solidFill>
            <a:prstDash val="solid"/>
            <a:round/>
            <a:headEnd type="none" w="med" len="med"/>
            <a:tailEnd type="none" w="med" len="med"/>
          </a:ln>
        </p:spPr>
        <p:txBody>
          <a:bodyPr/>
          <a:p>
            <a:endParaRPr lang="zh-CN" altLang="en-US"/>
          </a:p>
        </p:txBody>
      </p:sp>
      <p:sp>
        <p:nvSpPr>
          <p:cNvPr id="136238" name="Freeform 518"/>
          <p:cNvSpPr/>
          <p:nvPr/>
        </p:nvSpPr>
        <p:spPr>
          <a:xfrm>
            <a:off x="6757988" y="2733675"/>
            <a:ext cx="638175" cy="153828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3300"/>
            </a:solidFill>
            <a:prstDash val="solid"/>
            <a:round/>
            <a:headEnd type="none" w="med" len="med"/>
            <a:tailEnd type="none" w="med" len="med"/>
          </a:ln>
        </p:spPr>
        <p:txBody>
          <a:bodyPr/>
          <a:p>
            <a:endParaRPr lang="zh-CN" altLang="en-US"/>
          </a:p>
        </p:txBody>
      </p:sp>
      <p:sp>
        <p:nvSpPr>
          <p:cNvPr id="136239" name="Text Box 519"/>
          <p:cNvSpPr txBox="1"/>
          <p:nvPr/>
        </p:nvSpPr>
        <p:spPr>
          <a:xfrm>
            <a:off x="5983288" y="4498975"/>
            <a:ext cx="676275" cy="519113"/>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R</a:t>
            </a:r>
            <a:r>
              <a:rPr lang="en-US" altLang="zh-CN" sz="2800" baseline="-25000" dirty="0">
                <a:latin typeface="Arial" panose="020B0604020202020204" pitchFamily="34" charset="0"/>
              </a:rPr>
              <a:t>c</a:t>
            </a:r>
            <a:endParaRPr lang="en-US" altLang="zh-CN" sz="2000" dirty="0">
              <a:latin typeface="Arial" panose="020B0604020202020204" pitchFamily="34" charset="0"/>
            </a:endParaRPr>
          </a:p>
        </p:txBody>
      </p:sp>
      <p:sp>
        <p:nvSpPr>
          <p:cNvPr id="136240" name="Text Box 520"/>
          <p:cNvSpPr txBox="1"/>
          <p:nvPr/>
        </p:nvSpPr>
        <p:spPr>
          <a:xfrm>
            <a:off x="7670800" y="3986213"/>
            <a:ext cx="674688" cy="519112"/>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R</a:t>
            </a:r>
            <a:r>
              <a:rPr lang="en-US" altLang="zh-CN" sz="2800" baseline="-25000" dirty="0">
                <a:latin typeface="Arial" panose="020B0604020202020204" pitchFamily="34" charset="0"/>
              </a:rPr>
              <a:t>c</a:t>
            </a:r>
            <a:endParaRPr lang="en-US" altLang="zh-CN" sz="2000" dirty="0">
              <a:latin typeface="Arial" panose="020B0604020202020204" pitchFamily="34" charset="0"/>
            </a:endParaRPr>
          </a:p>
        </p:txBody>
      </p:sp>
      <p:sp>
        <p:nvSpPr>
          <p:cNvPr id="136241" name="Text Box 521"/>
          <p:cNvSpPr txBox="1"/>
          <p:nvPr/>
        </p:nvSpPr>
        <p:spPr>
          <a:xfrm>
            <a:off x="6699250" y="3357563"/>
            <a:ext cx="676275" cy="396875"/>
          </a:xfrm>
          <a:prstGeom prst="rect">
            <a:avLst/>
          </a:prstGeom>
          <a:noFill/>
          <a:ln w="9525">
            <a:noFill/>
          </a:ln>
        </p:spPr>
        <p:txBody>
          <a:bodyPr anchor="t" anchorCtr="0">
            <a:spAutoFit/>
          </a:bodyPr>
          <a:p>
            <a:pPr algn="ctr" eaLnBrk="0" hangingPunct="0"/>
            <a:r>
              <a:rPr lang="en-US" altLang="zh-CN" sz="2000" dirty="0">
                <a:latin typeface="Arial" panose="020B0604020202020204" pitchFamily="34" charset="0"/>
              </a:rPr>
              <a:t>R</a:t>
            </a:r>
            <a:endParaRPr lang="en-US" altLang="zh-CN" sz="2000" dirty="0">
              <a:latin typeface="Arial" panose="020B0604020202020204" pitchFamily="34" charset="0"/>
            </a:endParaRPr>
          </a:p>
        </p:txBody>
      </p:sp>
      <p:sp>
        <p:nvSpPr>
          <p:cNvPr id="136242" name="Rectangle 523"/>
          <p:cNvSpPr>
            <a:spLocks noGrp="1"/>
          </p:cNvSpPr>
          <p:nvPr>
            <p:ph type="body" idx="4294967295"/>
          </p:nvPr>
        </p:nvSpPr>
        <p:spPr>
          <a:xfrm>
            <a:off x="479425" y="1593850"/>
            <a:ext cx="3597275" cy="4114800"/>
          </a:xfrm>
        </p:spPr>
        <p:txBody>
          <a:bodyPr vert="horz" wrap="square" lIns="91440" tIns="45720" rIns="91440" bIns="45720" anchor="t" anchorCtr="0"/>
          <a:p>
            <a:pPr eaLnBrk="1" hangingPunct="1"/>
            <a:r>
              <a:rPr lang="en-US" altLang="zh-CN" dirty="0"/>
              <a:t>per-connection end-end throughput: </a:t>
            </a:r>
            <a:r>
              <a:rPr lang="en-US" altLang="zh-CN" i="1" dirty="0"/>
              <a:t>min(R</a:t>
            </a:r>
            <a:r>
              <a:rPr lang="en-US" altLang="zh-CN" i="1" baseline="-25000" dirty="0"/>
              <a:t>c</a:t>
            </a:r>
            <a:r>
              <a:rPr lang="en-US" altLang="zh-CN" i="1" dirty="0"/>
              <a:t>,R</a:t>
            </a:r>
            <a:r>
              <a:rPr lang="en-US" altLang="zh-CN" i="1" baseline="-25000" dirty="0"/>
              <a:t>s</a:t>
            </a:r>
            <a:r>
              <a:rPr lang="en-US" altLang="zh-CN" i="1" dirty="0"/>
              <a:t>,R/10)</a:t>
            </a:r>
            <a:endParaRPr lang="en-US" altLang="zh-CN" i="1" dirty="0"/>
          </a:p>
          <a:p>
            <a:pPr eaLnBrk="1" hangingPunct="1"/>
            <a:r>
              <a:rPr lang="en-US" altLang="zh-CN" dirty="0"/>
              <a:t>in practice: </a:t>
            </a:r>
            <a:r>
              <a:rPr lang="en-US" altLang="zh-CN" i="1" dirty="0"/>
              <a:t>R</a:t>
            </a:r>
            <a:r>
              <a:rPr lang="en-US" altLang="zh-CN" i="1" baseline="-25000" dirty="0"/>
              <a:t>c</a:t>
            </a:r>
            <a:r>
              <a:rPr lang="en-US" altLang="zh-CN" dirty="0"/>
              <a:t> or </a:t>
            </a:r>
            <a:r>
              <a:rPr lang="en-US" altLang="zh-CN" i="1" dirty="0"/>
              <a:t>R</a:t>
            </a:r>
            <a:r>
              <a:rPr lang="en-US" altLang="zh-CN" i="1" baseline="-25000" dirty="0"/>
              <a:t>s</a:t>
            </a:r>
            <a:r>
              <a:rPr lang="en-US" altLang="zh-CN" dirty="0"/>
              <a:t> is often bottleneck</a:t>
            </a:r>
            <a:endParaRPr lang="en-US" altLang="zh-CN" dirty="0"/>
          </a:p>
        </p:txBody>
      </p:sp>
      <p:grpSp>
        <p:nvGrpSpPr>
          <p:cNvPr id="136243" name="Group 81"/>
          <p:cNvGrpSpPr/>
          <p:nvPr/>
        </p:nvGrpSpPr>
        <p:grpSpPr>
          <a:xfrm>
            <a:off x="4576763" y="1784350"/>
            <a:ext cx="352425" cy="660400"/>
            <a:chOff x="4140" y="429"/>
            <a:chExt cx="1425" cy="2396"/>
          </a:xfrm>
        </p:grpSpPr>
        <p:sp>
          <p:nvSpPr>
            <p:cNvPr id="136244" name="Freeform 82"/>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136245" name="Rectangle 83"/>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46" name="Freeform 84"/>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136247" name="Freeform 85"/>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6248" name="Rectangle 86"/>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6249" name="Group 87"/>
            <p:cNvGrpSpPr/>
            <p:nvPr/>
          </p:nvGrpSpPr>
          <p:grpSpPr>
            <a:xfrm>
              <a:off x="4749" y="668"/>
              <a:ext cx="581" cy="145"/>
              <a:chOff x="614" y="2568"/>
              <a:chExt cx="725" cy="139"/>
            </a:xfrm>
          </p:grpSpPr>
          <p:sp>
            <p:nvSpPr>
              <p:cNvPr id="136250" name="AutoShape 88"/>
              <p:cNvSpPr/>
              <p:nvPr/>
            </p:nvSpPr>
            <p:spPr>
              <a:xfrm>
                <a:off x="615" y="2560"/>
                <a:ext cx="721" cy="14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51" name="AutoShape 89"/>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252" name="Rectangle 90"/>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6253" name="Group 91"/>
            <p:cNvGrpSpPr/>
            <p:nvPr/>
          </p:nvGrpSpPr>
          <p:grpSpPr>
            <a:xfrm>
              <a:off x="4747" y="994"/>
              <a:ext cx="581" cy="134"/>
              <a:chOff x="614" y="2568"/>
              <a:chExt cx="725" cy="139"/>
            </a:xfrm>
          </p:grpSpPr>
          <p:sp>
            <p:nvSpPr>
              <p:cNvPr id="136254" name="AutoShape 92"/>
              <p:cNvSpPr/>
              <p:nvPr/>
            </p:nvSpPr>
            <p:spPr>
              <a:xfrm>
                <a:off x="617" y="2567"/>
                <a:ext cx="721" cy="137"/>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55" name="AutoShape 93"/>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256" name="Rectangle 94"/>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57" name="Rectangle 95"/>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6258" name="Group 96"/>
            <p:cNvGrpSpPr/>
            <p:nvPr/>
          </p:nvGrpSpPr>
          <p:grpSpPr>
            <a:xfrm>
              <a:off x="4735" y="1627"/>
              <a:ext cx="582" cy="151"/>
              <a:chOff x="614" y="2568"/>
              <a:chExt cx="725" cy="139"/>
            </a:xfrm>
          </p:grpSpPr>
          <p:sp>
            <p:nvSpPr>
              <p:cNvPr id="136259" name="AutoShape 97"/>
              <p:cNvSpPr/>
              <p:nvPr/>
            </p:nvSpPr>
            <p:spPr>
              <a:xfrm>
                <a:off x="616" y="2568"/>
                <a:ext cx="720"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60" name="AutoShape 98"/>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261" name="Freeform 99"/>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136262" name="Group 100"/>
            <p:cNvGrpSpPr/>
            <p:nvPr/>
          </p:nvGrpSpPr>
          <p:grpSpPr>
            <a:xfrm>
              <a:off x="4739" y="1327"/>
              <a:ext cx="582" cy="139"/>
              <a:chOff x="614" y="2568"/>
              <a:chExt cx="725" cy="139"/>
            </a:xfrm>
          </p:grpSpPr>
          <p:sp>
            <p:nvSpPr>
              <p:cNvPr id="136263" name="AutoShape 101"/>
              <p:cNvSpPr/>
              <p:nvPr/>
            </p:nvSpPr>
            <p:spPr>
              <a:xfrm>
                <a:off x="611" y="2569"/>
                <a:ext cx="728"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64" name="AutoShape 102"/>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265" name="Rectangle 103"/>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66" name="Freeform 104"/>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6267" name="Freeform 105"/>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6268" name="Oval 106"/>
            <p:cNvSpPr/>
            <p:nvPr/>
          </p:nvSpPr>
          <p:spPr>
            <a:xfrm>
              <a:off x="5520" y="2612"/>
              <a:ext cx="45" cy="98"/>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69" name="Freeform 107"/>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136270" name="AutoShape 108"/>
            <p:cNvSpPr/>
            <p:nvPr/>
          </p:nvSpPr>
          <p:spPr>
            <a:xfrm>
              <a:off x="4140" y="2675"/>
              <a:ext cx="1200"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71" name="AutoShape 109"/>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72" name="Oval 110"/>
            <p:cNvSpPr/>
            <p:nvPr/>
          </p:nvSpPr>
          <p:spPr>
            <a:xfrm>
              <a:off x="4307" y="2382"/>
              <a:ext cx="160" cy="144"/>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73" name="Oval 111"/>
            <p:cNvSpPr/>
            <p:nvPr/>
          </p:nvSpPr>
          <p:spPr>
            <a:xfrm>
              <a:off x="4487" y="2382"/>
              <a:ext cx="160" cy="144"/>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136274" name="Oval 112"/>
            <p:cNvSpPr/>
            <p:nvPr/>
          </p:nvSpPr>
          <p:spPr>
            <a:xfrm>
              <a:off x="4660" y="2382"/>
              <a:ext cx="160" cy="138"/>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75" name="Rectangle 113"/>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136276" name="Group 114"/>
          <p:cNvGrpSpPr/>
          <p:nvPr/>
        </p:nvGrpSpPr>
        <p:grpSpPr>
          <a:xfrm>
            <a:off x="5151438" y="1444625"/>
            <a:ext cx="352425" cy="660400"/>
            <a:chOff x="4140" y="429"/>
            <a:chExt cx="1425" cy="2396"/>
          </a:xfrm>
        </p:grpSpPr>
        <p:sp>
          <p:nvSpPr>
            <p:cNvPr id="136277" name="Freeform 115"/>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136278" name="Rectangle 116"/>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79" name="Freeform 117"/>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136280" name="Freeform 118"/>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6281" name="Rectangle 119"/>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6282" name="Group 120"/>
            <p:cNvGrpSpPr/>
            <p:nvPr/>
          </p:nvGrpSpPr>
          <p:grpSpPr>
            <a:xfrm>
              <a:off x="4749" y="668"/>
              <a:ext cx="581" cy="145"/>
              <a:chOff x="614" y="2568"/>
              <a:chExt cx="725" cy="139"/>
            </a:xfrm>
          </p:grpSpPr>
          <p:sp>
            <p:nvSpPr>
              <p:cNvPr id="136283" name="AutoShape 121"/>
              <p:cNvSpPr/>
              <p:nvPr/>
            </p:nvSpPr>
            <p:spPr>
              <a:xfrm>
                <a:off x="615" y="2560"/>
                <a:ext cx="721" cy="14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84" name="AutoShape 122"/>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285" name="Rectangle 123"/>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6286" name="Group 124"/>
            <p:cNvGrpSpPr/>
            <p:nvPr/>
          </p:nvGrpSpPr>
          <p:grpSpPr>
            <a:xfrm>
              <a:off x="4747" y="994"/>
              <a:ext cx="581" cy="134"/>
              <a:chOff x="614" y="2568"/>
              <a:chExt cx="725" cy="139"/>
            </a:xfrm>
          </p:grpSpPr>
          <p:sp>
            <p:nvSpPr>
              <p:cNvPr id="136287" name="AutoShape 125"/>
              <p:cNvSpPr/>
              <p:nvPr/>
            </p:nvSpPr>
            <p:spPr>
              <a:xfrm>
                <a:off x="617" y="2567"/>
                <a:ext cx="721" cy="137"/>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88" name="AutoShape 126"/>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289" name="Rectangle 127"/>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90" name="Rectangle 128"/>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6291" name="Group 129"/>
            <p:cNvGrpSpPr/>
            <p:nvPr/>
          </p:nvGrpSpPr>
          <p:grpSpPr>
            <a:xfrm>
              <a:off x="4735" y="1627"/>
              <a:ext cx="582" cy="151"/>
              <a:chOff x="614" y="2568"/>
              <a:chExt cx="725" cy="139"/>
            </a:xfrm>
          </p:grpSpPr>
          <p:sp>
            <p:nvSpPr>
              <p:cNvPr id="136292" name="AutoShape 130"/>
              <p:cNvSpPr/>
              <p:nvPr/>
            </p:nvSpPr>
            <p:spPr>
              <a:xfrm>
                <a:off x="616" y="2568"/>
                <a:ext cx="720"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93" name="AutoShape 131"/>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294" name="Freeform 132"/>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136295" name="Group 133"/>
            <p:cNvGrpSpPr/>
            <p:nvPr/>
          </p:nvGrpSpPr>
          <p:grpSpPr>
            <a:xfrm>
              <a:off x="4739" y="1327"/>
              <a:ext cx="582" cy="139"/>
              <a:chOff x="614" y="2568"/>
              <a:chExt cx="725" cy="139"/>
            </a:xfrm>
          </p:grpSpPr>
          <p:sp>
            <p:nvSpPr>
              <p:cNvPr id="136296" name="AutoShape 134"/>
              <p:cNvSpPr/>
              <p:nvPr/>
            </p:nvSpPr>
            <p:spPr>
              <a:xfrm>
                <a:off x="611" y="2569"/>
                <a:ext cx="728"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97" name="AutoShape 135"/>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298" name="Rectangle 136"/>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299" name="Freeform 137"/>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6300" name="Freeform 138"/>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6301" name="Oval 139"/>
            <p:cNvSpPr/>
            <p:nvPr/>
          </p:nvSpPr>
          <p:spPr>
            <a:xfrm>
              <a:off x="5520" y="2612"/>
              <a:ext cx="45" cy="98"/>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02" name="Freeform 140"/>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136303" name="AutoShape 141"/>
            <p:cNvSpPr/>
            <p:nvPr/>
          </p:nvSpPr>
          <p:spPr>
            <a:xfrm>
              <a:off x="4140" y="2675"/>
              <a:ext cx="1200"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04" name="AutoShape 142"/>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05" name="Oval 143"/>
            <p:cNvSpPr/>
            <p:nvPr/>
          </p:nvSpPr>
          <p:spPr>
            <a:xfrm>
              <a:off x="4307" y="2382"/>
              <a:ext cx="160" cy="144"/>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06" name="Oval 144"/>
            <p:cNvSpPr/>
            <p:nvPr/>
          </p:nvSpPr>
          <p:spPr>
            <a:xfrm>
              <a:off x="4487" y="2382"/>
              <a:ext cx="160" cy="144"/>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136307" name="Oval 145"/>
            <p:cNvSpPr/>
            <p:nvPr/>
          </p:nvSpPr>
          <p:spPr>
            <a:xfrm>
              <a:off x="4660" y="2382"/>
              <a:ext cx="160" cy="138"/>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08" name="Rectangle 146"/>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136309" name="Group 147"/>
          <p:cNvGrpSpPr/>
          <p:nvPr/>
        </p:nvGrpSpPr>
        <p:grpSpPr>
          <a:xfrm>
            <a:off x="8002588" y="1700213"/>
            <a:ext cx="352425" cy="660400"/>
            <a:chOff x="4140" y="429"/>
            <a:chExt cx="1425" cy="2396"/>
          </a:xfrm>
        </p:grpSpPr>
        <p:sp>
          <p:nvSpPr>
            <p:cNvPr id="136310" name="Freeform 148"/>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136311" name="Rectangle 149"/>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12" name="Freeform 150"/>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136313" name="Freeform 151"/>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6314" name="Rectangle 152"/>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6315" name="Group 153"/>
            <p:cNvGrpSpPr/>
            <p:nvPr/>
          </p:nvGrpSpPr>
          <p:grpSpPr>
            <a:xfrm>
              <a:off x="4749" y="668"/>
              <a:ext cx="581" cy="145"/>
              <a:chOff x="614" y="2568"/>
              <a:chExt cx="725" cy="139"/>
            </a:xfrm>
          </p:grpSpPr>
          <p:sp>
            <p:nvSpPr>
              <p:cNvPr id="136316" name="AutoShape 154"/>
              <p:cNvSpPr/>
              <p:nvPr/>
            </p:nvSpPr>
            <p:spPr>
              <a:xfrm>
                <a:off x="615" y="2560"/>
                <a:ext cx="721" cy="14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17" name="AutoShape 155"/>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318" name="Rectangle 156"/>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6319" name="Group 157"/>
            <p:cNvGrpSpPr/>
            <p:nvPr/>
          </p:nvGrpSpPr>
          <p:grpSpPr>
            <a:xfrm>
              <a:off x="4747" y="994"/>
              <a:ext cx="581" cy="134"/>
              <a:chOff x="614" y="2568"/>
              <a:chExt cx="725" cy="139"/>
            </a:xfrm>
          </p:grpSpPr>
          <p:sp>
            <p:nvSpPr>
              <p:cNvPr id="136320" name="AutoShape 158"/>
              <p:cNvSpPr/>
              <p:nvPr/>
            </p:nvSpPr>
            <p:spPr>
              <a:xfrm>
                <a:off x="617" y="2567"/>
                <a:ext cx="721" cy="137"/>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21" name="AutoShape 159"/>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322" name="Rectangle 160"/>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23" name="Rectangle 161"/>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36324" name="Group 162"/>
            <p:cNvGrpSpPr/>
            <p:nvPr/>
          </p:nvGrpSpPr>
          <p:grpSpPr>
            <a:xfrm>
              <a:off x="4735" y="1627"/>
              <a:ext cx="582" cy="151"/>
              <a:chOff x="614" y="2568"/>
              <a:chExt cx="725" cy="139"/>
            </a:xfrm>
          </p:grpSpPr>
          <p:sp>
            <p:nvSpPr>
              <p:cNvPr id="136325" name="AutoShape 163"/>
              <p:cNvSpPr/>
              <p:nvPr/>
            </p:nvSpPr>
            <p:spPr>
              <a:xfrm>
                <a:off x="616" y="2568"/>
                <a:ext cx="720"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26" name="AutoShape 164"/>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327" name="Freeform 165"/>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136328" name="Group 166"/>
            <p:cNvGrpSpPr/>
            <p:nvPr/>
          </p:nvGrpSpPr>
          <p:grpSpPr>
            <a:xfrm>
              <a:off x="4739" y="1327"/>
              <a:ext cx="582" cy="139"/>
              <a:chOff x="614" y="2568"/>
              <a:chExt cx="725" cy="139"/>
            </a:xfrm>
          </p:grpSpPr>
          <p:sp>
            <p:nvSpPr>
              <p:cNvPr id="136329" name="AutoShape 167"/>
              <p:cNvSpPr/>
              <p:nvPr/>
            </p:nvSpPr>
            <p:spPr>
              <a:xfrm>
                <a:off x="611" y="2569"/>
                <a:ext cx="728"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30" name="AutoShape 168"/>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36331" name="Rectangle 169"/>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32" name="Freeform 170"/>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6333" name="Freeform 171"/>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36334" name="Oval 172"/>
            <p:cNvSpPr/>
            <p:nvPr/>
          </p:nvSpPr>
          <p:spPr>
            <a:xfrm>
              <a:off x="5520" y="2612"/>
              <a:ext cx="45" cy="98"/>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35" name="Freeform 173"/>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136336" name="AutoShape 174"/>
            <p:cNvSpPr/>
            <p:nvPr/>
          </p:nvSpPr>
          <p:spPr>
            <a:xfrm>
              <a:off x="4140" y="2675"/>
              <a:ext cx="1200" cy="150"/>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37" name="AutoShape 175"/>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38" name="Oval 176"/>
            <p:cNvSpPr/>
            <p:nvPr/>
          </p:nvSpPr>
          <p:spPr>
            <a:xfrm>
              <a:off x="4307" y="2382"/>
              <a:ext cx="160" cy="144"/>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39" name="Oval 177"/>
            <p:cNvSpPr/>
            <p:nvPr/>
          </p:nvSpPr>
          <p:spPr>
            <a:xfrm>
              <a:off x="4487" y="2382"/>
              <a:ext cx="160" cy="144"/>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136340" name="Oval 178"/>
            <p:cNvSpPr/>
            <p:nvPr/>
          </p:nvSpPr>
          <p:spPr>
            <a:xfrm>
              <a:off x="4660" y="2382"/>
              <a:ext cx="160" cy="138"/>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36341" name="Rectangle 179"/>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136342" name="Group 180"/>
          <p:cNvGrpSpPr/>
          <p:nvPr/>
        </p:nvGrpSpPr>
        <p:grpSpPr>
          <a:xfrm flipH="1">
            <a:off x="8151813" y="4489450"/>
            <a:ext cx="803275" cy="771525"/>
            <a:chOff x="-44" y="1473"/>
            <a:chExt cx="981" cy="1105"/>
          </a:xfrm>
        </p:grpSpPr>
        <p:pic>
          <p:nvPicPr>
            <p:cNvPr id="136343" name="Picture 18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6344" name="Freeform 182"/>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36345" name="Group 183"/>
          <p:cNvGrpSpPr/>
          <p:nvPr/>
        </p:nvGrpSpPr>
        <p:grpSpPr>
          <a:xfrm>
            <a:off x="4237038" y="4470400"/>
            <a:ext cx="803275" cy="771525"/>
            <a:chOff x="-44" y="1473"/>
            <a:chExt cx="981" cy="1105"/>
          </a:xfrm>
        </p:grpSpPr>
        <p:pic>
          <p:nvPicPr>
            <p:cNvPr id="136346" name="Picture 18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6347" name="Freeform 185"/>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36348" name="Group 186"/>
          <p:cNvGrpSpPr/>
          <p:nvPr/>
        </p:nvGrpSpPr>
        <p:grpSpPr>
          <a:xfrm>
            <a:off x="4859338" y="4919663"/>
            <a:ext cx="803275" cy="771525"/>
            <a:chOff x="-44" y="1473"/>
            <a:chExt cx="981" cy="1105"/>
          </a:xfrm>
        </p:grpSpPr>
        <p:pic>
          <p:nvPicPr>
            <p:cNvPr id="136349" name="Picture 18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6350" name="Freeform 188"/>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3635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
        <p:nvSpPr>
          <p:cNvPr id="136352" name="TextBox 1"/>
          <p:cNvSpPr txBox="1"/>
          <p:nvPr/>
        </p:nvSpPr>
        <p:spPr>
          <a:xfrm>
            <a:off x="339725" y="6199188"/>
            <a:ext cx="4506913" cy="522287"/>
          </a:xfrm>
          <a:prstGeom prst="rect">
            <a:avLst/>
          </a:prstGeom>
          <a:noFill/>
          <a:ln w="9525">
            <a:noFill/>
          </a:ln>
        </p:spPr>
        <p:txBody>
          <a:bodyPr anchor="t" anchorCtr="0">
            <a:spAutoFit/>
          </a:bodyPr>
          <a:p>
            <a:pPr eaLnBrk="0" hangingPunct="0"/>
            <a:r>
              <a:rPr lang="en-US" altLang="zh-CN" sz="1400">
                <a:latin typeface="Arial" panose="020B0604020202020204" pitchFamily="34" charset="0"/>
              </a:rPr>
              <a:t>* Check out the online interactive exercises for more examples: h</a:t>
            </a:r>
            <a:r>
              <a:rPr lang="en-US" altLang="zh-CN" sz="1200">
                <a:latin typeface="Arial" panose="020B0604020202020204" pitchFamily="34" charset="0"/>
              </a:rPr>
              <a:t>ttp://gaia.cs.umass.edu/kurose_ross/interactive/</a:t>
            </a:r>
            <a:endParaRPr lang="en-US" altLang="zh-CN" sz="1200">
              <a:latin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标题 1"/>
          <p:cNvSpPr>
            <a:spLocks noGrp="1"/>
          </p:cNvSpPr>
          <p:nvPr>
            <p:ph type="title"/>
          </p:nvPr>
        </p:nvSpPr>
        <p:spPr/>
        <p:txBody>
          <a:bodyPr anchor="ctr" anchorCtr="0"/>
          <a:p>
            <a:r>
              <a:rPr lang="zh-CN" altLang="en-US">
                <a:latin typeface="宋体" panose="02010600030101010101" pitchFamily="2" charset="-122"/>
                <a:ea typeface="宋体" panose="02010600030101010101" pitchFamily="2" charset="-122"/>
              </a:rPr>
              <a:t>课堂作业</a:t>
            </a:r>
            <a:endParaRPr lang="zh-CN" altLang="en-US">
              <a:latin typeface="宋体" panose="02010600030101010101" pitchFamily="2" charset="-122"/>
              <a:ea typeface="宋体" panose="02010600030101010101" pitchFamily="2" charset="-122"/>
            </a:endParaRPr>
          </a:p>
        </p:txBody>
      </p:sp>
      <p:sp>
        <p:nvSpPr>
          <p:cNvPr id="137218" name="内容占位符 2"/>
          <p:cNvSpPr>
            <a:spLocks noGrp="1"/>
          </p:cNvSpPr>
          <p:nvPr>
            <p:ph idx="1"/>
          </p:nvPr>
        </p:nvSpPr>
        <p:spPr/>
        <p:txBody>
          <a:bodyPr anchor="t" anchorCtr="0"/>
          <a:p>
            <a:r>
              <a:rPr lang="zh-CN" altLang="en-US">
                <a:latin typeface="宋体" panose="02010600030101010101" pitchFamily="2" charset="-122"/>
                <a:ea typeface="宋体" panose="02010600030101010101" pitchFamily="2" charset="-122"/>
              </a:rPr>
              <a:t>华东师范大学数据学院和新疆石河子大学的计算机科学与技术学院对口帮扶。</a:t>
            </a:r>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我们也鼓励同年级的班级的同学们之间也建立良好的互助关系。</a:t>
            </a:r>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假设每个月同学们会互相邮寄一些书籍或者其他学习用品。</a:t>
            </a:r>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请说明从华师大数据学院的二年级</a:t>
            </a:r>
            <a:r>
              <a:rPr lang="en-US" altLang="zh-CN">
                <a:latin typeface="宋体" panose="02010600030101010101" pitchFamily="2" charset="-122"/>
                <a:ea typeface="宋体" panose="02010600030101010101" pitchFamily="2" charset="-122"/>
              </a:rPr>
              <a:t>A</a:t>
            </a:r>
            <a:r>
              <a:rPr lang="zh-CN" altLang="en-US">
                <a:latin typeface="宋体" panose="02010600030101010101" pitchFamily="2" charset="-122"/>
                <a:ea typeface="宋体" panose="02010600030101010101" pitchFamily="2" charset="-122"/>
              </a:rPr>
              <a:t>班同学张大鹏到新疆石河子大学二年级</a:t>
            </a:r>
            <a:r>
              <a:rPr lang="en-US" altLang="zh-CN">
                <a:latin typeface="宋体" panose="02010600030101010101" pitchFamily="2" charset="-122"/>
                <a:ea typeface="宋体" panose="02010600030101010101" pitchFamily="2" charset="-122"/>
              </a:rPr>
              <a:t>A</a:t>
            </a:r>
            <a:r>
              <a:rPr lang="zh-CN" altLang="en-US">
                <a:latin typeface="宋体" panose="02010600030101010101" pitchFamily="2" charset="-122"/>
                <a:ea typeface="宋体" panose="02010600030101010101" pitchFamily="2" charset="-122"/>
              </a:rPr>
              <a:t>班李小明的包裹邮寄和传递过程</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a:p>
            <a:endParaRPr lang="en-US" altLang="zh-CN">
              <a:latin typeface="宋体" panose="02010600030101010101" pitchFamily="2" charset="-122"/>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p:txBody>
          <a:bodyPr anchor="ctr" anchorCtr="0"/>
          <a:p>
            <a:r>
              <a:rPr lang="zh-CN" altLang="en-US">
                <a:latin typeface="微软雅黑" panose="020B0503020204020204" charset="-122"/>
                <a:ea typeface="微软雅黑" panose="020B0503020204020204" charset="-122"/>
              </a:rPr>
              <a:t>课程目标</a:t>
            </a:r>
            <a:endParaRPr lang="zh-CN" altLang="en-US">
              <a:latin typeface="微软雅黑" panose="020B0503020204020204" charset="-122"/>
              <a:ea typeface="微软雅黑" panose="020B0503020204020204" charset="-122"/>
            </a:endParaRPr>
          </a:p>
        </p:txBody>
      </p:sp>
      <p:sp>
        <p:nvSpPr>
          <p:cNvPr id="24578" name="内容占位符 2"/>
          <p:cNvSpPr>
            <a:spLocks noGrp="1"/>
          </p:cNvSpPr>
          <p:nvPr>
            <p:ph idx="1"/>
          </p:nvPr>
        </p:nvSpPr>
        <p:spPr/>
        <p:txBody>
          <a:bodyPr anchor="t" anchorCtr="0"/>
          <a:p>
            <a:r>
              <a:rPr lang="zh-CN" altLang="en-US">
                <a:latin typeface="宋体" panose="02010600030101010101" pitchFamily="2" charset="-122"/>
                <a:ea typeface="宋体" panose="02010600030101010101" pitchFamily="2" charset="-122"/>
              </a:rPr>
              <a:t>我们专业和网络工程，通讯工程等专业学习网络的切入点有什么不同？</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学习支撑互联网的核心关键技术及其工作原理</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为将来从事分布式系统相关的学习和工作打下基础。</a:t>
            </a:r>
            <a:endParaRPr lang="zh-CN" altLang="en-US">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38242" name="Picture 2" descr="underline_base"/>
          <p:cNvPicPr/>
          <p:nvPr/>
        </p:nvPicPr>
        <p:blipFill>
          <a:blip r:embed="rId1"/>
          <a:stretch>
            <a:fillRect/>
          </a:stretch>
        </p:blipFill>
        <p:spPr>
          <a:xfrm>
            <a:off x="679450" y="1028700"/>
            <a:ext cx="4570413" cy="173038"/>
          </a:xfrm>
          <a:prstGeom prst="rect">
            <a:avLst/>
          </a:prstGeom>
          <a:noFill/>
          <a:ln w="9525">
            <a:noFill/>
          </a:ln>
        </p:spPr>
      </p:pic>
      <p:sp>
        <p:nvSpPr>
          <p:cNvPr id="138243" name="Rectangle 2"/>
          <p:cNvSpPr>
            <a:spLocks noGrp="1"/>
          </p:cNvSpPr>
          <p:nvPr>
            <p:ph type="title" idx="4294967295"/>
          </p:nvPr>
        </p:nvSpPr>
        <p:spPr/>
        <p:txBody>
          <a:bodyPr vert="horz" wrap="square" lIns="91440" tIns="45720" rIns="91440" bIns="45720" anchor="ctr" anchorCtr="0"/>
          <a:p>
            <a:pPr eaLnBrk="1" hangingPunct="1"/>
            <a:r>
              <a:rPr lang="en-US" altLang="zh-CN" dirty="0"/>
              <a:t>Chapter 1: roadmap</a:t>
            </a:r>
            <a:endParaRPr lang="en-US" altLang="zh-CN" dirty="0"/>
          </a:p>
        </p:txBody>
      </p:sp>
      <p:sp>
        <p:nvSpPr>
          <p:cNvPr id="138244" name="Rectangle 3"/>
          <p:cNvSpPr>
            <a:spLocks noGrp="1"/>
          </p:cNvSpPr>
          <p:nvPr>
            <p:ph type="body" idx="4294967295"/>
          </p:nvPr>
        </p:nvSpPr>
        <p:spPr>
          <a:xfrm>
            <a:off x="487363" y="1406525"/>
            <a:ext cx="8207375" cy="4648200"/>
          </a:xfrm>
        </p:spPr>
        <p:txBody>
          <a:bodyPr vert="horz" wrap="square" lIns="91440" tIns="45720" rIns="91440" bIns="45720" anchor="t" anchorCtr="0"/>
          <a:p>
            <a:pPr lvl="1" eaLnBrk="1" hangingPunct="1">
              <a:buFont typeface="Wingdings" panose="05000000000000000000" pitchFamily="2" charset="2"/>
              <a:buNone/>
            </a:pPr>
            <a:r>
              <a:rPr lang="en-US" altLang="zh-CN" sz="2800" dirty="0">
                <a:solidFill>
                  <a:srgbClr val="000099"/>
                </a:solidFill>
              </a:rPr>
              <a:t>1.1 what </a:t>
            </a:r>
            <a:r>
              <a:rPr lang="en-US" altLang="zh-CN" sz="2800" i="1" dirty="0">
                <a:solidFill>
                  <a:srgbClr val="000099"/>
                </a:solidFill>
              </a:rPr>
              <a:t>is</a:t>
            </a:r>
            <a:r>
              <a:rPr lang="en-US" altLang="zh-CN" sz="2800" dirty="0">
                <a:solidFill>
                  <a:srgbClr val="000099"/>
                </a:solidFill>
              </a:rPr>
              <a:t> the Internet?</a:t>
            </a:r>
            <a:endParaRPr lang="en-US" altLang="zh-CN" sz="2800" dirty="0">
              <a:solidFill>
                <a:srgbClr val="000099"/>
              </a:solidFill>
            </a:endParaRPr>
          </a:p>
          <a:p>
            <a:pPr lvl="1" eaLnBrk="1" hangingPunct="1">
              <a:buFont typeface="Wingdings" panose="05000000000000000000" pitchFamily="2" charset="2"/>
              <a:buNone/>
            </a:pPr>
            <a:r>
              <a:rPr lang="en-US" altLang="zh-CN" sz="2800" dirty="0">
                <a:solidFill>
                  <a:srgbClr val="000099"/>
                </a:solidFill>
              </a:rPr>
              <a:t>1.2</a:t>
            </a:r>
            <a:r>
              <a:rPr lang="en-US" altLang="zh-CN" sz="2800" dirty="0"/>
              <a:t> network edge</a:t>
            </a:r>
            <a:endParaRPr lang="en-US" altLang="zh-CN" sz="2800" dirty="0"/>
          </a:p>
          <a:p>
            <a:pPr lvl="2" eaLnBrk="1" hangingPunct="1">
              <a:buClr>
                <a:srgbClr val="000099"/>
              </a:buClr>
            </a:pPr>
            <a:r>
              <a:rPr lang="en-US" altLang="zh-CN" sz="2400" dirty="0">
                <a:latin typeface="Gill Sans MT" panose="020B0502020104020203" charset="0"/>
              </a:rPr>
              <a:t>end systems, access networks, links</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1.3 </a:t>
            </a:r>
            <a:r>
              <a:rPr lang="en-US" altLang="zh-CN" sz="2800" dirty="0"/>
              <a:t>network core</a:t>
            </a:r>
            <a:endParaRPr lang="en-US" altLang="zh-CN" sz="2800" dirty="0"/>
          </a:p>
          <a:p>
            <a:pPr lvl="2" eaLnBrk="1" hangingPunct="1">
              <a:buClr>
                <a:srgbClr val="000099"/>
              </a:buClr>
            </a:pPr>
            <a:r>
              <a:rPr lang="en-US" altLang="zh-CN" sz="2400" dirty="0">
                <a:latin typeface="Gill Sans MT" panose="020B0502020104020203" charset="0"/>
              </a:rPr>
              <a:t>packet switching, circuit switching, network structure</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1.4 </a:t>
            </a:r>
            <a:r>
              <a:rPr lang="en-US" altLang="zh-CN" sz="2800" dirty="0"/>
              <a:t>delay, loss, throughput in networks</a:t>
            </a:r>
            <a:endParaRPr lang="en-US" altLang="zh-CN" sz="2800" dirty="0"/>
          </a:p>
          <a:p>
            <a:pPr lvl="1" eaLnBrk="1" hangingPunct="1">
              <a:buFont typeface="Wingdings" panose="05000000000000000000" pitchFamily="2" charset="2"/>
              <a:buNone/>
            </a:pPr>
            <a:r>
              <a:rPr lang="en-US" altLang="zh-CN" sz="2800" dirty="0">
                <a:solidFill>
                  <a:srgbClr val="CC0000"/>
                </a:solidFill>
              </a:rPr>
              <a:t>1.5 protocol layers, service models</a:t>
            </a:r>
            <a:endParaRPr lang="en-US" altLang="zh-CN" sz="2800" dirty="0">
              <a:solidFill>
                <a:srgbClr val="CC0000"/>
              </a:solidFill>
            </a:endParaRPr>
          </a:p>
          <a:p>
            <a:pPr lvl="1" eaLnBrk="1" hangingPunct="1">
              <a:buFont typeface="Wingdings" panose="05000000000000000000" pitchFamily="2" charset="2"/>
              <a:buNone/>
            </a:pPr>
            <a:r>
              <a:rPr lang="en-US" altLang="zh-CN" sz="2800" dirty="0">
                <a:solidFill>
                  <a:srgbClr val="000099"/>
                </a:solidFill>
              </a:rPr>
              <a:t>1.6</a:t>
            </a:r>
            <a:r>
              <a:rPr lang="en-US" altLang="zh-CN" sz="2800" dirty="0"/>
              <a:t> networks under attack: security</a:t>
            </a:r>
            <a:endParaRPr lang="en-US" altLang="zh-CN" sz="2800" dirty="0"/>
          </a:p>
          <a:p>
            <a:pPr lvl="1" eaLnBrk="1" hangingPunct="1">
              <a:buFont typeface="Wingdings" panose="05000000000000000000" pitchFamily="2" charset="2"/>
              <a:buNone/>
            </a:pPr>
            <a:r>
              <a:rPr lang="en-US" altLang="zh-CN" sz="2800" dirty="0">
                <a:solidFill>
                  <a:srgbClr val="000099"/>
                </a:solidFill>
              </a:rPr>
              <a:t>1.7</a:t>
            </a:r>
            <a:r>
              <a:rPr lang="en-US" altLang="zh-CN" sz="2800" dirty="0"/>
              <a:t> history</a:t>
            </a:r>
            <a:endParaRPr lang="en-US" altLang="zh-CN" sz="2800" dirty="0"/>
          </a:p>
          <a:p>
            <a:pPr eaLnBrk="1" hangingPunct="1"/>
            <a:endParaRPr lang="en-US" altLang="zh-CN" dirty="0"/>
          </a:p>
        </p:txBody>
      </p:sp>
      <p:sp>
        <p:nvSpPr>
          <p:cNvPr id="138245"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40290" name="Picture 9" descr="underline_base"/>
          <p:cNvPicPr/>
          <p:nvPr/>
        </p:nvPicPr>
        <p:blipFill>
          <a:blip r:embed="rId1"/>
          <a:stretch>
            <a:fillRect/>
          </a:stretch>
        </p:blipFill>
        <p:spPr>
          <a:xfrm>
            <a:off x="430213" y="936625"/>
            <a:ext cx="4113212" cy="173038"/>
          </a:xfrm>
          <a:prstGeom prst="rect">
            <a:avLst/>
          </a:prstGeom>
          <a:noFill/>
          <a:ln w="9525">
            <a:noFill/>
          </a:ln>
        </p:spPr>
      </p:pic>
      <p:sp>
        <p:nvSpPr>
          <p:cNvPr id="140291" name="Rectangle 2"/>
          <p:cNvSpPr>
            <a:spLocks noGrp="1"/>
          </p:cNvSpPr>
          <p:nvPr>
            <p:ph type="title" idx="4294967295"/>
          </p:nvPr>
        </p:nvSpPr>
        <p:spPr>
          <a:xfrm>
            <a:off x="333375" y="128588"/>
            <a:ext cx="7772400" cy="1143000"/>
          </a:xfrm>
        </p:spPr>
        <p:txBody>
          <a:bodyPr vert="horz" wrap="square" lIns="91440" tIns="45720" rIns="91440" bIns="45720" anchor="ctr" anchorCtr="0"/>
          <a:p>
            <a:pPr eaLnBrk="1" hangingPunct="1"/>
            <a:r>
              <a:rPr lang="en-US" altLang="zh-CN" dirty="0"/>
              <a:t>Protocol </a:t>
            </a:r>
            <a:r>
              <a:rPr lang="ja-JP" altLang="en-US" dirty="0"/>
              <a:t>“</a:t>
            </a:r>
            <a:r>
              <a:rPr lang="en-US" altLang="ja-JP" dirty="0"/>
              <a:t>layers</a:t>
            </a:r>
            <a:r>
              <a:rPr lang="ja-JP" altLang="en-US" dirty="0"/>
              <a:t>”</a:t>
            </a:r>
            <a:endParaRPr lang="en-US" altLang="zh-CN" dirty="0"/>
          </a:p>
        </p:txBody>
      </p:sp>
      <p:sp>
        <p:nvSpPr>
          <p:cNvPr id="140292" name="Rectangle 3"/>
          <p:cNvSpPr>
            <a:spLocks noGrp="1"/>
          </p:cNvSpPr>
          <p:nvPr>
            <p:ph type="body" sz="half" idx="4294967295"/>
          </p:nvPr>
        </p:nvSpPr>
        <p:spPr>
          <a:xfrm>
            <a:off x="533400" y="1371600"/>
            <a:ext cx="3581400"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lnSpc>
                <a:spcPct val="75000"/>
              </a:lnSpc>
              <a:buClr>
                <a:srgbClr val="000090"/>
              </a:buClr>
              <a:buFont typeface="Wingdings" panose="05000000000000000000" pitchFamily="2" charset="2"/>
              <a:buNone/>
            </a:pPr>
            <a:r>
              <a:rPr lang="en-US" altLang="zh-CN" sz="2800" i="1" dirty="0">
                <a:solidFill>
                  <a:srgbClr val="CC0000"/>
                </a:solidFill>
              </a:rPr>
              <a:t>Networks are complex,</a:t>
            </a:r>
            <a:endParaRPr lang="en-US" altLang="zh-CN" sz="2800" i="1" dirty="0">
              <a:solidFill>
                <a:srgbClr val="CC0000"/>
              </a:solidFill>
            </a:endParaRPr>
          </a:p>
          <a:p>
            <a:pPr lvl="0" eaLnBrk="1" hangingPunct="1">
              <a:lnSpc>
                <a:spcPct val="75000"/>
              </a:lnSpc>
              <a:buClr>
                <a:srgbClr val="000090"/>
              </a:buClr>
              <a:buFont typeface="Wingdings" panose="05000000000000000000" pitchFamily="2" charset="2"/>
              <a:buNone/>
            </a:pPr>
            <a:r>
              <a:rPr lang="en-US" altLang="zh-CN" sz="2800" i="1" dirty="0">
                <a:solidFill>
                  <a:srgbClr val="CC0000"/>
                </a:solidFill>
              </a:rPr>
              <a:t>with many </a:t>
            </a:r>
            <a:r>
              <a:rPr lang="ja-JP" altLang="en-US" sz="2800" i="1" dirty="0">
                <a:solidFill>
                  <a:srgbClr val="CC0000"/>
                </a:solidFill>
              </a:rPr>
              <a:t>“</a:t>
            </a:r>
            <a:r>
              <a:rPr lang="en-US" altLang="ja-JP" sz="2800" i="1" dirty="0">
                <a:solidFill>
                  <a:srgbClr val="CC0000"/>
                </a:solidFill>
              </a:rPr>
              <a:t>pieces</a:t>
            </a:r>
            <a:r>
              <a:rPr lang="ja-JP" altLang="en-US" sz="2800" i="1" dirty="0">
                <a:solidFill>
                  <a:srgbClr val="CC0000"/>
                </a:solidFill>
              </a:rPr>
              <a:t>”</a:t>
            </a:r>
            <a:r>
              <a:rPr lang="en-US" altLang="ja-JP" sz="2800" i="1" dirty="0">
                <a:solidFill>
                  <a:srgbClr val="CC0000"/>
                </a:solidFill>
              </a:rPr>
              <a:t>:</a:t>
            </a:r>
            <a:endParaRPr lang="en-US" altLang="ja-JP" sz="2800" i="1" dirty="0">
              <a:solidFill>
                <a:srgbClr val="CC0000"/>
              </a:solidFill>
            </a:endParaRPr>
          </a:p>
          <a:p>
            <a:pPr lvl="1" indent="-285750" eaLnBrk="1" hangingPunct="1">
              <a:buClr>
                <a:srgbClr val="000090"/>
              </a:buClr>
              <a:buSzTx/>
              <a:buFont typeface="Wingdings" panose="05000000000000000000" pitchFamily="2" charset="2"/>
              <a:buChar char="§"/>
            </a:pPr>
            <a:r>
              <a:rPr lang="en-US" altLang="zh-CN" sz="2800" dirty="0"/>
              <a:t>hosts</a:t>
            </a:r>
            <a:endParaRPr lang="en-US" altLang="zh-CN" sz="2800" dirty="0"/>
          </a:p>
          <a:p>
            <a:pPr lvl="1" indent="-285750" eaLnBrk="1" hangingPunct="1">
              <a:buClr>
                <a:srgbClr val="000090"/>
              </a:buClr>
              <a:buSzTx/>
              <a:buFont typeface="Wingdings" panose="05000000000000000000" pitchFamily="2" charset="2"/>
              <a:buChar char="§"/>
            </a:pPr>
            <a:r>
              <a:rPr lang="en-US" altLang="zh-CN" sz="2800" dirty="0"/>
              <a:t>routers</a:t>
            </a:r>
            <a:endParaRPr lang="en-US" altLang="zh-CN" sz="2800" dirty="0"/>
          </a:p>
          <a:p>
            <a:pPr lvl="1" indent="-285750" eaLnBrk="1" hangingPunct="1">
              <a:buClr>
                <a:srgbClr val="000090"/>
              </a:buClr>
              <a:buSzTx/>
              <a:buFont typeface="Wingdings" panose="05000000000000000000" pitchFamily="2" charset="2"/>
              <a:buChar char="§"/>
            </a:pPr>
            <a:r>
              <a:rPr lang="en-US" altLang="zh-CN" sz="2800" dirty="0"/>
              <a:t>links of various media</a:t>
            </a:r>
            <a:endParaRPr lang="en-US" altLang="zh-CN" sz="2800" dirty="0"/>
          </a:p>
          <a:p>
            <a:pPr lvl="1" indent="-285750" eaLnBrk="1" hangingPunct="1">
              <a:buClr>
                <a:srgbClr val="000090"/>
              </a:buClr>
              <a:buSzTx/>
              <a:buFont typeface="Wingdings" panose="05000000000000000000" pitchFamily="2" charset="2"/>
              <a:buChar char="§"/>
            </a:pPr>
            <a:r>
              <a:rPr lang="en-US" altLang="zh-CN" sz="2800" dirty="0"/>
              <a:t>applications</a:t>
            </a:r>
            <a:endParaRPr lang="en-US" altLang="zh-CN" sz="2800" dirty="0"/>
          </a:p>
          <a:p>
            <a:pPr lvl="1" indent="-285750" eaLnBrk="1" hangingPunct="1">
              <a:buClr>
                <a:srgbClr val="000090"/>
              </a:buClr>
              <a:buSzTx/>
              <a:buFont typeface="Wingdings" panose="05000000000000000000" pitchFamily="2" charset="2"/>
              <a:buChar char="§"/>
            </a:pPr>
            <a:r>
              <a:rPr lang="en-US" altLang="zh-CN" sz="2800" dirty="0"/>
              <a:t>protocols</a:t>
            </a:r>
            <a:endParaRPr lang="en-US" altLang="zh-CN" sz="2800" dirty="0"/>
          </a:p>
          <a:p>
            <a:pPr lvl="1" indent="-285750" eaLnBrk="1" hangingPunct="1">
              <a:buClr>
                <a:srgbClr val="000090"/>
              </a:buClr>
              <a:buSzTx/>
              <a:buFont typeface="Wingdings" panose="05000000000000000000" pitchFamily="2" charset="2"/>
              <a:buChar char="§"/>
            </a:pPr>
            <a:r>
              <a:rPr lang="en-US" altLang="zh-CN" sz="2800" dirty="0"/>
              <a:t>hardware, software</a:t>
            </a:r>
            <a:endParaRPr lang="en-US" altLang="zh-CN" sz="2800" dirty="0"/>
          </a:p>
        </p:txBody>
      </p:sp>
      <p:sp>
        <p:nvSpPr>
          <p:cNvPr id="140293" name="Rectangle 4"/>
          <p:cNvSpPr>
            <a:spLocks noGrp="1"/>
          </p:cNvSpPr>
          <p:nvPr>
            <p:ph type="body" sz="half" idx="4294967295"/>
          </p:nvPr>
        </p:nvSpPr>
        <p:spPr>
          <a:xfrm>
            <a:off x="4552950" y="2266950"/>
            <a:ext cx="4057650" cy="2619375"/>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algn="ctr" eaLnBrk="1" hangingPunct="1">
              <a:buClr>
                <a:srgbClr val="000090"/>
              </a:buClr>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endParaRPr lang="en-US" altLang="zh-CN" sz="2400" u="sng" dirty="0">
              <a:solidFill>
                <a:srgbClr val="FF0000"/>
              </a:solidFill>
            </a:endParaRPr>
          </a:p>
          <a:p>
            <a:pPr lvl="0" algn="ctr" eaLnBrk="1" hangingPunct="1">
              <a:buClr>
                <a:srgbClr val="000090"/>
              </a:buClr>
              <a:buFont typeface="Wingdings" panose="05000000000000000000" pitchFamily="2" charset="2"/>
              <a:buNone/>
            </a:pPr>
            <a:r>
              <a:rPr lang="en-US" altLang="zh-CN" sz="2800" dirty="0"/>
              <a:t>is there any hope of </a:t>
            </a:r>
            <a:r>
              <a:rPr lang="en-US" altLang="zh-CN" sz="2800" i="1" dirty="0"/>
              <a:t>organizing</a:t>
            </a:r>
            <a:r>
              <a:rPr lang="en-US" altLang="zh-CN" sz="2800" dirty="0"/>
              <a:t> structure of network?</a:t>
            </a:r>
            <a:endParaRPr lang="en-US" altLang="zh-CN" sz="2800" dirty="0"/>
          </a:p>
          <a:p>
            <a:pPr lvl="0" algn="ctr" eaLnBrk="1" hangingPunct="1">
              <a:buClr>
                <a:srgbClr val="000090"/>
              </a:buClr>
              <a:buFont typeface="Wingdings" panose="05000000000000000000" pitchFamily="2" charset="2"/>
              <a:buNone/>
            </a:pPr>
            <a:endParaRPr lang="en-US" altLang="zh-CN" sz="2800" dirty="0"/>
          </a:p>
          <a:p>
            <a:pPr lvl="0" algn="ctr" eaLnBrk="1" hangingPunct="1">
              <a:buClr>
                <a:srgbClr val="000090"/>
              </a:buClr>
              <a:buFont typeface="Wingdings" panose="05000000000000000000" pitchFamily="2" charset="2"/>
              <a:buNone/>
            </a:pPr>
            <a:r>
              <a:rPr lang="en-US" altLang="zh-CN" sz="2800" dirty="0"/>
              <a:t>…. or at least our discussion of networks?</a:t>
            </a:r>
            <a:endParaRPr lang="en-US" altLang="zh-CN" sz="2800" dirty="0"/>
          </a:p>
        </p:txBody>
      </p:sp>
      <p:sp>
        <p:nvSpPr>
          <p:cNvPr id="140294"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42338" name="Picture 14" descr="underline_base"/>
          <p:cNvPicPr/>
          <p:nvPr/>
        </p:nvPicPr>
        <p:blipFill>
          <a:blip r:embed="rId1"/>
          <a:stretch>
            <a:fillRect/>
          </a:stretch>
        </p:blipFill>
        <p:spPr>
          <a:xfrm>
            <a:off x="312738" y="928688"/>
            <a:ext cx="5484812" cy="173037"/>
          </a:xfrm>
          <a:prstGeom prst="rect">
            <a:avLst/>
          </a:prstGeom>
          <a:noFill/>
          <a:ln w="9525">
            <a:noFill/>
          </a:ln>
        </p:spPr>
      </p:pic>
      <p:sp>
        <p:nvSpPr>
          <p:cNvPr id="142339" name="Rectangle 2"/>
          <p:cNvSpPr>
            <a:spLocks noGrp="1"/>
          </p:cNvSpPr>
          <p:nvPr>
            <p:ph type="title" idx="4294967295"/>
          </p:nvPr>
        </p:nvSpPr>
        <p:spPr>
          <a:xfrm>
            <a:off x="276225" y="142875"/>
            <a:ext cx="7772400" cy="1143000"/>
          </a:xfrm>
        </p:spPr>
        <p:txBody>
          <a:bodyPr vert="horz" wrap="square" lIns="91440" tIns="45720" rIns="91440" bIns="45720" anchor="ctr" anchorCtr="0"/>
          <a:p>
            <a:pPr eaLnBrk="1" hangingPunct="1"/>
            <a:r>
              <a:rPr lang="en-US" altLang="zh-CN" sz="4000" dirty="0"/>
              <a:t>Organization of air travel</a:t>
            </a:r>
            <a:endParaRPr lang="en-US" altLang="zh-CN" dirty="0"/>
          </a:p>
        </p:txBody>
      </p:sp>
      <p:sp>
        <p:nvSpPr>
          <p:cNvPr id="142340" name="Rectangle 3"/>
          <p:cNvSpPr>
            <a:spLocks noGrp="1"/>
          </p:cNvSpPr>
          <p:nvPr>
            <p:ph type="body" idx="4294967295"/>
          </p:nvPr>
        </p:nvSpPr>
        <p:spPr>
          <a:xfrm>
            <a:off x="700088" y="5135563"/>
            <a:ext cx="7772400" cy="1074737"/>
          </a:xfrm>
        </p:spPr>
        <p:txBody>
          <a:bodyPr vert="horz" wrap="square" lIns="91440" tIns="45720" rIns="91440" bIns="45720" anchor="t" anchorCtr="0"/>
          <a:p>
            <a:pPr marL="287655" indent="-287655" eaLnBrk="1" hangingPunct="1"/>
            <a:r>
              <a:rPr lang="en-US" altLang="zh-CN" dirty="0"/>
              <a:t>a series of steps</a:t>
            </a:r>
            <a:endParaRPr lang="en-US" altLang="zh-CN" dirty="0"/>
          </a:p>
          <a:p>
            <a:pPr marL="287655" indent="-287655" eaLnBrk="1" hangingPunct="1"/>
            <a:r>
              <a:rPr lang="zh-CN" altLang="en-US" sz="2000" dirty="0">
                <a:ea typeface="宋体" panose="02010600030101010101" pitchFamily="2" charset="-122"/>
              </a:rPr>
              <a:t>票务（购买），行李（拖运），登机口（登机），从跑道起飞，按路线飞行，按路线飞行，从跑道着陆，登机口（离机），行李（认领），票务（投诉）</a:t>
            </a:r>
            <a:endParaRPr lang="zh-CN" altLang="en-US" sz="2000" dirty="0">
              <a:ea typeface="宋体" panose="02010600030101010101" pitchFamily="2" charset="-122"/>
            </a:endParaRPr>
          </a:p>
        </p:txBody>
      </p:sp>
      <p:grpSp>
        <p:nvGrpSpPr>
          <p:cNvPr id="142341" name="Group 4"/>
          <p:cNvGrpSpPr/>
          <p:nvPr/>
        </p:nvGrpSpPr>
        <p:grpSpPr>
          <a:xfrm>
            <a:off x="1111250" y="1587500"/>
            <a:ext cx="6508750" cy="3294063"/>
            <a:chOff x="700" y="1000"/>
            <a:chExt cx="4100" cy="2075"/>
          </a:xfrm>
        </p:grpSpPr>
        <p:sp>
          <p:nvSpPr>
            <p:cNvPr id="142342" name="Text Box 5"/>
            <p:cNvSpPr txBox="1"/>
            <p:nvPr/>
          </p:nvSpPr>
          <p:spPr>
            <a:xfrm>
              <a:off x="846" y="1007"/>
              <a:ext cx="1307" cy="1786"/>
            </a:xfrm>
            <a:prstGeom prst="rect">
              <a:avLst/>
            </a:prstGeom>
            <a:noFill/>
            <a:ln w="9525">
              <a:noFill/>
            </a:ln>
          </p:spPr>
          <p:txBody>
            <a:bodyPr wrap="none" anchor="t" anchorCtr="0">
              <a:spAutoFit/>
            </a:bodyPr>
            <a:p>
              <a:pPr eaLnBrk="0" hangingPunct="0"/>
              <a:r>
                <a:rPr lang="en-US" altLang="zh-CN" sz="2000" dirty="0">
                  <a:solidFill>
                    <a:srgbClr val="000099"/>
                  </a:solidFill>
                  <a:latin typeface="Arial" panose="020B0604020202020204" pitchFamily="34" charset="0"/>
                </a:rPr>
                <a:t>ticket (purchase)</a:t>
              </a:r>
              <a:endParaRPr lang="en-US" altLang="zh-CN" sz="2000" dirty="0">
                <a:solidFill>
                  <a:srgbClr val="000099"/>
                </a:solidFill>
                <a:latin typeface="Arial" panose="020B0604020202020204" pitchFamily="34" charset="0"/>
              </a:endParaRPr>
            </a:p>
            <a:p>
              <a:pPr eaLnBrk="0" hangingPunct="0"/>
              <a:endParaRPr lang="en-US" altLang="zh-CN" sz="2000" dirty="0">
                <a:solidFill>
                  <a:srgbClr val="000099"/>
                </a:solidFill>
                <a:latin typeface="Arial" panose="020B0604020202020204" pitchFamily="34" charset="0"/>
              </a:endParaRPr>
            </a:p>
            <a:p>
              <a:pPr eaLnBrk="0" hangingPunct="0"/>
              <a:r>
                <a:rPr lang="en-US" altLang="zh-CN" sz="2000" dirty="0">
                  <a:solidFill>
                    <a:srgbClr val="000099"/>
                  </a:solidFill>
                  <a:latin typeface="Arial" panose="020B0604020202020204" pitchFamily="34" charset="0"/>
                </a:rPr>
                <a:t>baggage (check)</a:t>
              </a:r>
              <a:endParaRPr lang="en-US" altLang="zh-CN" sz="2000" dirty="0">
                <a:solidFill>
                  <a:srgbClr val="000099"/>
                </a:solidFill>
                <a:latin typeface="Arial" panose="020B0604020202020204" pitchFamily="34" charset="0"/>
              </a:endParaRPr>
            </a:p>
            <a:p>
              <a:pPr eaLnBrk="0" hangingPunct="0"/>
              <a:endParaRPr lang="en-US" altLang="zh-CN" sz="2000" dirty="0">
                <a:solidFill>
                  <a:srgbClr val="000099"/>
                </a:solidFill>
                <a:latin typeface="Arial" panose="020B0604020202020204" pitchFamily="34" charset="0"/>
              </a:endParaRPr>
            </a:p>
            <a:p>
              <a:pPr eaLnBrk="0" hangingPunct="0"/>
              <a:r>
                <a:rPr lang="en-US" altLang="zh-CN" sz="2000" dirty="0">
                  <a:solidFill>
                    <a:srgbClr val="000099"/>
                  </a:solidFill>
                  <a:latin typeface="Arial" panose="020B0604020202020204" pitchFamily="34" charset="0"/>
                </a:rPr>
                <a:t>gates (load)</a:t>
              </a:r>
              <a:endParaRPr lang="en-US" altLang="zh-CN" sz="2000" dirty="0">
                <a:solidFill>
                  <a:srgbClr val="000099"/>
                </a:solidFill>
                <a:latin typeface="Arial" panose="020B0604020202020204" pitchFamily="34" charset="0"/>
              </a:endParaRPr>
            </a:p>
            <a:p>
              <a:pPr eaLnBrk="0" hangingPunct="0"/>
              <a:endParaRPr lang="en-US" altLang="zh-CN" sz="2000" dirty="0">
                <a:solidFill>
                  <a:srgbClr val="000099"/>
                </a:solidFill>
                <a:latin typeface="Arial" panose="020B0604020202020204" pitchFamily="34" charset="0"/>
              </a:endParaRPr>
            </a:p>
            <a:p>
              <a:pPr eaLnBrk="0" hangingPunct="0"/>
              <a:r>
                <a:rPr lang="en-US" altLang="zh-CN" sz="2000" dirty="0">
                  <a:solidFill>
                    <a:srgbClr val="000099"/>
                  </a:solidFill>
                  <a:latin typeface="Arial" panose="020B0604020202020204" pitchFamily="34" charset="0"/>
                </a:rPr>
                <a:t>runway takeoff</a:t>
              </a:r>
              <a:endParaRPr lang="en-US" altLang="zh-CN" sz="2000" dirty="0">
                <a:solidFill>
                  <a:srgbClr val="000099"/>
                </a:solidFill>
                <a:latin typeface="Arial" panose="020B0604020202020204" pitchFamily="34" charset="0"/>
              </a:endParaRPr>
            </a:p>
            <a:p>
              <a:pPr eaLnBrk="0" hangingPunct="0"/>
              <a:endParaRPr lang="en-US" altLang="zh-CN" sz="2000" dirty="0">
                <a:solidFill>
                  <a:srgbClr val="000099"/>
                </a:solidFill>
                <a:latin typeface="Arial" panose="020B0604020202020204" pitchFamily="34" charset="0"/>
              </a:endParaRPr>
            </a:p>
            <a:p>
              <a:pPr eaLnBrk="0" hangingPunct="0"/>
              <a:r>
                <a:rPr lang="en-US" altLang="zh-CN" sz="2000" dirty="0">
                  <a:solidFill>
                    <a:srgbClr val="000099"/>
                  </a:solidFill>
                  <a:latin typeface="Arial" panose="020B0604020202020204" pitchFamily="34" charset="0"/>
                </a:rPr>
                <a:t>airplane routing</a:t>
              </a:r>
              <a:endParaRPr lang="en-US" altLang="zh-CN" sz="2000" dirty="0">
                <a:solidFill>
                  <a:srgbClr val="000099"/>
                </a:solidFill>
                <a:latin typeface="Arial" panose="020B0604020202020204" pitchFamily="34" charset="0"/>
              </a:endParaRPr>
            </a:p>
          </p:txBody>
        </p:sp>
        <p:sp>
          <p:nvSpPr>
            <p:cNvPr id="142343" name="Text Box 6"/>
            <p:cNvSpPr txBox="1"/>
            <p:nvPr/>
          </p:nvSpPr>
          <p:spPr>
            <a:xfrm>
              <a:off x="3242" y="1001"/>
              <a:ext cx="1280" cy="1786"/>
            </a:xfrm>
            <a:prstGeom prst="rect">
              <a:avLst/>
            </a:prstGeom>
            <a:noFill/>
            <a:ln w="9525">
              <a:noFill/>
            </a:ln>
          </p:spPr>
          <p:txBody>
            <a:bodyPr wrap="none" anchor="t" anchorCtr="0">
              <a:spAutoFit/>
            </a:bodyPr>
            <a:p>
              <a:pPr eaLnBrk="0" hangingPunct="0"/>
              <a:r>
                <a:rPr lang="en-US" altLang="zh-CN" sz="2000" dirty="0">
                  <a:solidFill>
                    <a:srgbClr val="000099"/>
                  </a:solidFill>
                  <a:latin typeface="Arial" panose="020B0604020202020204" pitchFamily="34" charset="0"/>
                </a:rPr>
                <a:t>ticket (complain)</a:t>
              </a:r>
              <a:endParaRPr lang="en-US" altLang="zh-CN" sz="2000" dirty="0">
                <a:solidFill>
                  <a:srgbClr val="000099"/>
                </a:solidFill>
                <a:latin typeface="Arial" panose="020B0604020202020204" pitchFamily="34" charset="0"/>
              </a:endParaRPr>
            </a:p>
            <a:p>
              <a:pPr eaLnBrk="0" hangingPunct="0"/>
              <a:endParaRPr lang="en-US" altLang="zh-CN" sz="2000" dirty="0">
                <a:solidFill>
                  <a:srgbClr val="000099"/>
                </a:solidFill>
                <a:latin typeface="Arial" panose="020B0604020202020204" pitchFamily="34" charset="0"/>
              </a:endParaRPr>
            </a:p>
            <a:p>
              <a:pPr eaLnBrk="0" hangingPunct="0"/>
              <a:r>
                <a:rPr lang="en-US" altLang="zh-CN" sz="2000" dirty="0">
                  <a:solidFill>
                    <a:srgbClr val="000099"/>
                  </a:solidFill>
                  <a:latin typeface="Arial" panose="020B0604020202020204" pitchFamily="34" charset="0"/>
                </a:rPr>
                <a:t>baggage (claim)</a:t>
              </a:r>
              <a:endParaRPr lang="en-US" altLang="zh-CN" sz="2000" dirty="0">
                <a:solidFill>
                  <a:srgbClr val="000099"/>
                </a:solidFill>
                <a:latin typeface="Arial" panose="020B0604020202020204" pitchFamily="34" charset="0"/>
              </a:endParaRPr>
            </a:p>
            <a:p>
              <a:pPr eaLnBrk="0" hangingPunct="0"/>
              <a:endParaRPr lang="en-US" altLang="zh-CN" sz="2000" dirty="0">
                <a:solidFill>
                  <a:srgbClr val="000099"/>
                </a:solidFill>
                <a:latin typeface="Arial" panose="020B0604020202020204" pitchFamily="34" charset="0"/>
              </a:endParaRPr>
            </a:p>
            <a:p>
              <a:pPr eaLnBrk="0" hangingPunct="0"/>
              <a:r>
                <a:rPr lang="en-US" altLang="zh-CN" sz="2000" dirty="0">
                  <a:solidFill>
                    <a:srgbClr val="000099"/>
                  </a:solidFill>
                  <a:latin typeface="Arial" panose="020B0604020202020204" pitchFamily="34" charset="0"/>
                </a:rPr>
                <a:t>gates (unload)</a:t>
              </a:r>
              <a:endParaRPr lang="en-US" altLang="zh-CN" sz="2000" dirty="0">
                <a:solidFill>
                  <a:srgbClr val="000099"/>
                </a:solidFill>
                <a:latin typeface="Arial" panose="020B0604020202020204" pitchFamily="34" charset="0"/>
              </a:endParaRPr>
            </a:p>
            <a:p>
              <a:pPr eaLnBrk="0" hangingPunct="0"/>
              <a:endParaRPr lang="en-US" altLang="zh-CN" sz="2000" dirty="0">
                <a:solidFill>
                  <a:srgbClr val="000099"/>
                </a:solidFill>
                <a:latin typeface="Arial" panose="020B0604020202020204" pitchFamily="34" charset="0"/>
              </a:endParaRPr>
            </a:p>
            <a:p>
              <a:pPr eaLnBrk="0" hangingPunct="0"/>
              <a:r>
                <a:rPr lang="en-US" altLang="zh-CN" sz="2000" dirty="0">
                  <a:solidFill>
                    <a:srgbClr val="000099"/>
                  </a:solidFill>
                  <a:latin typeface="Arial" panose="020B0604020202020204" pitchFamily="34" charset="0"/>
                </a:rPr>
                <a:t>runway landing</a:t>
              </a:r>
              <a:endParaRPr lang="en-US" altLang="zh-CN" sz="2000" dirty="0">
                <a:solidFill>
                  <a:srgbClr val="000099"/>
                </a:solidFill>
                <a:latin typeface="Arial" panose="020B0604020202020204" pitchFamily="34" charset="0"/>
              </a:endParaRPr>
            </a:p>
            <a:p>
              <a:pPr eaLnBrk="0" hangingPunct="0"/>
              <a:endParaRPr lang="en-US" altLang="zh-CN" sz="2000" dirty="0">
                <a:solidFill>
                  <a:srgbClr val="000099"/>
                </a:solidFill>
                <a:latin typeface="Arial" panose="020B0604020202020204" pitchFamily="34" charset="0"/>
              </a:endParaRPr>
            </a:p>
            <a:p>
              <a:pPr eaLnBrk="0" hangingPunct="0"/>
              <a:r>
                <a:rPr lang="en-US" altLang="zh-CN" sz="2000" dirty="0">
                  <a:solidFill>
                    <a:srgbClr val="000099"/>
                  </a:solidFill>
                  <a:latin typeface="Arial" panose="020B0604020202020204" pitchFamily="34" charset="0"/>
                </a:rPr>
                <a:t>airplane routing</a:t>
              </a:r>
              <a:endParaRPr lang="en-US" altLang="zh-CN" sz="2000" dirty="0">
                <a:solidFill>
                  <a:srgbClr val="000099"/>
                </a:solidFill>
                <a:latin typeface="Arial" panose="020B0604020202020204" pitchFamily="34" charset="0"/>
              </a:endParaRPr>
            </a:p>
          </p:txBody>
        </p:sp>
        <p:sp>
          <p:nvSpPr>
            <p:cNvPr id="142344" name="Text Box 7"/>
            <p:cNvSpPr txBox="1"/>
            <p:nvPr/>
          </p:nvSpPr>
          <p:spPr>
            <a:xfrm>
              <a:off x="2074" y="2825"/>
              <a:ext cx="1219" cy="250"/>
            </a:xfrm>
            <a:prstGeom prst="rect">
              <a:avLst/>
            </a:prstGeom>
            <a:noFill/>
            <a:ln w="9525">
              <a:noFill/>
            </a:ln>
          </p:spPr>
          <p:txBody>
            <a:bodyPr wrap="none" anchor="t" anchorCtr="0">
              <a:spAutoFit/>
            </a:bodyPr>
            <a:p>
              <a:pPr eaLnBrk="0" hangingPunct="0"/>
              <a:r>
                <a:rPr lang="en-US" altLang="zh-CN" sz="2000" dirty="0">
                  <a:solidFill>
                    <a:srgbClr val="000099"/>
                  </a:solidFill>
                  <a:latin typeface="Arial" panose="020B0604020202020204" pitchFamily="34" charset="0"/>
                </a:rPr>
                <a:t>airplane routing</a:t>
              </a:r>
              <a:endParaRPr lang="en-US" altLang="zh-CN" sz="2000" dirty="0">
                <a:solidFill>
                  <a:srgbClr val="000099"/>
                </a:solidFill>
                <a:latin typeface="Arial" panose="020B0604020202020204" pitchFamily="34" charset="0"/>
              </a:endParaRPr>
            </a:p>
          </p:txBody>
        </p:sp>
        <p:sp>
          <p:nvSpPr>
            <p:cNvPr id="142345" name="Freeform 8"/>
            <p:cNvSpPr/>
            <p:nvPr/>
          </p:nvSpPr>
          <p:spPr>
            <a:xfrm>
              <a:off x="700" y="1000"/>
              <a:ext cx="4100" cy="2072"/>
            </a:xfrm>
            <a:custGeom>
              <a:avLst/>
              <a:gdLst/>
              <a:ahLst/>
              <a:cxnLst>
                <a:cxn ang="0">
                  <a:pos x="0" y="0"/>
                </a:cxn>
                <a:cxn ang="0">
                  <a:pos x="4" y="1736"/>
                </a:cxn>
                <a:cxn ang="0">
                  <a:pos x="804" y="2064"/>
                </a:cxn>
                <a:cxn ang="0">
                  <a:pos x="3468" y="2072"/>
                </a:cxn>
                <a:cxn ang="0">
                  <a:pos x="4100" y="1736"/>
                </a:cxn>
                <a:cxn ang="0">
                  <a:pos x="4100" y="96"/>
                </a:cxn>
              </a:cxnLst>
              <a:pathLst>
                <a:path w="4100" h="2072">
                  <a:moveTo>
                    <a:pt x="0" y="0"/>
                  </a:moveTo>
                  <a:lnTo>
                    <a:pt x="4" y="1736"/>
                  </a:lnTo>
                  <a:lnTo>
                    <a:pt x="804" y="2064"/>
                  </a:lnTo>
                  <a:lnTo>
                    <a:pt x="3468" y="2072"/>
                  </a:lnTo>
                  <a:lnTo>
                    <a:pt x="4100" y="1736"/>
                  </a:lnTo>
                  <a:lnTo>
                    <a:pt x="4100" y="96"/>
                  </a:lnTo>
                </a:path>
              </a:pathLst>
            </a:custGeom>
            <a:noFill/>
            <a:ln w="38100" cap="flat" cmpd="sng">
              <a:solidFill>
                <a:schemeClr val="accent2"/>
              </a:solidFill>
              <a:prstDash val="solid"/>
              <a:round/>
              <a:headEnd type="none" w="med" len="med"/>
              <a:tailEnd type="triangle" w="med" len="med"/>
            </a:ln>
          </p:spPr>
          <p:txBody>
            <a:bodyPr/>
            <a:p>
              <a:endParaRPr lang="zh-CN" altLang="en-US"/>
            </a:p>
          </p:txBody>
        </p:sp>
      </p:grpSp>
      <p:sp>
        <p:nvSpPr>
          <p:cNvPr id="142346"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44386" name="Picture 45" descr="underline_base"/>
          <p:cNvPicPr/>
          <p:nvPr/>
        </p:nvPicPr>
        <p:blipFill>
          <a:blip r:embed="rId1"/>
          <a:stretch>
            <a:fillRect/>
          </a:stretch>
        </p:blipFill>
        <p:spPr>
          <a:xfrm>
            <a:off x="407988" y="819150"/>
            <a:ext cx="7313612" cy="173038"/>
          </a:xfrm>
          <a:prstGeom prst="rect">
            <a:avLst/>
          </a:prstGeom>
          <a:noFill/>
          <a:ln w="9525">
            <a:noFill/>
          </a:ln>
        </p:spPr>
      </p:pic>
      <p:grpSp>
        <p:nvGrpSpPr>
          <p:cNvPr id="144387" name="Group 38"/>
          <p:cNvGrpSpPr/>
          <p:nvPr/>
        </p:nvGrpSpPr>
        <p:grpSpPr>
          <a:xfrm>
            <a:off x="434975" y="1314450"/>
            <a:ext cx="8418513" cy="2835275"/>
            <a:chOff x="258" y="1214"/>
            <a:chExt cx="5303" cy="1786"/>
          </a:xfrm>
        </p:grpSpPr>
        <p:sp>
          <p:nvSpPr>
            <p:cNvPr id="144388" name="Rectangle 2"/>
            <p:cNvSpPr/>
            <p:nvPr/>
          </p:nvSpPr>
          <p:spPr>
            <a:xfrm>
              <a:off x="264" y="1544"/>
              <a:ext cx="1028" cy="108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44389" name="Text Box 3"/>
            <p:cNvSpPr txBox="1"/>
            <p:nvPr/>
          </p:nvSpPr>
          <p:spPr>
            <a:xfrm>
              <a:off x="258" y="1597"/>
              <a:ext cx="1071" cy="1021"/>
            </a:xfrm>
            <a:prstGeom prst="rect">
              <a:avLst/>
            </a:prstGeom>
            <a:noFill/>
            <a:ln w="9525">
              <a:noFill/>
            </a:ln>
          </p:spPr>
          <p:txBody>
            <a:bodyPr anchor="t" anchorCtr="0">
              <a:spAutoFit/>
            </a:bodyPr>
            <a:p>
              <a:pPr algn="ctr" eaLnBrk="0" hangingPunct="0">
                <a:lnSpc>
                  <a:spcPct val="80000"/>
                </a:lnSpc>
              </a:pPr>
              <a:r>
                <a:rPr lang="en-US" altLang="zh-CN" sz="1400" dirty="0">
                  <a:latin typeface="Arial" panose="020B0604020202020204" pitchFamily="34" charset="0"/>
                </a:rPr>
                <a:t>ticket (purchase)</a:t>
              </a:r>
              <a:endParaRPr lang="en-US" altLang="zh-CN" sz="1400" dirty="0">
                <a:latin typeface="Arial" panose="020B0604020202020204" pitchFamily="34" charset="0"/>
              </a:endParaRPr>
            </a:p>
            <a:p>
              <a:pPr algn="ctr" eaLnBrk="0" hangingPunct="0">
                <a:lnSpc>
                  <a:spcPct val="80000"/>
                </a:lnSpc>
              </a:pP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baggage (check)</a:t>
              </a:r>
              <a:endParaRPr lang="en-US" altLang="zh-CN" sz="1400" dirty="0">
                <a:latin typeface="Arial" panose="020B0604020202020204" pitchFamily="34" charset="0"/>
              </a:endParaRPr>
            </a:p>
            <a:p>
              <a:pPr algn="ctr" eaLnBrk="0" hangingPunct="0">
                <a:lnSpc>
                  <a:spcPct val="80000"/>
                </a:lnSpc>
              </a:pP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gates (load)</a:t>
              </a:r>
              <a:endParaRPr lang="en-US" altLang="zh-CN" sz="1400" dirty="0">
                <a:latin typeface="Arial" panose="020B0604020202020204" pitchFamily="34" charset="0"/>
              </a:endParaRPr>
            </a:p>
            <a:p>
              <a:pPr algn="ctr" eaLnBrk="0" hangingPunct="0">
                <a:lnSpc>
                  <a:spcPct val="80000"/>
                </a:lnSpc>
              </a:pP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runway (takeoff)</a:t>
              </a:r>
              <a:endParaRPr lang="en-US" altLang="zh-CN" sz="1400" dirty="0">
                <a:latin typeface="Arial" panose="020B0604020202020204" pitchFamily="34" charset="0"/>
              </a:endParaRPr>
            </a:p>
            <a:p>
              <a:pPr algn="ctr" eaLnBrk="0" hangingPunct="0">
                <a:lnSpc>
                  <a:spcPct val="80000"/>
                </a:lnSpc>
              </a:pP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airplane routing</a:t>
              </a:r>
              <a:endParaRPr lang="en-US" altLang="zh-CN" sz="1400" dirty="0">
                <a:latin typeface="Arial" panose="020B0604020202020204" pitchFamily="34" charset="0"/>
              </a:endParaRPr>
            </a:p>
          </p:txBody>
        </p:sp>
        <p:sp>
          <p:nvSpPr>
            <p:cNvPr id="144390" name="Line 4"/>
            <p:cNvSpPr/>
            <p:nvPr/>
          </p:nvSpPr>
          <p:spPr>
            <a:xfrm>
              <a:off x="271" y="1770"/>
              <a:ext cx="1021" cy="1"/>
            </a:xfrm>
            <a:prstGeom prst="line">
              <a:avLst/>
            </a:prstGeom>
            <a:ln w="19050" cap="flat" cmpd="sng">
              <a:solidFill>
                <a:schemeClr val="tx1"/>
              </a:solidFill>
              <a:prstDash val="solid"/>
              <a:round/>
              <a:headEnd type="none" w="med" len="med"/>
              <a:tailEnd type="none" w="med" len="med"/>
            </a:ln>
          </p:spPr>
        </p:sp>
        <p:sp>
          <p:nvSpPr>
            <p:cNvPr id="144391" name="Line 5"/>
            <p:cNvSpPr/>
            <p:nvPr/>
          </p:nvSpPr>
          <p:spPr>
            <a:xfrm>
              <a:off x="275" y="1989"/>
              <a:ext cx="1021" cy="1"/>
            </a:xfrm>
            <a:prstGeom prst="line">
              <a:avLst/>
            </a:prstGeom>
            <a:ln w="19050" cap="flat" cmpd="sng">
              <a:solidFill>
                <a:schemeClr val="tx1"/>
              </a:solidFill>
              <a:prstDash val="solid"/>
              <a:round/>
              <a:headEnd type="none" w="med" len="med"/>
              <a:tailEnd type="none" w="med" len="med"/>
            </a:ln>
          </p:spPr>
        </p:sp>
        <p:sp>
          <p:nvSpPr>
            <p:cNvPr id="144392" name="Line 6"/>
            <p:cNvSpPr/>
            <p:nvPr/>
          </p:nvSpPr>
          <p:spPr>
            <a:xfrm>
              <a:off x="271" y="2207"/>
              <a:ext cx="1021" cy="1"/>
            </a:xfrm>
            <a:prstGeom prst="line">
              <a:avLst/>
            </a:prstGeom>
            <a:ln w="19050" cap="flat" cmpd="sng">
              <a:solidFill>
                <a:schemeClr val="tx1"/>
              </a:solidFill>
              <a:prstDash val="solid"/>
              <a:round/>
              <a:headEnd type="none" w="med" len="med"/>
              <a:tailEnd type="none" w="med" len="med"/>
            </a:ln>
          </p:spPr>
        </p:sp>
        <p:sp>
          <p:nvSpPr>
            <p:cNvPr id="144393" name="Line 7"/>
            <p:cNvSpPr/>
            <p:nvPr/>
          </p:nvSpPr>
          <p:spPr>
            <a:xfrm>
              <a:off x="279" y="2426"/>
              <a:ext cx="1021" cy="1"/>
            </a:xfrm>
            <a:prstGeom prst="line">
              <a:avLst/>
            </a:prstGeom>
            <a:ln w="19050" cap="flat" cmpd="sng">
              <a:solidFill>
                <a:schemeClr val="tx1"/>
              </a:solidFill>
              <a:prstDash val="solid"/>
              <a:round/>
              <a:headEnd type="none" w="med" len="med"/>
              <a:tailEnd type="none" w="med" len="med"/>
            </a:ln>
          </p:spPr>
        </p:sp>
        <p:sp>
          <p:nvSpPr>
            <p:cNvPr id="144394" name="Text Box 8"/>
            <p:cNvSpPr txBox="1"/>
            <p:nvPr/>
          </p:nvSpPr>
          <p:spPr>
            <a:xfrm>
              <a:off x="493" y="2706"/>
              <a:ext cx="525" cy="288"/>
            </a:xfrm>
            <a:prstGeom prst="rect">
              <a:avLst/>
            </a:prstGeom>
            <a:noFill/>
            <a:ln w="9525">
              <a:noFill/>
            </a:ln>
          </p:spPr>
          <p:txBody>
            <a:bodyPr wrap="none" anchor="t" anchorCtr="0">
              <a:spAutoFit/>
            </a:bodyPr>
            <a:p>
              <a:pPr algn="ctr"/>
              <a:r>
                <a:rPr lang="en-US" altLang="zh-CN" sz="1200" dirty="0">
                  <a:latin typeface="Arial" panose="020B0604020202020204" pitchFamily="34" charset="0"/>
                </a:rPr>
                <a:t>departure</a:t>
              </a:r>
              <a:endParaRPr lang="en-US" altLang="zh-CN" sz="1200" dirty="0">
                <a:latin typeface="Arial" panose="020B0604020202020204" pitchFamily="34" charset="0"/>
              </a:endParaRPr>
            </a:p>
            <a:p>
              <a:pPr algn="ctr"/>
              <a:r>
                <a:rPr lang="en-US" altLang="zh-CN" sz="1200" dirty="0">
                  <a:latin typeface="Arial" panose="020B0604020202020204" pitchFamily="34" charset="0"/>
                </a:rPr>
                <a:t>airport</a:t>
              </a:r>
              <a:endParaRPr lang="en-US" altLang="zh-CN" sz="1200" dirty="0">
                <a:latin typeface="Arial" panose="020B0604020202020204" pitchFamily="34" charset="0"/>
              </a:endParaRPr>
            </a:p>
          </p:txBody>
        </p:sp>
        <p:sp>
          <p:nvSpPr>
            <p:cNvPr id="144395" name="Text Box 9"/>
            <p:cNvSpPr txBox="1"/>
            <p:nvPr/>
          </p:nvSpPr>
          <p:spPr>
            <a:xfrm>
              <a:off x="3756" y="2712"/>
              <a:ext cx="387" cy="288"/>
            </a:xfrm>
            <a:prstGeom prst="rect">
              <a:avLst/>
            </a:prstGeom>
            <a:noFill/>
            <a:ln w="9525">
              <a:noFill/>
            </a:ln>
          </p:spPr>
          <p:txBody>
            <a:bodyPr wrap="none" anchor="t" anchorCtr="0">
              <a:spAutoFit/>
            </a:bodyPr>
            <a:p>
              <a:pPr algn="ctr"/>
              <a:r>
                <a:rPr lang="en-US" altLang="zh-CN" sz="1200" dirty="0">
                  <a:latin typeface="Arial" panose="020B0604020202020204" pitchFamily="34" charset="0"/>
                </a:rPr>
                <a:t>arrival</a:t>
              </a:r>
              <a:endParaRPr lang="en-US" altLang="zh-CN" sz="1200" dirty="0">
                <a:latin typeface="Arial" panose="020B0604020202020204" pitchFamily="34" charset="0"/>
              </a:endParaRPr>
            </a:p>
            <a:p>
              <a:pPr algn="ctr"/>
              <a:r>
                <a:rPr lang="en-US" altLang="zh-CN" sz="1200" dirty="0">
                  <a:latin typeface="Arial" panose="020B0604020202020204" pitchFamily="34" charset="0"/>
                </a:rPr>
                <a:t>airport</a:t>
              </a:r>
              <a:endParaRPr lang="en-US" altLang="zh-CN" sz="1200" dirty="0">
                <a:latin typeface="Arial" panose="020B0604020202020204" pitchFamily="34" charset="0"/>
              </a:endParaRPr>
            </a:p>
          </p:txBody>
        </p:sp>
        <p:sp>
          <p:nvSpPr>
            <p:cNvPr id="144396" name="Text Box 10"/>
            <p:cNvSpPr txBox="1"/>
            <p:nvPr/>
          </p:nvSpPr>
          <p:spPr>
            <a:xfrm>
              <a:off x="1859" y="2709"/>
              <a:ext cx="1042" cy="288"/>
            </a:xfrm>
            <a:prstGeom prst="rect">
              <a:avLst/>
            </a:prstGeom>
            <a:noFill/>
            <a:ln w="9525">
              <a:noFill/>
            </a:ln>
          </p:spPr>
          <p:txBody>
            <a:bodyPr wrap="none" anchor="t" anchorCtr="0">
              <a:spAutoFit/>
            </a:bodyPr>
            <a:p>
              <a:pPr algn="ctr"/>
              <a:r>
                <a:rPr lang="en-US" altLang="zh-CN" sz="1200" dirty="0">
                  <a:latin typeface="Arial" panose="020B0604020202020204" pitchFamily="34" charset="0"/>
                </a:rPr>
                <a:t>intermediate air-traffic</a:t>
              </a:r>
              <a:endParaRPr lang="en-US" altLang="zh-CN" sz="1200" dirty="0">
                <a:latin typeface="Arial" panose="020B0604020202020204" pitchFamily="34" charset="0"/>
              </a:endParaRPr>
            </a:p>
            <a:p>
              <a:pPr algn="ctr"/>
              <a:r>
                <a:rPr lang="en-US" altLang="zh-CN" sz="1200" dirty="0">
                  <a:latin typeface="Arial" panose="020B0604020202020204" pitchFamily="34" charset="0"/>
                </a:rPr>
                <a:t>control centers</a:t>
              </a:r>
              <a:endParaRPr lang="en-US" altLang="zh-CN" sz="1200" dirty="0">
                <a:latin typeface="Arial" panose="020B0604020202020204" pitchFamily="34" charset="0"/>
              </a:endParaRPr>
            </a:p>
          </p:txBody>
        </p:sp>
        <p:pic>
          <p:nvPicPr>
            <p:cNvPr id="144397" name="Picture 11" descr="yylgaifm[1]"/>
            <p:cNvPicPr>
              <a:picLocks noChangeAspect="1"/>
            </p:cNvPicPr>
            <p:nvPr/>
          </p:nvPicPr>
          <p:blipFill>
            <a:blip r:embed="rId2"/>
            <a:stretch>
              <a:fillRect/>
            </a:stretch>
          </p:blipFill>
          <p:spPr>
            <a:xfrm flipH="1">
              <a:off x="1830" y="1315"/>
              <a:ext cx="963" cy="290"/>
            </a:xfrm>
            <a:prstGeom prst="rect">
              <a:avLst/>
            </a:prstGeom>
            <a:noFill/>
            <a:ln w="9525">
              <a:noFill/>
            </a:ln>
          </p:spPr>
        </p:pic>
        <p:sp>
          <p:nvSpPr>
            <p:cNvPr id="144398" name="Line 12"/>
            <p:cNvSpPr/>
            <p:nvPr/>
          </p:nvSpPr>
          <p:spPr>
            <a:xfrm>
              <a:off x="2133" y="1214"/>
              <a:ext cx="284" cy="1"/>
            </a:xfrm>
            <a:prstGeom prst="line">
              <a:avLst/>
            </a:prstGeom>
            <a:ln w="9525" cap="flat" cmpd="sng">
              <a:solidFill>
                <a:schemeClr val="tx1"/>
              </a:solidFill>
              <a:prstDash val="solid"/>
              <a:round/>
              <a:headEnd type="none" w="med" len="med"/>
              <a:tailEnd type="none" w="med" len="med"/>
            </a:ln>
          </p:spPr>
        </p:sp>
        <p:sp>
          <p:nvSpPr>
            <p:cNvPr id="144399" name="Line 13"/>
            <p:cNvSpPr/>
            <p:nvPr/>
          </p:nvSpPr>
          <p:spPr>
            <a:xfrm>
              <a:off x="2229" y="1310"/>
              <a:ext cx="284" cy="1"/>
            </a:xfrm>
            <a:prstGeom prst="line">
              <a:avLst/>
            </a:prstGeom>
            <a:ln w="9525" cap="flat" cmpd="sng">
              <a:solidFill>
                <a:schemeClr val="tx1"/>
              </a:solidFill>
              <a:prstDash val="solid"/>
              <a:round/>
              <a:headEnd type="none" w="med" len="med"/>
              <a:tailEnd type="none" w="med" len="med"/>
            </a:ln>
          </p:spPr>
        </p:sp>
        <p:sp>
          <p:nvSpPr>
            <p:cNvPr id="144400" name="Line 14"/>
            <p:cNvSpPr/>
            <p:nvPr/>
          </p:nvSpPr>
          <p:spPr>
            <a:xfrm>
              <a:off x="2325" y="1406"/>
              <a:ext cx="284" cy="1"/>
            </a:xfrm>
            <a:prstGeom prst="line">
              <a:avLst/>
            </a:prstGeom>
            <a:ln w="9525" cap="flat" cmpd="sng">
              <a:solidFill>
                <a:schemeClr val="tx1"/>
              </a:solidFill>
              <a:prstDash val="solid"/>
              <a:round/>
              <a:headEnd type="none" w="med" len="med"/>
              <a:tailEnd type="none" w="med" len="med"/>
            </a:ln>
          </p:spPr>
        </p:sp>
        <p:grpSp>
          <p:nvGrpSpPr>
            <p:cNvPr id="144401" name="Group 15"/>
            <p:cNvGrpSpPr/>
            <p:nvPr/>
          </p:nvGrpSpPr>
          <p:grpSpPr>
            <a:xfrm>
              <a:off x="1436" y="2441"/>
              <a:ext cx="1071" cy="186"/>
              <a:chOff x="1813" y="2187"/>
              <a:chExt cx="1071" cy="186"/>
            </a:xfrm>
          </p:grpSpPr>
          <p:sp>
            <p:nvSpPr>
              <p:cNvPr id="144402" name="Rectangle 16"/>
              <p:cNvSpPr/>
              <p:nvPr/>
            </p:nvSpPr>
            <p:spPr>
              <a:xfrm>
                <a:off x="1817" y="2187"/>
                <a:ext cx="871" cy="18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44403" name="Text Box 17"/>
              <p:cNvSpPr txBox="1"/>
              <p:nvPr/>
            </p:nvSpPr>
            <p:spPr>
              <a:xfrm>
                <a:off x="1813" y="2200"/>
                <a:ext cx="1071" cy="165"/>
              </a:xfrm>
              <a:prstGeom prst="rect">
                <a:avLst/>
              </a:prstGeom>
              <a:noFill/>
              <a:ln w="9525">
                <a:noFill/>
              </a:ln>
            </p:spPr>
            <p:txBody>
              <a:bodyPr anchor="t" anchorCtr="0">
                <a:spAutoFit/>
              </a:bodyPr>
              <a:p>
                <a:pPr eaLnBrk="0" hangingPunct="0">
                  <a:lnSpc>
                    <a:spcPct val="80000"/>
                  </a:lnSpc>
                </a:pPr>
                <a:r>
                  <a:rPr lang="en-US" altLang="zh-CN" sz="1400" dirty="0">
                    <a:latin typeface="Arial" panose="020B0604020202020204" pitchFamily="34" charset="0"/>
                  </a:rPr>
                  <a:t>airplane routing</a:t>
                </a:r>
                <a:endParaRPr lang="en-US" altLang="zh-CN" sz="1400" dirty="0">
                  <a:latin typeface="Arial" panose="020B0604020202020204" pitchFamily="34" charset="0"/>
                </a:endParaRPr>
              </a:p>
            </p:txBody>
          </p:sp>
        </p:grpSp>
        <p:grpSp>
          <p:nvGrpSpPr>
            <p:cNvPr id="144404" name="Group 18"/>
            <p:cNvGrpSpPr/>
            <p:nvPr/>
          </p:nvGrpSpPr>
          <p:grpSpPr>
            <a:xfrm>
              <a:off x="2417" y="2441"/>
              <a:ext cx="1071" cy="186"/>
              <a:chOff x="1813" y="2187"/>
              <a:chExt cx="1071" cy="186"/>
            </a:xfrm>
          </p:grpSpPr>
          <p:sp>
            <p:nvSpPr>
              <p:cNvPr id="144405" name="Rectangle 19"/>
              <p:cNvSpPr/>
              <p:nvPr/>
            </p:nvSpPr>
            <p:spPr>
              <a:xfrm>
                <a:off x="1817" y="2187"/>
                <a:ext cx="871" cy="18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44406" name="Text Box 20"/>
              <p:cNvSpPr txBox="1"/>
              <p:nvPr/>
            </p:nvSpPr>
            <p:spPr>
              <a:xfrm>
                <a:off x="1813" y="2200"/>
                <a:ext cx="1071" cy="165"/>
              </a:xfrm>
              <a:prstGeom prst="rect">
                <a:avLst/>
              </a:prstGeom>
              <a:noFill/>
              <a:ln w="9525">
                <a:noFill/>
              </a:ln>
            </p:spPr>
            <p:txBody>
              <a:bodyPr anchor="t" anchorCtr="0">
                <a:spAutoFit/>
              </a:bodyPr>
              <a:p>
                <a:pPr eaLnBrk="0" hangingPunct="0">
                  <a:lnSpc>
                    <a:spcPct val="80000"/>
                  </a:lnSpc>
                </a:pPr>
                <a:r>
                  <a:rPr lang="en-US" altLang="zh-CN" sz="1400" dirty="0">
                    <a:latin typeface="Arial" panose="020B0604020202020204" pitchFamily="34" charset="0"/>
                  </a:rPr>
                  <a:t>airplane routing</a:t>
                </a:r>
                <a:endParaRPr lang="en-US" altLang="zh-CN" sz="1400" dirty="0">
                  <a:latin typeface="Arial" panose="020B0604020202020204" pitchFamily="34" charset="0"/>
                </a:endParaRPr>
              </a:p>
            </p:txBody>
          </p:sp>
        </p:grpSp>
        <p:sp>
          <p:nvSpPr>
            <p:cNvPr id="144407" name="Rectangle 21"/>
            <p:cNvSpPr/>
            <p:nvPr/>
          </p:nvSpPr>
          <p:spPr>
            <a:xfrm>
              <a:off x="3446" y="1551"/>
              <a:ext cx="1028" cy="108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44408" name="Text Box 22"/>
            <p:cNvSpPr txBox="1"/>
            <p:nvPr/>
          </p:nvSpPr>
          <p:spPr>
            <a:xfrm>
              <a:off x="3412" y="1598"/>
              <a:ext cx="1071" cy="1021"/>
            </a:xfrm>
            <a:prstGeom prst="rect">
              <a:avLst/>
            </a:prstGeom>
            <a:noFill/>
            <a:ln w="9525">
              <a:noFill/>
            </a:ln>
          </p:spPr>
          <p:txBody>
            <a:bodyPr anchor="t" anchorCtr="0">
              <a:spAutoFit/>
            </a:bodyPr>
            <a:p>
              <a:pPr algn="ctr" eaLnBrk="0" hangingPunct="0">
                <a:lnSpc>
                  <a:spcPct val="80000"/>
                </a:lnSpc>
              </a:pPr>
              <a:r>
                <a:rPr lang="en-US" altLang="zh-CN" sz="1400" dirty="0">
                  <a:latin typeface="Arial" panose="020B0604020202020204" pitchFamily="34" charset="0"/>
                </a:rPr>
                <a:t>ticket (complain)</a:t>
              </a:r>
              <a:endParaRPr lang="en-US" altLang="zh-CN" sz="1400" dirty="0">
                <a:latin typeface="Arial" panose="020B0604020202020204" pitchFamily="34" charset="0"/>
              </a:endParaRPr>
            </a:p>
            <a:p>
              <a:pPr algn="ctr" eaLnBrk="0" hangingPunct="0">
                <a:lnSpc>
                  <a:spcPct val="80000"/>
                </a:lnSpc>
              </a:pP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baggage (claim</a:t>
              </a:r>
              <a:endParaRPr lang="en-US" altLang="zh-CN" sz="1400" dirty="0">
                <a:latin typeface="Arial" panose="020B0604020202020204" pitchFamily="34" charset="0"/>
              </a:endParaRPr>
            </a:p>
            <a:p>
              <a:pPr algn="ctr" eaLnBrk="0" hangingPunct="0">
                <a:lnSpc>
                  <a:spcPct val="80000"/>
                </a:lnSpc>
              </a:pP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gates (unload)</a:t>
              </a:r>
              <a:endParaRPr lang="en-US" altLang="zh-CN" sz="1400" dirty="0">
                <a:latin typeface="Arial" panose="020B0604020202020204" pitchFamily="34" charset="0"/>
              </a:endParaRPr>
            </a:p>
            <a:p>
              <a:pPr algn="ctr" eaLnBrk="0" hangingPunct="0">
                <a:lnSpc>
                  <a:spcPct val="80000"/>
                </a:lnSpc>
              </a:pP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runway (land)</a:t>
              </a:r>
              <a:endParaRPr lang="en-US" altLang="zh-CN" sz="1400" dirty="0">
                <a:latin typeface="Arial" panose="020B0604020202020204" pitchFamily="34" charset="0"/>
              </a:endParaRPr>
            </a:p>
            <a:p>
              <a:pPr algn="ctr" eaLnBrk="0" hangingPunct="0">
                <a:lnSpc>
                  <a:spcPct val="80000"/>
                </a:lnSpc>
              </a:pPr>
              <a:endParaRPr lang="en-US" altLang="zh-CN" sz="1400" dirty="0">
                <a:latin typeface="Arial" panose="020B0604020202020204" pitchFamily="34" charset="0"/>
              </a:endParaRPr>
            </a:p>
            <a:p>
              <a:pPr algn="ctr" eaLnBrk="0" hangingPunct="0">
                <a:lnSpc>
                  <a:spcPct val="80000"/>
                </a:lnSpc>
              </a:pPr>
              <a:r>
                <a:rPr lang="en-US" altLang="zh-CN" sz="1400" dirty="0">
                  <a:latin typeface="Arial" panose="020B0604020202020204" pitchFamily="34" charset="0"/>
                </a:rPr>
                <a:t>airplane routing</a:t>
              </a:r>
              <a:endParaRPr lang="en-US" altLang="zh-CN" sz="1400" dirty="0">
                <a:latin typeface="Arial" panose="020B0604020202020204" pitchFamily="34" charset="0"/>
              </a:endParaRPr>
            </a:p>
          </p:txBody>
        </p:sp>
        <p:sp>
          <p:nvSpPr>
            <p:cNvPr id="144409" name="Line 23"/>
            <p:cNvSpPr/>
            <p:nvPr/>
          </p:nvSpPr>
          <p:spPr>
            <a:xfrm>
              <a:off x="3453" y="1777"/>
              <a:ext cx="1021" cy="1"/>
            </a:xfrm>
            <a:prstGeom prst="line">
              <a:avLst/>
            </a:prstGeom>
            <a:ln w="19050" cap="flat" cmpd="sng">
              <a:solidFill>
                <a:schemeClr val="tx1"/>
              </a:solidFill>
              <a:prstDash val="solid"/>
              <a:round/>
              <a:headEnd type="none" w="med" len="med"/>
              <a:tailEnd type="none" w="med" len="med"/>
            </a:ln>
          </p:spPr>
        </p:sp>
        <p:sp>
          <p:nvSpPr>
            <p:cNvPr id="144410" name="Line 24"/>
            <p:cNvSpPr/>
            <p:nvPr/>
          </p:nvSpPr>
          <p:spPr>
            <a:xfrm>
              <a:off x="3457" y="1996"/>
              <a:ext cx="1021" cy="1"/>
            </a:xfrm>
            <a:prstGeom prst="line">
              <a:avLst/>
            </a:prstGeom>
            <a:ln w="19050" cap="flat" cmpd="sng">
              <a:solidFill>
                <a:schemeClr val="tx1"/>
              </a:solidFill>
              <a:prstDash val="solid"/>
              <a:round/>
              <a:headEnd type="none" w="med" len="med"/>
              <a:tailEnd type="none" w="med" len="med"/>
            </a:ln>
          </p:spPr>
        </p:sp>
        <p:sp>
          <p:nvSpPr>
            <p:cNvPr id="144411" name="Line 25"/>
            <p:cNvSpPr/>
            <p:nvPr/>
          </p:nvSpPr>
          <p:spPr>
            <a:xfrm>
              <a:off x="3453" y="2214"/>
              <a:ext cx="1021" cy="1"/>
            </a:xfrm>
            <a:prstGeom prst="line">
              <a:avLst/>
            </a:prstGeom>
            <a:ln w="19050" cap="flat" cmpd="sng">
              <a:solidFill>
                <a:schemeClr val="tx1"/>
              </a:solidFill>
              <a:prstDash val="solid"/>
              <a:round/>
              <a:headEnd type="none" w="med" len="med"/>
              <a:tailEnd type="none" w="med" len="med"/>
            </a:ln>
          </p:spPr>
        </p:sp>
        <p:sp>
          <p:nvSpPr>
            <p:cNvPr id="144412" name="Line 26"/>
            <p:cNvSpPr/>
            <p:nvPr/>
          </p:nvSpPr>
          <p:spPr>
            <a:xfrm>
              <a:off x="3461" y="2433"/>
              <a:ext cx="1021" cy="1"/>
            </a:xfrm>
            <a:prstGeom prst="line">
              <a:avLst/>
            </a:prstGeom>
            <a:ln w="19050" cap="flat" cmpd="sng">
              <a:solidFill>
                <a:schemeClr val="tx1"/>
              </a:solidFill>
              <a:prstDash val="solid"/>
              <a:round/>
              <a:headEnd type="none" w="med" len="med"/>
              <a:tailEnd type="none" w="med" len="med"/>
            </a:ln>
          </p:spPr>
        </p:sp>
        <p:sp>
          <p:nvSpPr>
            <p:cNvPr id="144413" name="Rectangle 27"/>
            <p:cNvSpPr/>
            <p:nvPr/>
          </p:nvSpPr>
          <p:spPr>
            <a:xfrm>
              <a:off x="268" y="2476"/>
              <a:ext cx="5293" cy="116"/>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44414" name="Rectangle 28"/>
            <p:cNvSpPr/>
            <p:nvPr/>
          </p:nvSpPr>
          <p:spPr>
            <a:xfrm>
              <a:off x="268" y="2256"/>
              <a:ext cx="5293" cy="123"/>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44415" name="Rectangle 29"/>
            <p:cNvSpPr/>
            <p:nvPr/>
          </p:nvSpPr>
          <p:spPr>
            <a:xfrm>
              <a:off x="268" y="2050"/>
              <a:ext cx="5293" cy="116"/>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44416" name="Rectangle 30"/>
            <p:cNvSpPr/>
            <p:nvPr/>
          </p:nvSpPr>
          <p:spPr>
            <a:xfrm>
              <a:off x="268" y="1830"/>
              <a:ext cx="5286" cy="123"/>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44417" name="Rectangle 31"/>
            <p:cNvSpPr/>
            <p:nvPr/>
          </p:nvSpPr>
          <p:spPr>
            <a:xfrm>
              <a:off x="268" y="1617"/>
              <a:ext cx="5287" cy="123"/>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44418" name="Text Box 32"/>
            <p:cNvSpPr txBox="1"/>
            <p:nvPr/>
          </p:nvSpPr>
          <p:spPr>
            <a:xfrm>
              <a:off x="4776" y="1588"/>
              <a:ext cx="340" cy="173"/>
            </a:xfrm>
            <a:prstGeom prst="rect">
              <a:avLst/>
            </a:prstGeom>
            <a:noFill/>
            <a:ln w="9525">
              <a:noFill/>
            </a:ln>
          </p:spPr>
          <p:txBody>
            <a:bodyPr wrap="none" anchor="t" anchorCtr="0">
              <a:spAutoFit/>
            </a:bodyPr>
            <a:p>
              <a:pPr algn="ctr"/>
              <a:r>
                <a:rPr lang="en-US" altLang="zh-CN" sz="1200" dirty="0">
                  <a:latin typeface="Arial" panose="020B0604020202020204" pitchFamily="34" charset="0"/>
                </a:rPr>
                <a:t>ticket</a:t>
              </a:r>
              <a:endParaRPr lang="en-US" altLang="zh-CN" sz="1200" dirty="0">
                <a:latin typeface="Arial" panose="020B0604020202020204" pitchFamily="34" charset="0"/>
              </a:endParaRPr>
            </a:p>
          </p:txBody>
        </p:sp>
        <p:sp>
          <p:nvSpPr>
            <p:cNvPr id="144419" name="Text Box 33"/>
            <p:cNvSpPr txBox="1"/>
            <p:nvPr/>
          </p:nvSpPr>
          <p:spPr>
            <a:xfrm>
              <a:off x="4774" y="1801"/>
              <a:ext cx="487" cy="173"/>
            </a:xfrm>
            <a:prstGeom prst="rect">
              <a:avLst/>
            </a:prstGeom>
            <a:noFill/>
            <a:ln w="9525">
              <a:noFill/>
            </a:ln>
          </p:spPr>
          <p:txBody>
            <a:bodyPr wrap="none" anchor="t" anchorCtr="0">
              <a:spAutoFit/>
            </a:bodyPr>
            <a:p>
              <a:pPr algn="ctr"/>
              <a:r>
                <a:rPr lang="en-US" altLang="zh-CN" sz="1200" dirty="0">
                  <a:latin typeface="Arial" panose="020B0604020202020204" pitchFamily="34" charset="0"/>
                </a:rPr>
                <a:t>baggage</a:t>
              </a:r>
              <a:endParaRPr lang="en-US" altLang="zh-CN" sz="1200" dirty="0">
                <a:latin typeface="Arial" panose="020B0604020202020204" pitchFamily="34" charset="0"/>
              </a:endParaRPr>
            </a:p>
          </p:txBody>
        </p:sp>
        <p:sp>
          <p:nvSpPr>
            <p:cNvPr id="144420" name="Text Box 34"/>
            <p:cNvSpPr txBox="1"/>
            <p:nvPr/>
          </p:nvSpPr>
          <p:spPr>
            <a:xfrm>
              <a:off x="4772" y="2013"/>
              <a:ext cx="302" cy="173"/>
            </a:xfrm>
            <a:prstGeom prst="rect">
              <a:avLst/>
            </a:prstGeom>
            <a:noFill/>
            <a:ln w="9525">
              <a:noFill/>
            </a:ln>
          </p:spPr>
          <p:txBody>
            <a:bodyPr wrap="none" anchor="t" anchorCtr="0">
              <a:spAutoFit/>
            </a:bodyPr>
            <a:p>
              <a:pPr algn="ctr"/>
              <a:r>
                <a:rPr lang="en-US" altLang="zh-CN" sz="1200" dirty="0">
                  <a:latin typeface="Arial" panose="020B0604020202020204" pitchFamily="34" charset="0"/>
                </a:rPr>
                <a:t>gate</a:t>
              </a:r>
              <a:endParaRPr lang="en-US" altLang="zh-CN" sz="1200" dirty="0">
                <a:latin typeface="Arial" panose="020B0604020202020204" pitchFamily="34" charset="0"/>
              </a:endParaRPr>
            </a:p>
          </p:txBody>
        </p:sp>
        <p:sp>
          <p:nvSpPr>
            <p:cNvPr id="144421" name="Text Box 35"/>
            <p:cNvSpPr txBox="1"/>
            <p:nvPr/>
          </p:nvSpPr>
          <p:spPr>
            <a:xfrm>
              <a:off x="4767" y="2225"/>
              <a:ext cx="738" cy="173"/>
            </a:xfrm>
            <a:prstGeom prst="rect">
              <a:avLst/>
            </a:prstGeom>
            <a:noFill/>
            <a:ln w="9525">
              <a:noFill/>
            </a:ln>
          </p:spPr>
          <p:txBody>
            <a:bodyPr wrap="none" anchor="t" anchorCtr="0">
              <a:spAutoFit/>
            </a:bodyPr>
            <a:p>
              <a:pPr algn="ctr"/>
              <a:r>
                <a:rPr lang="en-US" altLang="zh-CN" sz="1200" dirty="0">
                  <a:latin typeface="Arial" panose="020B0604020202020204" pitchFamily="34" charset="0"/>
                </a:rPr>
                <a:t>takeoff/landing</a:t>
              </a:r>
              <a:endParaRPr lang="en-US" altLang="zh-CN" sz="1200" dirty="0">
                <a:latin typeface="Arial" panose="020B0604020202020204" pitchFamily="34" charset="0"/>
              </a:endParaRPr>
            </a:p>
          </p:txBody>
        </p:sp>
        <p:sp>
          <p:nvSpPr>
            <p:cNvPr id="144422" name="Text Box 36"/>
            <p:cNvSpPr txBox="1"/>
            <p:nvPr/>
          </p:nvSpPr>
          <p:spPr>
            <a:xfrm>
              <a:off x="4769" y="2444"/>
              <a:ext cx="774" cy="173"/>
            </a:xfrm>
            <a:prstGeom prst="rect">
              <a:avLst/>
            </a:prstGeom>
            <a:noFill/>
            <a:ln w="9525">
              <a:noFill/>
            </a:ln>
          </p:spPr>
          <p:txBody>
            <a:bodyPr wrap="none" anchor="t" anchorCtr="0">
              <a:spAutoFit/>
            </a:bodyPr>
            <a:p>
              <a:pPr algn="ctr"/>
              <a:r>
                <a:rPr lang="en-US" altLang="zh-CN" sz="1200" dirty="0">
                  <a:latin typeface="Arial" panose="020B0604020202020204" pitchFamily="34" charset="0"/>
                </a:rPr>
                <a:t>airplane routing</a:t>
              </a:r>
              <a:endParaRPr lang="en-US" altLang="zh-CN" sz="1200" dirty="0">
                <a:latin typeface="Arial" panose="020B0604020202020204" pitchFamily="34" charset="0"/>
              </a:endParaRPr>
            </a:p>
          </p:txBody>
        </p:sp>
      </p:grpSp>
      <p:sp>
        <p:nvSpPr>
          <p:cNvPr id="144423" name="Rectangle 39"/>
          <p:cNvSpPr>
            <a:spLocks noGrp="1"/>
          </p:cNvSpPr>
          <p:nvPr>
            <p:ph type="title" idx="4294967295"/>
          </p:nvPr>
        </p:nvSpPr>
        <p:spPr>
          <a:xfrm>
            <a:off x="319088" y="3175"/>
            <a:ext cx="7772400" cy="1143000"/>
          </a:xfrm>
        </p:spPr>
        <p:txBody>
          <a:bodyPr vert="horz" wrap="square" lIns="91440" tIns="45720" rIns="91440" bIns="45720" anchor="ctr" anchorCtr="0"/>
          <a:p>
            <a:pPr eaLnBrk="1" hangingPunct="1"/>
            <a:r>
              <a:rPr lang="en-US" altLang="zh-CN" dirty="0"/>
              <a:t>Layering of airline functionality</a:t>
            </a:r>
            <a:endParaRPr lang="en-US" altLang="zh-CN" dirty="0"/>
          </a:p>
        </p:txBody>
      </p:sp>
      <p:sp>
        <p:nvSpPr>
          <p:cNvPr id="144424" name="Rectangle 40"/>
          <p:cNvSpPr>
            <a:spLocks noGrp="1"/>
          </p:cNvSpPr>
          <p:nvPr>
            <p:ph type="body" idx="4294967295"/>
          </p:nvPr>
        </p:nvSpPr>
        <p:spPr>
          <a:xfrm>
            <a:off x="533400" y="4441825"/>
            <a:ext cx="7613650" cy="1763713"/>
          </a:xfrm>
        </p:spPr>
        <p:txBody>
          <a:bodyPr vert="horz" wrap="square" lIns="91440" tIns="45720" rIns="91440" bIns="45720" anchor="t" anchorCtr="0"/>
          <a:p>
            <a:pPr eaLnBrk="1" hangingPunct="1">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endParaRPr lang="en-US" altLang="zh-CN" dirty="0"/>
          </a:p>
          <a:p>
            <a:pPr lvl="1" eaLnBrk="1" hangingPunct="1">
              <a:buFont typeface="Wingdings" panose="05000000000000000000" pitchFamily="2" charset="2"/>
              <a:buChar char="§"/>
            </a:pPr>
            <a:r>
              <a:rPr lang="en-US" altLang="zh-CN" sz="2800" dirty="0"/>
              <a:t>via its own internal-layer actions</a:t>
            </a:r>
            <a:endParaRPr lang="en-US" altLang="zh-CN" sz="2800" dirty="0"/>
          </a:p>
          <a:p>
            <a:pPr lvl="1" eaLnBrk="1" hangingPunct="1">
              <a:buFont typeface="Wingdings" panose="05000000000000000000" pitchFamily="2" charset="2"/>
              <a:buChar char="§"/>
            </a:pPr>
            <a:r>
              <a:rPr lang="en-US" altLang="zh-CN" sz="2800" dirty="0"/>
              <a:t>relying on services provided by layer below</a:t>
            </a:r>
            <a:endParaRPr lang="en-US" altLang="zh-CN" sz="2800" dirty="0"/>
          </a:p>
          <a:p>
            <a:pPr eaLnBrk="1" hangingPunct="1">
              <a:buNone/>
            </a:pPr>
            <a:endParaRPr lang="en-US" altLang="zh-CN" dirty="0"/>
          </a:p>
        </p:txBody>
      </p:sp>
      <p:sp>
        <p:nvSpPr>
          <p:cNvPr id="144425"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46434" name="Picture 9" descr="underline_base"/>
          <p:cNvPicPr/>
          <p:nvPr/>
        </p:nvPicPr>
        <p:blipFill>
          <a:blip r:embed="rId1"/>
          <a:stretch>
            <a:fillRect/>
          </a:stretch>
        </p:blipFill>
        <p:spPr>
          <a:xfrm>
            <a:off x="647700" y="1022350"/>
            <a:ext cx="3298825" cy="220663"/>
          </a:xfrm>
          <a:prstGeom prst="rect">
            <a:avLst/>
          </a:prstGeom>
          <a:noFill/>
          <a:ln w="9525">
            <a:noFill/>
          </a:ln>
        </p:spPr>
      </p:pic>
      <p:sp>
        <p:nvSpPr>
          <p:cNvPr id="146435" name="Rectangle 2"/>
          <p:cNvSpPr>
            <a:spLocks noGrp="1"/>
          </p:cNvSpPr>
          <p:nvPr>
            <p:ph type="title" idx="4294967295"/>
          </p:nvPr>
        </p:nvSpPr>
        <p:spPr/>
        <p:txBody>
          <a:bodyPr vert="horz" wrap="square" lIns="91440" tIns="45720" rIns="91440" bIns="45720" anchor="ctr" anchorCtr="0"/>
          <a:p>
            <a:pPr eaLnBrk="1" hangingPunct="1"/>
            <a:r>
              <a:rPr lang="en-US" altLang="zh-CN" dirty="0"/>
              <a:t>Why layering?</a:t>
            </a:r>
            <a:endParaRPr lang="en-US" altLang="zh-CN" dirty="0"/>
          </a:p>
        </p:txBody>
      </p:sp>
      <p:sp>
        <p:nvSpPr>
          <p:cNvPr id="146436" name="Rectangle 3"/>
          <p:cNvSpPr>
            <a:spLocks noGrp="1"/>
          </p:cNvSpPr>
          <p:nvPr>
            <p:ph type="body" idx="4294967295"/>
          </p:nvPr>
        </p:nvSpPr>
        <p:spPr>
          <a:xfrm>
            <a:off x="546100" y="1435100"/>
            <a:ext cx="7772400" cy="4648200"/>
          </a:xfrm>
        </p:spPr>
        <p:txBody>
          <a:bodyPr vert="horz" wrap="square" lIns="91440" tIns="45720" rIns="91440" bIns="45720" anchor="t" anchorCtr="0"/>
          <a:p>
            <a:pPr eaLnBrk="1" hangingPunct="1">
              <a:buNone/>
            </a:pPr>
            <a:r>
              <a:rPr lang="en-US" altLang="zh-CN" sz="3200"/>
              <a:t>dealing with complex systems:</a:t>
            </a:r>
            <a:endParaRPr lang="en-US" altLang="zh-CN" sz="3200"/>
          </a:p>
          <a:p>
            <a:pPr eaLnBrk="1" hangingPunct="1"/>
            <a:r>
              <a:rPr lang="ja-JP" altLang="en-US"/>
              <a:t>explicit structure allows identification, relationship of complex system’</a:t>
            </a:r>
            <a:r>
              <a:rPr lang="en-US" altLang="ja-JP"/>
              <a:t>s pieces</a:t>
            </a:r>
            <a:endParaRPr lang="en-US" altLang="ja-JP"/>
          </a:p>
          <a:p>
            <a:pPr marL="682625" lvl="1" indent="-225425" eaLnBrk="1" hangingPunct="1"/>
            <a:r>
              <a:rPr lang="en-US" altLang="zh-CN"/>
              <a:t>layered </a:t>
            </a:r>
            <a:r>
              <a:rPr lang="en-US" altLang="zh-CN" i="1">
                <a:solidFill>
                  <a:srgbClr val="CC0000"/>
                </a:solidFill>
              </a:rPr>
              <a:t>reference model</a:t>
            </a:r>
            <a:r>
              <a:rPr lang="en-US" altLang="zh-CN"/>
              <a:t> for discussion</a:t>
            </a:r>
            <a:endParaRPr lang="en-US" altLang="zh-CN"/>
          </a:p>
          <a:p>
            <a:pPr eaLnBrk="1" hangingPunct="1"/>
            <a:r>
              <a:rPr lang="en-US" altLang="zh-CN"/>
              <a:t>modularization eases maintenance, updating of system</a:t>
            </a:r>
            <a:endParaRPr lang="en-US" altLang="zh-CN"/>
          </a:p>
          <a:p>
            <a:pPr marL="682625" lvl="1" indent="-225425" eaLnBrk="1" hangingPunct="1"/>
            <a:r>
              <a:rPr lang="en-US" altLang="zh-CN"/>
              <a:t>change of implementation of layer</a:t>
            </a:r>
            <a:r>
              <a:rPr lang="ja-JP" altLang="en-US">
                <a:ea typeface="MS PGothic" panose="020B0600070205080204" charset="-128"/>
              </a:rPr>
              <a:t>’</a:t>
            </a:r>
            <a:r>
              <a:rPr lang="en-US" altLang="ja-JP">
                <a:ea typeface="MS PGothic" panose="020B0600070205080204" charset="-128"/>
              </a:rPr>
              <a:t>s service transparent</a:t>
            </a:r>
            <a:r>
              <a:rPr lang="zh-CN" altLang="en-US">
                <a:ea typeface="宋体" panose="02010600030101010101" pitchFamily="2" charset="-122"/>
              </a:rPr>
              <a:t>（透明）</a:t>
            </a:r>
            <a:r>
              <a:rPr lang="en-US" altLang="ja-JP">
                <a:ea typeface="MS PGothic" panose="020B0600070205080204" charset="-128"/>
              </a:rPr>
              <a:t> to rest of system</a:t>
            </a:r>
            <a:endParaRPr lang="en-US" altLang="ja-JP">
              <a:ea typeface="MS PGothic" panose="020B0600070205080204" charset="-128"/>
            </a:endParaRPr>
          </a:p>
          <a:p>
            <a:pPr marL="682625" lvl="1" indent="-225425" eaLnBrk="1" hangingPunct="1"/>
            <a:r>
              <a:rPr lang="en-US" altLang="zh-CN"/>
              <a:t>e.g., change in gate procedure doesn</a:t>
            </a:r>
            <a:r>
              <a:rPr lang="en-US" altLang="en-US">
                <a:ea typeface="MS PGothic" panose="020B0600070205080204" charset="-128"/>
              </a:rPr>
              <a:t>’</a:t>
            </a:r>
            <a:r>
              <a:rPr lang="en-US" altLang="ja-JP">
                <a:ea typeface="MS PGothic" panose="020B0600070205080204" charset="-128"/>
              </a:rPr>
              <a:t>t affect rest of system</a:t>
            </a:r>
            <a:endParaRPr lang="en-US" altLang="ja-JP">
              <a:ea typeface="MS PGothic" panose="020B0600070205080204" charset="-128"/>
            </a:endParaRPr>
          </a:p>
          <a:p>
            <a:pPr eaLnBrk="1" hangingPunct="1"/>
            <a:r>
              <a:rPr lang="en-US" altLang="zh-CN"/>
              <a:t>layering considered harmful?</a:t>
            </a:r>
            <a:endParaRPr lang="en-US" altLang="zh-CN"/>
          </a:p>
        </p:txBody>
      </p:sp>
      <p:sp>
        <p:nvSpPr>
          <p:cNvPr id="14643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48482" name="Picture 16" descr="underline_base"/>
          <p:cNvPicPr/>
          <p:nvPr/>
        </p:nvPicPr>
        <p:blipFill>
          <a:blip r:embed="rId1"/>
          <a:stretch>
            <a:fillRect/>
          </a:stretch>
        </p:blipFill>
        <p:spPr>
          <a:xfrm>
            <a:off x="528638" y="873125"/>
            <a:ext cx="5484812" cy="173038"/>
          </a:xfrm>
          <a:prstGeom prst="rect">
            <a:avLst/>
          </a:prstGeom>
          <a:noFill/>
          <a:ln w="9525">
            <a:noFill/>
          </a:ln>
        </p:spPr>
      </p:pic>
      <p:sp>
        <p:nvSpPr>
          <p:cNvPr id="148483" name="Rectangle 2"/>
          <p:cNvSpPr/>
          <p:nvPr/>
        </p:nvSpPr>
        <p:spPr>
          <a:xfrm>
            <a:off x="6575425" y="1727200"/>
            <a:ext cx="1892300" cy="3530600"/>
          </a:xfrm>
          <a:prstGeom prst="rect">
            <a:avLst/>
          </a:prstGeom>
          <a:solidFill>
            <a:srgbClr val="000099"/>
          </a:solidFill>
          <a:ln w="38100">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48484" name="Rectangle 3"/>
          <p:cNvSpPr>
            <a:spLocks noGrp="1"/>
          </p:cNvSpPr>
          <p:nvPr>
            <p:ph type="title" idx="4294967295"/>
          </p:nvPr>
        </p:nvSpPr>
        <p:spPr>
          <a:xfrm>
            <a:off x="433388" y="114300"/>
            <a:ext cx="7772400" cy="1028700"/>
          </a:xfrm>
        </p:spPr>
        <p:txBody>
          <a:bodyPr vert="horz" wrap="square" lIns="91440" tIns="45720" rIns="91440" bIns="45720" anchor="ctr" anchorCtr="0"/>
          <a:p>
            <a:pPr eaLnBrk="1" hangingPunct="1"/>
            <a:r>
              <a:rPr lang="en-US" altLang="zh-CN" dirty="0"/>
              <a:t>Internet protocol stack</a:t>
            </a:r>
            <a:r>
              <a:rPr lang="zh-CN" altLang="en-US" dirty="0">
                <a:ea typeface="宋体" panose="02010600030101010101" pitchFamily="2" charset="-122"/>
              </a:rPr>
              <a:t>（协议栈）</a:t>
            </a:r>
            <a:endParaRPr lang="zh-CN" altLang="en-US" dirty="0">
              <a:ea typeface="宋体" panose="02010600030101010101" pitchFamily="2" charset="-122"/>
            </a:endParaRPr>
          </a:p>
        </p:txBody>
      </p:sp>
      <p:sp>
        <p:nvSpPr>
          <p:cNvPr id="148485" name="Rectangle 4"/>
          <p:cNvSpPr>
            <a:spLocks noGrp="1"/>
          </p:cNvSpPr>
          <p:nvPr>
            <p:ph type="body" sz="half" idx="4294967295"/>
          </p:nvPr>
        </p:nvSpPr>
        <p:spPr>
          <a:xfrm>
            <a:off x="527050" y="1333500"/>
            <a:ext cx="5554663"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lnSpc>
                <a:spcPct val="80000"/>
              </a:lnSpc>
              <a:buClr>
                <a:srgbClr val="000090"/>
              </a:buClr>
              <a:buFont typeface="Wingdings" panose="05000000000000000000" pitchFamily="2" charset="2"/>
            </a:pPr>
            <a:r>
              <a:rPr lang="en-US" altLang="zh-CN" sz="2400" i="1">
                <a:solidFill>
                  <a:srgbClr val="CC0000"/>
                </a:solidFill>
              </a:rPr>
              <a:t>application</a:t>
            </a:r>
            <a:r>
              <a:rPr lang="zh-CN" altLang="en-US" sz="2400" i="1">
                <a:solidFill>
                  <a:srgbClr val="CC0000"/>
                </a:solidFill>
                <a:ea typeface="宋体" panose="02010600030101010101" pitchFamily="2" charset="-122"/>
              </a:rPr>
              <a:t>（应用层）</a:t>
            </a:r>
            <a:r>
              <a:rPr lang="en-US" altLang="zh-CN" sz="2400" i="1">
                <a:solidFill>
                  <a:srgbClr val="CC0000"/>
                </a:solidFill>
              </a:rPr>
              <a:t>:</a:t>
            </a:r>
            <a:r>
              <a:rPr lang="en-US" altLang="zh-CN" sz="2400"/>
              <a:t> supporting network applications</a:t>
            </a:r>
            <a:endParaRPr lang="en-US" altLang="zh-CN" sz="2400"/>
          </a:p>
          <a:p>
            <a:pPr marL="682625" lvl="1" indent="-225425" eaLnBrk="1" hangingPunct="1">
              <a:lnSpc>
                <a:spcPct val="80000"/>
              </a:lnSpc>
              <a:buClr>
                <a:srgbClr val="000090"/>
              </a:buClr>
              <a:buSzTx/>
              <a:buFont typeface="Wingdings" panose="05000000000000000000" pitchFamily="2" charset="2"/>
              <a:buChar char="•"/>
            </a:pPr>
            <a:r>
              <a:rPr lang="en-US" altLang="zh-CN" sz="2400"/>
              <a:t>FTP, SMTP, HTTP      </a:t>
            </a:r>
            <a:r>
              <a:rPr lang="zh-CN" altLang="en-US" sz="2400">
                <a:ea typeface="宋体" panose="02010600030101010101" pitchFamily="2" charset="-122"/>
              </a:rPr>
              <a:t>报文</a:t>
            </a:r>
            <a:endParaRPr lang="en-US" altLang="zh-CN" sz="2400"/>
          </a:p>
          <a:p>
            <a:pPr marL="287655" lvl="0" indent="-287655" eaLnBrk="1" hangingPunct="1">
              <a:lnSpc>
                <a:spcPct val="80000"/>
              </a:lnSpc>
              <a:buClr>
                <a:srgbClr val="000090"/>
              </a:buClr>
              <a:buFont typeface="Wingdings" panose="05000000000000000000" pitchFamily="2" charset="2"/>
            </a:pPr>
            <a:r>
              <a:rPr lang="en-US" altLang="zh-CN" sz="2400" i="1">
                <a:solidFill>
                  <a:srgbClr val="CC0000"/>
                </a:solidFill>
              </a:rPr>
              <a:t>transport</a:t>
            </a:r>
            <a:r>
              <a:rPr lang="zh-CN" altLang="en-US" sz="2400" i="1">
                <a:solidFill>
                  <a:srgbClr val="CC0000"/>
                </a:solidFill>
                <a:ea typeface="宋体" panose="02010600030101010101" pitchFamily="2" charset="-122"/>
              </a:rPr>
              <a:t>（传输层）</a:t>
            </a:r>
            <a:r>
              <a:rPr lang="en-US" altLang="zh-CN" sz="2400" i="1">
                <a:solidFill>
                  <a:srgbClr val="CC0000"/>
                </a:solidFill>
              </a:rPr>
              <a:t>:</a:t>
            </a:r>
            <a:r>
              <a:rPr lang="en-US" altLang="zh-CN" sz="2400"/>
              <a:t> process-process data transfer</a:t>
            </a:r>
            <a:endParaRPr lang="en-US" altLang="zh-CN" sz="2400"/>
          </a:p>
          <a:p>
            <a:pPr marL="682625" lvl="1" indent="-225425" eaLnBrk="1" hangingPunct="1">
              <a:lnSpc>
                <a:spcPct val="80000"/>
              </a:lnSpc>
              <a:buClr>
                <a:srgbClr val="000090"/>
              </a:buClr>
              <a:buSzTx/>
              <a:buFont typeface="Wingdings" panose="05000000000000000000" pitchFamily="2" charset="2"/>
              <a:buChar char="•"/>
            </a:pPr>
            <a:r>
              <a:rPr lang="en-US" altLang="zh-CN" sz="2400"/>
              <a:t>TCP, UDP      </a:t>
            </a:r>
            <a:r>
              <a:rPr lang="zh-CN" altLang="en-US" sz="2400">
                <a:ea typeface="宋体" panose="02010600030101010101" pitchFamily="2" charset="-122"/>
              </a:rPr>
              <a:t>报文段</a:t>
            </a:r>
            <a:endParaRPr lang="en-US" altLang="zh-CN" sz="2400"/>
          </a:p>
          <a:p>
            <a:pPr marL="287655" lvl="0" indent="-287655" eaLnBrk="1" hangingPunct="1">
              <a:lnSpc>
                <a:spcPct val="80000"/>
              </a:lnSpc>
              <a:buClr>
                <a:srgbClr val="000090"/>
              </a:buClr>
              <a:buFont typeface="Wingdings" panose="05000000000000000000" pitchFamily="2" charset="2"/>
            </a:pPr>
            <a:r>
              <a:rPr lang="en-US" altLang="zh-CN" sz="2400" i="1">
                <a:solidFill>
                  <a:srgbClr val="CC0000"/>
                </a:solidFill>
              </a:rPr>
              <a:t>network</a:t>
            </a:r>
            <a:r>
              <a:rPr lang="zh-CN" altLang="en-US" sz="2400" i="1">
                <a:solidFill>
                  <a:srgbClr val="CC0000"/>
                </a:solidFill>
                <a:ea typeface="宋体" panose="02010600030101010101" pitchFamily="2" charset="-122"/>
              </a:rPr>
              <a:t>（网络层）</a:t>
            </a:r>
            <a:r>
              <a:rPr lang="en-US" altLang="zh-CN" sz="2400" i="1">
                <a:solidFill>
                  <a:srgbClr val="CC0000"/>
                </a:solidFill>
              </a:rPr>
              <a:t>:</a:t>
            </a:r>
            <a:r>
              <a:rPr lang="en-US" altLang="zh-CN" sz="2400"/>
              <a:t> routing of datagrams from source to destination</a:t>
            </a:r>
            <a:endParaRPr lang="en-US" altLang="zh-CN" sz="2400"/>
          </a:p>
          <a:p>
            <a:pPr marL="682625" lvl="1" indent="-225425" eaLnBrk="1" hangingPunct="1">
              <a:lnSpc>
                <a:spcPct val="80000"/>
              </a:lnSpc>
              <a:buClr>
                <a:srgbClr val="000090"/>
              </a:buClr>
              <a:buSzTx/>
              <a:buFont typeface="Wingdings" panose="05000000000000000000" pitchFamily="2" charset="2"/>
              <a:buChar char="•"/>
            </a:pPr>
            <a:r>
              <a:rPr lang="en-US" altLang="zh-CN" sz="2400"/>
              <a:t>IP, routing protocols  </a:t>
            </a:r>
            <a:r>
              <a:rPr lang="zh-CN" altLang="en-US" sz="2400">
                <a:ea typeface="宋体" panose="02010600030101010101" pitchFamily="2" charset="-122"/>
              </a:rPr>
              <a:t>数据报</a:t>
            </a:r>
            <a:endParaRPr lang="en-US" altLang="zh-CN" sz="2400"/>
          </a:p>
          <a:p>
            <a:pPr marL="287655" lvl="0" indent="-287655" eaLnBrk="1" hangingPunct="1">
              <a:lnSpc>
                <a:spcPct val="80000"/>
              </a:lnSpc>
              <a:buClr>
                <a:srgbClr val="000090"/>
              </a:buClr>
              <a:buFont typeface="Wingdings" panose="05000000000000000000" pitchFamily="2" charset="2"/>
            </a:pPr>
            <a:r>
              <a:rPr lang="en-US" altLang="zh-CN" sz="2400" i="1">
                <a:solidFill>
                  <a:srgbClr val="CC0000"/>
                </a:solidFill>
              </a:rPr>
              <a:t>link</a:t>
            </a:r>
            <a:r>
              <a:rPr lang="zh-CN" altLang="en-US" sz="2400" i="1">
                <a:solidFill>
                  <a:srgbClr val="CC0000"/>
                </a:solidFill>
                <a:ea typeface="宋体" panose="02010600030101010101" pitchFamily="2" charset="-122"/>
              </a:rPr>
              <a:t>（链路层）</a:t>
            </a:r>
            <a:r>
              <a:rPr lang="en-US" altLang="zh-CN" sz="2400" i="1">
                <a:solidFill>
                  <a:srgbClr val="CC0000"/>
                </a:solidFill>
              </a:rPr>
              <a:t>:</a:t>
            </a:r>
            <a:r>
              <a:rPr lang="en-US" altLang="zh-CN" sz="2400"/>
              <a:t> data transfer between neighboring  network elements</a:t>
            </a:r>
            <a:endParaRPr lang="en-US" altLang="zh-CN" sz="2400"/>
          </a:p>
          <a:p>
            <a:pPr marL="682625" lvl="1" indent="-225425" eaLnBrk="1" hangingPunct="1">
              <a:lnSpc>
                <a:spcPct val="80000"/>
              </a:lnSpc>
              <a:buClr>
                <a:srgbClr val="000090"/>
              </a:buClr>
              <a:buSzTx/>
              <a:buFont typeface="Wingdings" panose="05000000000000000000" pitchFamily="2" charset="2"/>
              <a:buChar char="•"/>
            </a:pPr>
            <a:r>
              <a:rPr lang="en-US" altLang="zh-CN" sz="2400"/>
              <a:t>Ethernet, 802.111 (WiFi), PPP</a:t>
            </a:r>
            <a:endParaRPr lang="en-US" altLang="zh-CN" sz="2400"/>
          </a:p>
          <a:p>
            <a:pPr marL="287655" lvl="0" indent="-287655" eaLnBrk="1" hangingPunct="1">
              <a:lnSpc>
                <a:spcPct val="80000"/>
              </a:lnSpc>
              <a:buClr>
                <a:srgbClr val="000090"/>
              </a:buClr>
              <a:buFont typeface="Wingdings" panose="05000000000000000000" pitchFamily="2" charset="2"/>
            </a:pPr>
            <a:r>
              <a:rPr lang="en-US" altLang="zh-CN" sz="2400" i="1">
                <a:solidFill>
                  <a:srgbClr val="CC0000"/>
                </a:solidFill>
              </a:rPr>
              <a:t>physical</a:t>
            </a:r>
            <a:r>
              <a:rPr lang="zh-CN" altLang="en-US" sz="2400" i="1">
                <a:solidFill>
                  <a:srgbClr val="CC0000"/>
                </a:solidFill>
                <a:ea typeface="宋体" panose="02010600030101010101" pitchFamily="2" charset="-122"/>
              </a:rPr>
              <a:t>（物理层）</a:t>
            </a:r>
            <a:r>
              <a:rPr lang="en-US" altLang="zh-CN" sz="2400" i="1">
                <a:solidFill>
                  <a:srgbClr val="CC0000"/>
                </a:solidFill>
              </a:rPr>
              <a:t>:</a:t>
            </a:r>
            <a:r>
              <a:rPr lang="ja-JP" altLang="en-US" sz="2400"/>
              <a:t> bits “</a:t>
            </a:r>
            <a:r>
              <a:rPr lang="en-US" altLang="ja-JP" sz="2400"/>
              <a:t>on the wire</a:t>
            </a:r>
            <a:r>
              <a:rPr lang="ja-JP" altLang="en-US" sz="2400"/>
              <a:t>”</a:t>
            </a:r>
            <a:endParaRPr lang="en-US" altLang="ja-JP" sz="2400"/>
          </a:p>
          <a:p>
            <a:pPr marL="287655" lvl="0" indent="-287655" eaLnBrk="1" hangingPunct="1">
              <a:lnSpc>
                <a:spcPct val="80000"/>
              </a:lnSpc>
              <a:buClr>
                <a:srgbClr val="000090"/>
              </a:buClr>
              <a:buFont typeface="Wingdings" panose="05000000000000000000" pitchFamily="2" charset="2"/>
            </a:pPr>
            <a:endParaRPr lang="en-US" altLang="zh-CN" sz="2400"/>
          </a:p>
        </p:txBody>
      </p:sp>
      <p:sp>
        <p:nvSpPr>
          <p:cNvPr id="148486" name="Rectangle 6"/>
          <p:cNvSpPr/>
          <p:nvPr/>
        </p:nvSpPr>
        <p:spPr>
          <a:xfrm>
            <a:off x="6457950" y="1824038"/>
            <a:ext cx="1892300" cy="3530600"/>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48487" name="Text Box 7"/>
          <p:cNvSpPr txBox="1"/>
          <p:nvPr/>
        </p:nvSpPr>
        <p:spPr>
          <a:xfrm>
            <a:off x="6562725" y="1920875"/>
            <a:ext cx="1644650" cy="3378200"/>
          </a:xfrm>
          <a:prstGeom prst="rect">
            <a:avLst/>
          </a:prstGeom>
          <a:noFill/>
          <a:ln w="9525">
            <a:noFill/>
          </a:ln>
        </p:spPr>
        <p:txBody>
          <a:bodyPr wrap="none" anchor="t" anchorCtr="0">
            <a:spAutoFit/>
          </a:bodyPr>
          <a:p>
            <a:pPr algn="ctr" eaLnBrk="0" hangingPunct="0"/>
            <a:r>
              <a:rPr lang="en-US" altLang="zh-CN" dirty="0">
                <a:latin typeface="Arial" panose="020B0604020202020204" pitchFamily="34" charset="0"/>
              </a:rPr>
              <a:t>application</a:t>
            </a:r>
            <a:endParaRPr lang="en-US" altLang="zh-CN" dirty="0">
              <a:latin typeface="Arial" panose="020B0604020202020204" pitchFamily="34" charset="0"/>
            </a:endParaRPr>
          </a:p>
          <a:p>
            <a:pPr algn="ctr" eaLnBrk="0" hangingPunct="0"/>
            <a:endParaRPr lang="en-US" altLang="zh-CN" dirty="0">
              <a:latin typeface="Arial" panose="020B0604020202020204" pitchFamily="34" charset="0"/>
            </a:endParaRPr>
          </a:p>
          <a:p>
            <a:pPr algn="ctr" eaLnBrk="0" hangingPunct="0"/>
            <a:r>
              <a:rPr lang="en-US" altLang="zh-CN" dirty="0">
                <a:latin typeface="Arial" panose="020B0604020202020204" pitchFamily="34" charset="0"/>
              </a:rPr>
              <a:t>transport</a:t>
            </a:r>
            <a:endParaRPr lang="en-US" altLang="zh-CN" dirty="0">
              <a:latin typeface="Arial" panose="020B0604020202020204" pitchFamily="34" charset="0"/>
            </a:endParaRPr>
          </a:p>
          <a:p>
            <a:pPr algn="ctr" eaLnBrk="0" hangingPunct="0"/>
            <a:endParaRPr lang="en-US" altLang="zh-CN" dirty="0">
              <a:latin typeface="Arial" panose="020B0604020202020204" pitchFamily="34" charset="0"/>
            </a:endParaRPr>
          </a:p>
          <a:p>
            <a:pPr algn="ctr" eaLnBrk="0" hangingPunct="0"/>
            <a:r>
              <a:rPr lang="en-US" altLang="zh-CN" dirty="0">
                <a:latin typeface="Arial" panose="020B0604020202020204" pitchFamily="34" charset="0"/>
              </a:rPr>
              <a:t>network</a:t>
            </a:r>
            <a:endParaRPr lang="en-US" altLang="zh-CN" dirty="0">
              <a:latin typeface="Arial" panose="020B0604020202020204" pitchFamily="34" charset="0"/>
            </a:endParaRPr>
          </a:p>
          <a:p>
            <a:pPr algn="ctr" eaLnBrk="0" hangingPunct="0"/>
            <a:endParaRPr lang="en-US" altLang="zh-CN" dirty="0">
              <a:latin typeface="Arial" panose="020B0604020202020204" pitchFamily="34" charset="0"/>
            </a:endParaRPr>
          </a:p>
          <a:p>
            <a:pPr algn="ctr" eaLnBrk="0" hangingPunct="0"/>
            <a:r>
              <a:rPr lang="en-US" altLang="zh-CN" dirty="0">
                <a:latin typeface="Arial" panose="020B0604020202020204" pitchFamily="34" charset="0"/>
              </a:rPr>
              <a:t>link</a:t>
            </a:r>
            <a:endParaRPr lang="en-US" altLang="zh-CN" dirty="0">
              <a:latin typeface="Arial" panose="020B0604020202020204" pitchFamily="34" charset="0"/>
            </a:endParaRPr>
          </a:p>
          <a:p>
            <a:pPr algn="ctr" eaLnBrk="0" hangingPunct="0"/>
            <a:endParaRPr lang="en-US" altLang="zh-CN" dirty="0">
              <a:latin typeface="Arial" panose="020B0604020202020204" pitchFamily="34" charset="0"/>
            </a:endParaRPr>
          </a:p>
          <a:p>
            <a:pPr algn="ctr" eaLnBrk="0" hangingPunct="0"/>
            <a:r>
              <a:rPr lang="en-US" altLang="zh-CN" dirty="0">
                <a:latin typeface="Arial" panose="020B0604020202020204" pitchFamily="34" charset="0"/>
              </a:rPr>
              <a:t>physical</a:t>
            </a:r>
            <a:endParaRPr lang="en-US" altLang="zh-CN" dirty="0">
              <a:latin typeface="Arial" panose="020B0604020202020204" pitchFamily="34" charset="0"/>
            </a:endParaRPr>
          </a:p>
        </p:txBody>
      </p:sp>
      <p:sp>
        <p:nvSpPr>
          <p:cNvPr id="148488" name="Line 8"/>
          <p:cNvSpPr/>
          <p:nvPr/>
        </p:nvSpPr>
        <p:spPr>
          <a:xfrm>
            <a:off x="6451600" y="2516188"/>
            <a:ext cx="1885950" cy="0"/>
          </a:xfrm>
          <a:prstGeom prst="line">
            <a:avLst/>
          </a:prstGeom>
          <a:ln w="38100" cap="flat" cmpd="sng">
            <a:solidFill>
              <a:schemeClr val="tx1"/>
            </a:solidFill>
            <a:prstDash val="solid"/>
            <a:round/>
            <a:headEnd type="none" w="med" len="med"/>
            <a:tailEnd type="none" w="med" len="med"/>
          </a:ln>
        </p:spPr>
      </p:sp>
      <p:sp>
        <p:nvSpPr>
          <p:cNvPr id="148489" name="Line 9"/>
          <p:cNvSpPr/>
          <p:nvPr/>
        </p:nvSpPr>
        <p:spPr>
          <a:xfrm>
            <a:off x="6451600" y="3221038"/>
            <a:ext cx="1885950" cy="0"/>
          </a:xfrm>
          <a:prstGeom prst="line">
            <a:avLst/>
          </a:prstGeom>
          <a:ln w="38100" cap="flat" cmpd="sng">
            <a:solidFill>
              <a:schemeClr val="tx1"/>
            </a:solidFill>
            <a:prstDash val="solid"/>
            <a:round/>
            <a:headEnd type="none" w="med" len="med"/>
            <a:tailEnd type="none" w="med" len="med"/>
          </a:ln>
        </p:spPr>
      </p:sp>
      <p:sp>
        <p:nvSpPr>
          <p:cNvPr id="148490" name="Line 10"/>
          <p:cNvSpPr/>
          <p:nvPr/>
        </p:nvSpPr>
        <p:spPr>
          <a:xfrm>
            <a:off x="6451600" y="3932238"/>
            <a:ext cx="1885950" cy="0"/>
          </a:xfrm>
          <a:prstGeom prst="line">
            <a:avLst/>
          </a:prstGeom>
          <a:ln w="38100" cap="flat" cmpd="sng">
            <a:solidFill>
              <a:schemeClr val="tx1"/>
            </a:solidFill>
            <a:prstDash val="solid"/>
            <a:round/>
            <a:headEnd type="none" w="med" len="med"/>
            <a:tailEnd type="none" w="med" len="med"/>
          </a:ln>
        </p:spPr>
      </p:sp>
      <p:sp>
        <p:nvSpPr>
          <p:cNvPr id="148491" name="Line 11"/>
          <p:cNvSpPr/>
          <p:nvPr/>
        </p:nvSpPr>
        <p:spPr>
          <a:xfrm>
            <a:off x="6451600" y="4643438"/>
            <a:ext cx="1885950" cy="0"/>
          </a:xfrm>
          <a:prstGeom prst="line">
            <a:avLst/>
          </a:prstGeom>
          <a:ln w="38100" cap="flat" cmpd="sng">
            <a:solidFill>
              <a:schemeClr val="tx1"/>
            </a:solidFill>
            <a:prstDash val="solid"/>
            <a:round/>
            <a:headEnd type="none" w="med" len="med"/>
            <a:tailEnd type="none" w="med" len="med"/>
          </a:ln>
        </p:spPr>
      </p:sp>
      <p:sp>
        <p:nvSpPr>
          <p:cNvPr id="148492"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50530" name="Rectangle 2"/>
          <p:cNvSpPr/>
          <p:nvPr/>
        </p:nvSpPr>
        <p:spPr>
          <a:xfrm>
            <a:off x="6505575" y="1638300"/>
            <a:ext cx="1892300" cy="3530600"/>
          </a:xfrm>
          <a:prstGeom prst="rect">
            <a:avLst/>
          </a:prstGeom>
          <a:solidFill>
            <a:srgbClr val="000099"/>
          </a:solidFill>
          <a:ln w="38100">
            <a:noFill/>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50531" name="Rectangle 3"/>
          <p:cNvSpPr>
            <a:spLocks noGrp="1"/>
          </p:cNvSpPr>
          <p:nvPr>
            <p:ph type="title" idx="4294967295"/>
          </p:nvPr>
        </p:nvSpPr>
        <p:spPr>
          <a:xfrm>
            <a:off x="400050" y="85725"/>
            <a:ext cx="6503988" cy="1143000"/>
          </a:xfrm>
        </p:spPr>
        <p:txBody>
          <a:bodyPr vert="horz" wrap="square" lIns="91440" tIns="45720" rIns="91440" bIns="45720" anchor="ctr" anchorCtr="0"/>
          <a:p>
            <a:pPr eaLnBrk="1" hangingPunct="1"/>
            <a:r>
              <a:rPr lang="en-US" altLang="zh-CN" dirty="0"/>
              <a:t>ISO/OSI reference model</a:t>
            </a:r>
            <a:endParaRPr lang="en-US" altLang="zh-CN" dirty="0"/>
          </a:p>
        </p:txBody>
      </p:sp>
      <p:sp>
        <p:nvSpPr>
          <p:cNvPr id="150532" name="Rectangle 4"/>
          <p:cNvSpPr>
            <a:spLocks noGrp="1"/>
          </p:cNvSpPr>
          <p:nvPr>
            <p:ph type="body" sz="half" idx="4294967295"/>
          </p:nvPr>
        </p:nvSpPr>
        <p:spPr>
          <a:xfrm>
            <a:off x="584200" y="1422400"/>
            <a:ext cx="5154613"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en-US" altLang="zh-CN" sz="2800" i="1" dirty="0">
                <a:solidFill>
                  <a:srgbClr val="CC0000"/>
                </a:solidFill>
              </a:rPr>
              <a:t>presentation</a:t>
            </a:r>
            <a:r>
              <a:rPr lang="zh-CN" altLang="en-US" sz="1800" i="1" dirty="0">
                <a:solidFill>
                  <a:srgbClr val="CC0000"/>
                </a:solidFill>
                <a:ea typeface="宋体" panose="02010600030101010101" pitchFamily="2" charset="-122"/>
              </a:rPr>
              <a:t>（表示层）</a:t>
            </a:r>
            <a:r>
              <a:rPr lang="en-US" altLang="zh-CN" sz="2800" i="1" dirty="0">
                <a:solidFill>
                  <a:srgbClr val="CC0000"/>
                </a:solidFill>
              </a:rPr>
              <a:t>:</a:t>
            </a:r>
            <a:r>
              <a:rPr lang="en-US" altLang="zh-CN" sz="2800" dirty="0"/>
              <a:t> allow applications to interpret meaning of data, e.g., encryption, compression, machine-specific conventions</a:t>
            </a:r>
            <a:endParaRPr lang="en-US" altLang="zh-CN" sz="2800" dirty="0"/>
          </a:p>
          <a:p>
            <a:pPr marL="287655" lvl="0" indent="-287655" eaLnBrk="1" hangingPunct="1">
              <a:buClr>
                <a:srgbClr val="000090"/>
              </a:buClr>
              <a:buFont typeface="Wingdings" panose="05000000000000000000" pitchFamily="2" charset="2"/>
            </a:pPr>
            <a:r>
              <a:rPr lang="en-US" altLang="zh-CN" sz="2800" i="1" dirty="0">
                <a:solidFill>
                  <a:srgbClr val="CC0000"/>
                </a:solidFill>
              </a:rPr>
              <a:t>session</a:t>
            </a:r>
            <a:r>
              <a:rPr lang="zh-CN" altLang="en-US" sz="1800" i="1" dirty="0">
                <a:solidFill>
                  <a:srgbClr val="CC0000"/>
                </a:solidFill>
                <a:ea typeface="宋体" panose="02010600030101010101" pitchFamily="2" charset="-122"/>
              </a:rPr>
              <a:t>（会话）</a:t>
            </a:r>
            <a:r>
              <a:rPr lang="en-US" altLang="zh-CN" sz="2800" i="1" dirty="0">
                <a:solidFill>
                  <a:srgbClr val="CC0000"/>
                </a:solidFill>
              </a:rPr>
              <a:t>:</a:t>
            </a:r>
            <a:r>
              <a:rPr lang="en-US" altLang="zh-CN" sz="2800" dirty="0"/>
              <a:t> synchronization</a:t>
            </a:r>
            <a:r>
              <a:rPr lang="zh-CN" altLang="en-US" sz="2800" dirty="0">
                <a:ea typeface="宋体" panose="02010600030101010101" pitchFamily="2" charset="-122"/>
              </a:rPr>
              <a:t>（同步）,</a:t>
            </a:r>
            <a:r>
              <a:rPr lang="en-US" altLang="zh-CN" sz="2800" dirty="0"/>
              <a:t> checkpointing</a:t>
            </a:r>
            <a:r>
              <a:rPr lang="zh-CN" altLang="en-US" sz="2800" dirty="0">
                <a:ea typeface="宋体" panose="02010600030101010101" pitchFamily="2" charset="-122"/>
              </a:rPr>
              <a:t>（检查点）</a:t>
            </a:r>
            <a:r>
              <a:rPr lang="en-US" altLang="zh-CN" sz="2800" dirty="0"/>
              <a:t>, recovery of data exchange</a:t>
            </a:r>
            <a:endParaRPr lang="en-US" altLang="zh-CN" sz="2800" dirty="0"/>
          </a:p>
          <a:p>
            <a:pPr marL="287655" lvl="0" indent="-287655" eaLnBrk="1" hangingPunct="1">
              <a:buClr>
                <a:srgbClr val="000090"/>
              </a:buClr>
              <a:buFont typeface="Wingdings" panose="05000000000000000000" pitchFamily="2" charset="2"/>
            </a:pPr>
            <a:r>
              <a:rPr lang="en-US" altLang="zh-CN" sz="2800" dirty="0"/>
              <a:t>Internet stack </a:t>
            </a:r>
            <a:r>
              <a:rPr lang="ja-JP" altLang="en-US" sz="2800" dirty="0"/>
              <a:t>“</a:t>
            </a:r>
            <a:r>
              <a:rPr lang="en-US" altLang="ja-JP" sz="2800" dirty="0"/>
              <a:t>missing</a:t>
            </a:r>
            <a:r>
              <a:rPr lang="ja-JP" altLang="en-US" sz="2800" dirty="0"/>
              <a:t>”</a:t>
            </a:r>
            <a:r>
              <a:rPr lang="en-US" altLang="ja-JP" sz="2800" dirty="0"/>
              <a:t> these layers!</a:t>
            </a:r>
            <a:endParaRPr lang="en-US" altLang="ja-JP" sz="2800" dirty="0"/>
          </a:p>
          <a:p>
            <a:pPr marL="682625" lvl="1" indent="-225425" eaLnBrk="1" hangingPunct="1">
              <a:buClr>
                <a:srgbClr val="000090"/>
              </a:buClr>
              <a:buSzTx/>
              <a:buFont typeface="Wingdings" panose="05000000000000000000" pitchFamily="2" charset="2"/>
              <a:buChar char="•"/>
            </a:pPr>
            <a:r>
              <a:rPr lang="en-US" altLang="zh-CN" sz="2400" dirty="0"/>
              <a:t>these services, </a:t>
            </a:r>
            <a:r>
              <a:rPr lang="en-US" altLang="zh-CN" sz="2400" i="1" dirty="0"/>
              <a:t>if needed,</a:t>
            </a:r>
            <a:r>
              <a:rPr lang="en-US" altLang="zh-CN" sz="2400" dirty="0"/>
              <a:t> must be implemented in application</a:t>
            </a:r>
            <a:endParaRPr lang="en-US" altLang="zh-CN" sz="2400" dirty="0"/>
          </a:p>
          <a:p>
            <a:pPr marL="682625" lvl="1" indent="-225425" eaLnBrk="1" hangingPunct="1">
              <a:buClr>
                <a:srgbClr val="000090"/>
              </a:buClr>
              <a:buSzTx/>
              <a:buFont typeface="Wingdings" panose="05000000000000000000" pitchFamily="2" charset="2"/>
              <a:buChar char="•"/>
            </a:pPr>
            <a:r>
              <a:rPr lang="en-US" altLang="zh-CN" sz="2400" dirty="0"/>
              <a:t>needed?</a:t>
            </a:r>
            <a:endParaRPr lang="en-US" altLang="zh-CN" sz="2400" dirty="0"/>
          </a:p>
        </p:txBody>
      </p:sp>
      <p:sp>
        <p:nvSpPr>
          <p:cNvPr id="150533" name="Rectangle 6"/>
          <p:cNvSpPr/>
          <p:nvPr/>
        </p:nvSpPr>
        <p:spPr>
          <a:xfrm>
            <a:off x="6391275" y="1774825"/>
            <a:ext cx="1892300" cy="3586163"/>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50534" name="Text Box 7"/>
          <p:cNvSpPr txBox="1"/>
          <p:nvPr/>
        </p:nvSpPr>
        <p:spPr>
          <a:xfrm>
            <a:off x="6348413" y="1946275"/>
            <a:ext cx="1982787" cy="3414713"/>
          </a:xfrm>
          <a:prstGeom prst="rect">
            <a:avLst/>
          </a:prstGeom>
          <a:noFill/>
          <a:ln w="9525">
            <a:noFill/>
          </a:ln>
        </p:spPr>
        <p:txBody>
          <a:bodyPr anchor="t" anchorCtr="0">
            <a:spAutoFit/>
          </a:bodyPr>
          <a:p>
            <a:pPr algn="ctr" eaLnBrk="0" hangingPunct="0">
              <a:lnSpc>
                <a:spcPct val="70000"/>
              </a:lnSpc>
            </a:pPr>
            <a:r>
              <a:rPr lang="en-US" altLang="zh-CN" dirty="0">
                <a:latin typeface="Arial" panose="020B0604020202020204" pitchFamily="34" charset="0"/>
              </a:rPr>
              <a:t>application</a:t>
            </a:r>
            <a:endParaRPr lang="en-US" altLang="zh-CN" dirty="0">
              <a:latin typeface="Arial" panose="020B0604020202020204" pitchFamily="34" charset="0"/>
            </a:endParaRPr>
          </a:p>
          <a:p>
            <a:pPr algn="ctr" eaLnBrk="0" hangingPunct="0">
              <a:lnSpc>
                <a:spcPct val="70000"/>
              </a:lnSpc>
            </a:pPr>
            <a:endParaRPr lang="en-US" altLang="zh-CN" dirty="0">
              <a:latin typeface="Arial" panose="020B0604020202020204" pitchFamily="34" charset="0"/>
            </a:endParaRPr>
          </a:p>
          <a:p>
            <a:pPr algn="ctr" eaLnBrk="0" hangingPunct="0">
              <a:lnSpc>
                <a:spcPct val="70000"/>
              </a:lnSpc>
            </a:pPr>
            <a:r>
              <a:rPr lang="en-US" altLang="zh-CN" dirty="0">
                <a:latin typeface="Arial" panose="020B0604020202020204" pitchFamily="34" charset="0"/>
              </a:rPr>
              <a:t>presentation</a:t>
            </a:r>
            <a:endParaRPr lang="en-US" altLang="zh-CN" dirty="0">
              <a:latin typeface="Arial" panose="020B0604020202020204" pitchFamily="34" charset="0"/>
            </a:endParaRPr>
          </a:p>
          <a:p>
            <a:pPr algn="ctr" eaLnBrk="0" hangingPunct="0">
              <a:lnSpc>
                <a:spcPct val="70000"/>
              </a:lnSpc>
            </a:pPr>
            <a:endParaRPr lang="en-US" altLang="zh-CN" dirty="0">
              <a:latin typeface="Arial" panose="020B0604020202020204" pitchFamily="34" charset="0"/>
            </a:endParaRPr>
          </a:p>
          <a:p>
            <a:pPr algn="ctr" eaLnBrk="0" hangingPunct="0">
              <a:lnSpc>
                <a:spcPct val="70000"/>
              </a:lnSpc>
            </a:pPr>
            <a:r>
              <a:rPr lang="en-US" altLang="zh-CN" dirty="0">
                <a:latin typeface="Arial" panose="020B0604020202020204" pitchFamily="34" charset="0"/>
              </a:rPr>
              <a:t>session</a:t>
            </a:r>
            <a:endParaRPr lang="en-US" altLang="zh-CN" dirty="0">
              <a:latin typeface="Arial" panose="020B0604020202020204" pitchFamily="34" charset="0"/>
            </a:endParaRPr>
          </a:p>
          <a:p>
            <a:pPr algn="ctr" eaLnBrk="0" hangingPunct="0">
              <a:lnSpc>
                <a:spcPct val="70000"/>
              </a:lnSpc>
            </a:pPr>
            <a:endParaRPr lang="en-US" altLang="zh-CN" dirty="0">
              <a:latin typeface="Arial" panose="020B0604020202020204" pitchFamily="34" charset="0"/>
            </a:endParaRPr>
          </a:p>
          <a:p>
            <a:pPr algn="ctr" eaLnBrk="0" hangingPunct="0">
              <a:lnSpc>
                <a:spcPct val="70000"/>
              </a:lnSpc>
            </a:pPr>
            <a:r>
              <a:rPr lang="en-US" altLang="zh-CN" dirty="0">
                <a:latin typeface="Arial" panose="020B0604020202020204" pitchFamily="34" charset="0"/>
              </a:rPr>
              <a:t>transport</a:t>
            </a:r>
            <a:endParaRPr lang="en-US" altLang="zh-CN" dirty="0">
              <a:latin typeface="Arial" panose="020B0604020202020204" pitchFamily="34" charset="0"/>
            </a:endParaRPr>
          </a:p>
          <a:p>
            <a:pPr algn="ctr" eaLnBrk="0" hangingPunct="0">
              <a:lnSpc>
                <a:spcPct val="70000"/>
              </a:lnSpc>
            </a:pPr>
            <a:endParaRPr lang="en-US" altLang="zh-CN" dirty="0">
              <a:latin typeface="Arial" panose="020B0604020202020204" pitchFamily="34" charset="0"/>
            </a:endParaRPr>
          </a:p>
          <a:p>
            <a:pPr algn="ctr" eaLnBrk="0" hangingPunct="0">
              <a:lnSpc>
                <a:spcPct val="70000"/>
              </a:lnSpc>
            </a:pPr>
            <a:r>
              <a:rPr lang="en-US" altLang="zh-CN" dirty="0">
                <a:latin typeface="Arial" panose="020B0604020202020204" pitchFamily="34" charset="0"/>
              </a:rPr>
              <a:t>network</a:t>
            </a:r>
            <a:endParaRPr lang="en-US" altLang="zh-CN" dirty="0">
              <a:latin typeface="Arial" panose="020B0604020202020204" pitchFamily="34" charset="0"/>
            </a:endParaRPr>
          </a:p>
          <a:p>
            <a:pPr algn="ctr" eaLnBrk="0" hangingPunct="0">
              <a:lnSpc>
                <a:spcPct val="70000"/>
              </a:lnSpc>
            </a:pPr>
            <a:endParaRPr lang="en-US" altLang="zh-CN" dirty="0">
              <a:latin typeface="Arial" panose="020B0604020202020204" pitchFamily="34" charset="0"/>
            </a:endParaRPr>
          </a:p>
          <a:p>
            <a:pPr algn="ctr" eaLnBrk="0" hangingPunct="0">
              <a:lnSpc>
                <a:spcPct val="70000"/>
              </a:lnSpc>
            </a:pPr>
            <a:r>
              <a:rPr lang="en-US" altLang="zh-CN" dirty="0">
                <a:latin typeface="Arial" panose="020B0604020202020204" pitchFamily="34" charset="0"/>
              </a:rPr>
              <a:t>link</a:t>
            </a:r>
            <a:endParaRPr lang="en-US" altLang="zh-CN" dirty="0">
              <a:latin typeface="Arial" panose="020B0604020202020204" pitchFamily="34" charset="0"/>
            </a:endParaRPr>
          </a:p>
          <a:p>
            <a:pPr algn="ctr" eaLnBrk="0" hangingPunct="0">
              <a:lnSpc>
                <a:spcPct val="70000"/>
              </a:lnSpc>
            </a:pPr>
            <a:endParaRPr lang="en-US" altLang="zh-CN" dirty="0">
              <a:latin typeface="Arial" panose="020B0604020202020204" pitchFamily="34" charset="0"/>
            </a:endParaRPr>
          </a:p>
          <a:p>
            <a:pPr algn="ctr" eaLnBrk="0" hangingPunct="0">
              <a:lnSpc>
                <a:spcPct val="70000"/>
              </a:lnSpc>
            </a:pPr>
            <a:r>
              <a:rPr lang="en-US" altLang="zh-CN" dirty="0">
                <a:latin typeface="Arial" panose="020B0604020202020204" pitchFamily="34" charset="0"/>
              </a:rPr>
              <a:t>physical</a:t>
            </a:r>
            <a:endParaRPr lang="en-US" altLang="zh-CN" dirty="0">
              <a:latin typeface="Arial" panose="020B0604020202020204" pitchFamily="34" charset="0"/>
            </a:endParaRPr>
          </a:p>
        </p:txBody>
      </p:sp>
      <p:sp>
        <p:nvSpPr>
          <p:cNvPr id="150535" name="Line 8"/>
          <p:cNvSpPr/>
          <p:nvPr/>
        </p:nvSpPr>
        <p:spPr>
          <a:xfrm>
            <a:off x="6370638" y="2366963"/>
            <a:ext cx="1885950" cy="0"/>
          </a:xfrm>
          <a:prstGeom prst="line">
            <a:avLst/>
          </a:prstGeom>
          <a:ln w="38100" cap="flat" cmpd="sng">
            <a:solidFill>
              <a:schemeClr val="tx1"/>
            </a:solidFill>
            <a:prstDash val="solid"/>
            <a:round/>
            <a:headEnd type="none" w="med" len="med"/>
            <a:tailEnd type="none" w="med" len="med"/>
          </a:ln>
        </p:spPr>
      </p:sp>
      <p:sp>
        <p:nvSpPr>
          <p:cNvPr id="150536" name="Line 9"/>
          <p:cNvSpPr/>
          <p:nvPr/>
        </p:nvSpPr>
        <p:spPr>
          <a:xfrm>
            <a:off x="6384925" y="3343275"/>
            <a:ext cx="1885950" cy="0"/>
          </a:xfrm>
          <a:prstGeom prst="line">
            <a:avLst/>
          </a:prstGeom>
          <a:ln w="38100" cap="flat" cmpd="sng">
            <a:solidFill>
              <a:schemeClr val="tx1"/>
            </a:solidFill>
            <a:prstDash val="solid"/>
            <a:round/>
            <a:headEnd type="none" w="med" len="med"/>
            <a:tailEnd type="none" w="med" len="med"/>
          </a:ln>
        </p:spPr>
      </p:sp>
      <p:sp>
        <p:nvSpPr>
          <p:cNvPr id="150537" name="Line 10"/>
          <p:cNvSpPr/>
          <p:nvPr/>
        </p:nvSpPr>
        <p:spPr>
          <a:xfrm>
            <a:off x="6384925" y="3883025"/>
            <a:ext cx="1885950" cy="0"/>
          </a:xfrm>
          <a:prstGeom prst="line">
            <a:avLst/>
          </a:prstGeom>
          <a:ln w="38100" cap="flat" cmpd="sng">
            <a:solidFill>
              <a:schemeClr val="tx1"/>
            </a:solidFill>
            <a:prstDash val="solid"/>
            <a:round/>
            <a:headEnd type="none" w="med" len="med"/>
            <a:tailEnd type="none" w="med" len="med"/>
          </a:ln>
        </p:spPr>
      </p:sp>
      <p:sp>
        <p:nvSpPr>
          <p:cNvPr id="150538" name="Line 11"/>
          <p:cNvSpPr/>
          <p:nvPr/>
        </p:nvSpPr>
        <p:spPr>
          <a:xfrm>
            <a:off x="6386513" y="4899025"/>
            <a:ext cx="1885950" cy="0"/>
          </a:xfrm>
          <a:prstGeom prst="line">
            <a:avLst/>
          </a:prstGeom>
          <a:ln w="38100" cap="flat" cmpd="sng">
            <a:solidFill>
              <a:schemeClr val="tx1"/>
            </a:solidFill>
            <a:prstDash val="solid"/>
            <a:round/>
            <a:headEnd type="none" w="med" len="med"/>
            <a:tailEnd type="none" w="med" len="med"/>
          </a:ln>
        </p:spPr>
      </p:sp>
      <p:sp>
        <p:nvSpPr>
          <p:cNvPr id="150539" name="Line 12"/>
          <p:cNvSpPr/>
          <p:nvPr/>
        </p:nvSpPr>
        <p:spPr>
          <a:xfrm>
            <a:off x="6370638" y="4416425"/>
            <a:ext cx="1885950" cy="0"/>
          </a:xfrm>
          <a:prstGeom prst="line">
            <a:avLst/>
          </a:prstGeom>
          <a:ln w="38100" cap="flat" cmpd="sng">
            <a:solidFill>
              <a:schemeClr val="tx1"/>
            </a:solidFill>
            <a:prstDash val="solid"/>
            <a:round/>
            <a:headEnd type="none" w="med" len="med"/>
            <a:tailEnd type="none" w="med" len="med"/>
          </a:ln>
        </p:spPr>
      </p:sp>
      <p:sp>
        <p:nvSpPr>
          <p:cNvPr id="150540" name="Line 13"/>
          <p:cNvSpPr/>
          <p:nvPr/>
        </p:nvSpPr>
        <p:spPr>
          <a:xfrm>
            <a:off x="6369050" y="2886075"/>
            <a:ext cx="1885950" cy="0"/>
          </a:xfrm>
          <a:prstGeom prst="line">
            <a:avLst/>
          </a:prstGeom>
          <a:ln w="38100" cap="flat" cmpd="sng">
            <a:solidFill>
              <a:schemeClr val="tx1"/>
            </a:solidFill>
            <a:prstDash val="solid"/>
            <a:round/>
            <a:headEnd type="none" w="med" len="med"/>
            <a:tailEnd type="none" w="med" len="med"/>
          </a:ln>
        </p:spPr>
      </p:sp>
      <p:pic>
        <p:nvPicPr>
          <p:cNvPr id="150541" name="Picture 18" descr="underline_base"/>
          <p:cNvPicPr/>
          <p:nvPr/>
        </p:nvPicPr>
        <p:blipFill>
          <a:blip r:embed="rId1"/>
          <a:stretch>
            <a:fillRect/>
          </a:stretch>
        </p:blipFill>
        <p:spPr>
          <a:xfrm>
            <a:off x="490538" y="895350"/>
            <a:ext cx="5988050" cy="184150"/>
          </a:xfrm>
          <a:prstGeom prst="rect">
            <a:avLst/>
          </a:prstGeom>
          <a:noFill/>
          <a:ln w="9525">
            <a:noFill/>
          </a:ln>
        </p:spPr>
      </p:pic>
      <p:sp>
        <p:nvSpPr>
          <p:cNvPr id="150542"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Freeform 99"/>
          <p:cNvSpPr/>
          <p:nvPr/>
        </p:nvSpPr>
        <p:spPr>
          <a:xfrm>
            <a:off x="6978650" y="4156075"/>
            <a:ext cx="655638" cy="1135063"/>
          </a:xfrm>
          <a:custGeom>
            <a:avLst/>
            <a:gdLst/>
            <a:ahLst/>
            <a:cxnLst>
              <a:cxn ang="0">
                <a:pos x="2147483647" y="2147483647"/>
              </a:cxn>
              <a:cxn ang="0">
                <a:pos x="2147483647" y="0"/>
              </a:cxn>
              <a:cxn ang="0">
                <a:pos x="0" y="2147483647"/>
              </a:cxn>
              <a:cxn ang="0">
                <a:pos x="2147483647" y="2147483647"/>
              </a:cxn>
              <a:cxn ang="0">
                <a:pos x="2147483647" y="2147483647"/>
              </a:cxn>
            </a:cxnLst>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tileRect/>
          </a:gradFill>
          <a:ln w="9525">
            <a:noFill/>
          </a:ln>
        </p:spPr>
        <p:txBody>
          <a:bodyPr/>
          <a:p>
            <a:endParaRPr lang="zh-CN" altLang="en-US"/>
          </a:p>
        </p:txBody>
      </p:sp>
      <p:grpSp>
        <p:nvGrpSpPr>
          <p:cNvPr id="152578" name="Group 347"/>
          <p:cNvGrpSpPr/>
          <p:nvPr/>
        </p:nvGrpSpPr>
        <p:grpSpPr>
          <a:xfrm>
            <a:off x="7580313" y="4918075"/>
            <a:ext cx="984250" cy="600075"/>
            <a:chOff x="1871277" y="1576300"/>
            <a:chExt cx="1128371" cy="437861"/>
          </a:xfrm>
        </p:grpSpPr>
        <p:sp>
          <p:nvSpPr>
            <p:cNvPr id="152579" name="Oval 145"/>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47" name="Rectangle 14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52581" name="Oval 147"/>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149" name="Freeform 14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52583" name="Freeform 149"/>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52584" name="Freeform 150"/>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52585" name="Freeform 151"/>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52586" name="Straight Connector 152"/>
            <p:cNvCxnSpPr>
              <a:endCxn id="15258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52587" name="Straight Connector 153"/>
            <p:cNvCxnSpPr>
              <a:endCxn id="15258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
        <p:nvSpPr>
          <p:cNvPr id="152588"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52589" name="Picture 193" descr="underline_base"/>
          <p:cNvPicPr/>
          <p:nvPr/>
        </p:nvPicPr>
        <p:blipFill>
          <a:blip r:embed="rId1"/>
          <a:stretch>
            <a:fillRect/>
          </a:stretch>
        </p:blipFill>
        <p:spPr>
          <a:xfrm>
            <a:off x="5083175" y="795338"/>
            <a:ext cx="3370263" cy="184150"/>
          </a:xfrm>
          <a:prstGeom prst="rect">
            <a:avLst/>
          </a:prstGeom>
          <a:noFill/>
          <a:ln w="9525">
            <a:noFill/>
          </a:ln>
        </p:spPr>
      </p:pic>
      <p:sp>
        <p:nvSpPr>
          <p:cNvPr id="152590" name="Freeform 3"/>
          <p:cNvSpPr/>
          <p:nvPr/>
        </p:nvSpPr>
        <p:spPr>
          <a:xfrm>
            <a:off x="7129463" y="2246313"/>
            <a:ext cx="638175" cy="852487"/>
          </a:xfrm>
          <a:custGeom>
            <a:avLst/>
            <a:gdLst/>
            <a:ahLst/>
            <a:cxnLst>
              <a:cxn ang="0">
                <a:pos x="2147483647" y="2147483647"/>
              </a:cxn>
              <a:cxn ang="0">
                <a:pos x="2147483647" y="0"/>
              </a:cxn>
              <a:cxn ang="0">
                <a:pos x="0" y="2147483647"/>
              </a:cxn>
              <a:cxn ang="0">
                <a:pos x="2147483647" y="2147483647"/>
              </a:cxn>
              <a:cxn ang="0">
                <a:pos x="2147483647" y="2147483647"/>
              </a:cxn>
            </a:cxnLst>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tileRect/>
          </a:gradFill>
          <a:ln w="9525">
            <a:noFill/>
          </a:ln>
        </p:spPr>
        <p:txBody>
          <a:bodyPr/>
          <a:p>
            <a:endParaRPr lang="zh-CN" altLang="en-US"/>
          </a:p>
        </p:txBody>
      </p:sp>
      <p:grpSp>
        <p:nvGrpSpPr>
          <p:cNvPr id="152591" name="Group 180"/>
          <p:cNvGrpSpPr/>
          <p:nvPr/>
        </p:nvGrpSpPr>
        <p:grpSpPr>
          <a:xfrm>
            <a:off x="7329488" y="2754313"/>
            <a:ext cx="1052512" cy="355600"/>
            <a:chOff x="4410" y="1365"/>
            <a:chExt cx="663" cy="224"/>
          </a:xfrm>
        </p:grpSpPr>
        <p:sp>
          <p:nvSpPr>
            <p:cNvPr id="152592" name="Rectangle 181"/>
            <p:cNvSpPr/>
            <p:nvPr/>
          </p:nvSpPr>
          <p:spPr>
            <a:xfrm>
              <a:off x="4410" y="1500"/>
              <a:ext cx="495" cy="87"/>
            </a:xfrm>
            <a:prstGeom prst="rect">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593" name="AutoShape 182"/>
            <p:cNvSpPr/>
            <p:nvPr/>
          </p:nvSpPr>
          <p:spPr>
            <a:xfrm>
              <a:off x="4410" y="1368"/>
              <a:ext cx="663" cy="135"/>
            </a:xfrm>
            <a:prstGeom prst="parallelogram">
              <a:avLst>
                <a:gd name="adj" fmla="val 122777"/>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594" name="Freeform 183"/>
            <p:cNvSpPr/>
            <p:nvPr/>
          </p:nvSpPr>
          <p:spPr>
            <a:xfrm>
              <a:off x="4904" y="1365"/>
              <a:ext cx="169" cy="224"/>
            </a:xfrm>
            <a:custGeom>
              <a:avLst/>
              <a:gdLst/>
              <a:ahLst/>
              <a:cxnLst>
                <a:cxn ang="0">
                  <a:pos x="0" y="138"/>
                </a:cxn>
                <a:cxn ang="0">
                  <a:pos x="0" y="224"/>
                </a:cxn>
                <a:cxn ang="0">
                  <a:pos x="169" y="77"/>
                </a:cxn>
                <a:cxn ang="0">
                  <a:pos x="169" y="0"/>
                </a:cxn>
                <a:cxn ang="0">
                  <a:pos x="0" y="138"/>
                </a:cxn>
              </a:cxnLst>
              <a:pathLst>
                <a:path w="169" h="224">
                  <a:moveTo>
                    <a:pt x="0" y="138"/>
                  </a:moveTo>
                  <a:lnTo>
                    <a:pt x="0" y="224"/>
                  </a:lnTo>
                  <a:lnTo>
                    <a:pt x="169" y="77"/>
                  </a:lnTo>
                  <a:lnTo>
                    <a:pt x="169" y="0"/>
                  </a:lnTo>
                  <a:lnTo>
                    <a:pt x="0" y="138"/>
                  </a:lnTo>
                  <a:close/>
                </a:path>
              </a:pathLst>
            </a:custGeom>
            <a:solidFill>
              <a:srgbClr val="BBE0E3"/>
            </a:solidFill>
            <a:ln w="6350" cap="flat" cmpd="sng">
              <a:solidFill>
                <a:srgbClr val="000000"/>
              </a:solidFill>
              <a:prstDash val="solid"/>
              <a:round/>
              <a:headEnd type="none" w="med" len="med"/>
              <a:tailEnd type="none" w="med" len="med"/>
            </a:ln>
          </p:spPr>
          <p:txBody>
            <a:bodyPr/>
            <a:p>
              <a:endParaRPr lang="zh-CN" altLang="en-US"/>
            </a:p>
          </p:txBody>
        </p:sp>
        <p:sp>
          <p:nvSpPr>
            <p:cNvPr id="152595" name="Freeform 184"/>
            <p:cNvSpPr/>
            <p:nvPr/>
          </p:nvSpPr>
          <p:spPr>
            <a:xfrm>
              <a:off x="4475" y="1395"/>
              <a:ext cx="506" cy="80"/>
            </a:xfrm>
            <a:custGeom>
              <a:avLst/>
              <a:gdLst/>
              <a:ahLst/>
              <a:cxnLst>
                <a:cxn ang="0">
                  <a:pos x="0" y="1801"/>
                </a:cxn>
                <a:cxn ang="0">
                  <a:pos x="147159" y="1752"/>
                </a:cxn>
                <a:cxn ang="0">
                  <a:pos x="868488" y="0"/>
                </a:cxn>
                <a:cxn ang="0">
                  <a:pos x="1108812" y="0"/>
                </a:cxn>
              </a:cxnLst>
              <a:pathLst>
                <a:path w="280" h="63">
                  <a:moveTo>
                    <a:pt x="0" y="63"/>
                  </a:moveTo>
                  <a:lnTo>
                    <a:pt x="37" y="62"/>
                  </a:lnTo>
                  <a:lnTo>
                    <a:pt x="219" y="0"/>
                  </a:lnTo>
                  <a:lnTo>
                    <a:pt x="280" y="0"/>
                  </a:lnTo>
                </a:path>
              </a:pathLst>
            </a:custGeom>
            <a:noFill/>
            <a:ln w="19050" cap="flat" cmpd="sng">
              <a:solidFill>
                <a:srgbClr val="000000"/>
              </a:solidFill>
              <a:prstDash val="solid"/>
              <a:round/>
              <a:headEnd type="none" w="med" len="med"/>
              <a:tailEnd type="none" w="med" len="med"/>
            </a:ln>
          </p:spPr>
          <p:txBody>
            <a:bodyPr/>
            <a:p>
              <a:endParaRPr lang="zh-CN" altLang="en-US"/>
            </a:p>
          </p:txBody>
        </p:sp>
        <p:sp>
          <p:nvSpPr>
            <p:cNvPr id="152596" name="Freeform 185"/>
            <p:cNvSpPr/>
            <p:nvPr/>
          </p:nvSpPr>
          <p:spPr>
            <a:xfrm>
              <a:off x="4593" y="1391"/>
              <a:ext cx="293" cy="93"/>
            </a:xfrm>
            <a:custGeom>
              <a:avLst/>
              <a:gdLst/>
              <a:ahLst/>
              <a:cxnLst>
                <a:cxn ang="0">
                  <a:pos x="0" y="0"/>
                </a:cxn>
                <a:cxn ang="0">
                  <a:pos x="67" y="1"/>
                </a:cxn>
                <a:cxn ang="0">
                  <a:pos x="195" y="93"/>
                </a:cxn>
                <a:cxn ang="0">
                  <a:pos x="293" y="93"/>
                </a:cxn>
              </a:cxnLst>
              <a:pathLst>
                <a:path w="293" h="93">
                  <a:moveTo>
                    <a:pt x="0" y="0"/>
                  </a:moveTo>
                  <a:lnTo>
                    <a:pt x="67" y="1"/>
                  </a:lnTo>
                  <a:lnTo>
                    <a:pt x="195" y="93"/>
                  </a:lnTo>
                  <a:lnTo>
                    <a:pt x="293" y="93"/>
                  </a:lnTo>
                </a:path>
              </a:pathLst>
            </a:custGeom>
            <a:noFill/>
            <a:ln w="19050" cap="flat" cmpd="sng">
              <a:solidFill>
                <a:srgbClr val="000000"/>
              </a:solidFill>
              <a:prstDash val="solid"/>
              <a:round/>
              <a:headEnd type="none" w="med" len="med"/>
              <a:tailEnd type="none" w="med" len="med"/>
            </a:ln>
          </p:spPr>
          <p:txBody>
            <a:bodyPr/>
            <a:p>
              <a:endParaRPr lang="zh-CN" altLang="en-US"/>
            </a:p>
          </p:txBody>
        </p:sp>
      </p:grpSp>
      <p:sp>
        <p:nvSpPr>
          <p:cNvPr id="152597" name="Freeform 2"/>
          <p:cNvSpPr/>
          <p:nvPr/>
        </p:nvSpPr>
        <p:spPr>
          <a:xfrm>
            <a:off x="3817938" y="1447800"/>
            <a:ext cx="4048125" cy="3833813"/>
          </a:xfrm>
          <a:custGeom>
            <a:avLst/>
            <a:gdLst/>
            <a:ahLst/>
            <a:cxnLst>
              <a:cxn ang="0">
                <a:pos x="2147483647" y="0"/>
              </a:cxn>
              <a:cxn ang="0">
                <a:pos x="2147483647" y="0"/>
              </a:cxn>
              <a:cxn ang="0">
                <a:pos x="2147483647" y="2147483647"/>
              </a:cxn>
              <a:cxn ang="0">
                <a:pos x="0" y="2147483647"/>
              </a:cxn>
            </a:cxnLst>
            <a:pathLst>
              <a:path w="2550" h="2415">
                <a:moveTo>
                  <a:pt x="592" y="0"/>
                </a:moveTo>
                <a:lnTo>
                  <a:pt x="2544" y="0"/>
                </a:lnTo>
                <a:lnTo>
                  <a:pt x="2550" y="2415"/>
                </a:lnTo>
                <a:lnTo>
                  <a:pt x="0" y="2415"/>
                </a:lnTo>
              </a:path>
            </a:pathLst>
          </a:custGeom>
          <a:noFill/>
          <a:ln w="9525" cap="flat" cmpd="sng">
            <a:solidFill>
              <a:schemeClr val="bg2"/>
            </a:solidFill>
            <a:prstDash val="solid"/>
            <a:round/>
            <a:headEnd type="none" w="med" len="med"/>
            <a:tailEnd type="none" w="med" len="med"/>
          </a:ln>
        </p:spPr>
        <p:txBody>
          <a:bodyPr/>
          <a:p>
            <a:endParaRPr lang="zh-CN" altLang="en-US"/>
          </a:p>
        </p:txBody>
      </p:sp>
      <p:sp>
        <p:nvSpPr>
          <p:cNvPr id="152598" name="Text Box 8"/>
          <p:cNvSpPr txBox="1"/>
          <p:nvPr/>
        </p:nvSpPr>
        <p:spPr>
          <a:xfrm>
            <a:off x="2716213" y="223838"/>
            <a:ext cx="1100137" cy="457200"/>
          </a:xfrm>
          <a:prstGeom prst="rect">
            <a:avLst/>
          </a:prstGeom>
          <a:noFill/>
          <a:ln w="9525">
            <a:noFill/>
          </a:ln>
        </p:spPr>
        <p:txBody>
          <a:bodyPr wrap="none" anchor="t" anchorCtr="0">
            <a:spAutoFit/>
          </a:bodyPr>
          <a:p>
            <a:pPr eaLnBrk="0" hangingPunct="0"/>
            <a:r>
              <a:rPr lang="en-US" altLang="zh-CN" i="1" dirty="0">
                <a:solidFill>
                  <a:srgbClr val="000099"/>
                </a:solidFill>
                <a:latin typeface="Arial" panose="020B0604020202020204" pitchFamily="34" charset="0"/>
              </a:rPr>
              <a:t>source</a:t>
            </a:r>
            <a:endParaRPr lang="en-US" altLang="zh-CN" i="1" dirty="0">
              <a:solidFill>
                <a:srgbClr val="000099"/>
              </a:solidFill>
              <a:latin typeface="Arial" panose="020B0604020202020204" pitchFamily="34" charset="0"/>
            </a:endParaRPr>
          </a:p>
        </p:txBody>
      </p:sp>
      <p:sp>
        <p:nvSpPr>
          <p:cNvPr id="152599" name="Freeform 10"/>
          <p:cNvSpPr/>
          <p:nvPr/>
        </p:nvSpPr>
        <p:spPr>
          <a:xfrm>
            <a:off x="3868738" y="650875"/>
            <a:ext cx="360362" cy="1577975"/>
          </a:xfrm>
          <a:custGeom>
            <a:avLst/>
            <a:gdLst/>
            <a:ahLst/>
            <a:cxnLst>
              <a:cxn ang="0">
                <a:pos x="2147483647" y="2147483647"/>
              </a:cxn>
              <a:cxn ang="0">
                <a:pos x="0" y="0"/>
              </a:cxn>
              <a:cxn ang="0">
                <a:pos x="0" y="2147483647"/>
              </a:cxn>
              <a:cxn ang="0">
                <a:pos x="2147483647" y="2147483647"/>
              </a:cxn>
              <a:cxn ang="0">
                <a:pos x="2147483647" y="2147483647"/>
              </a:cxn>
            </a:cxnLst>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tileRect/>
          </a:gradFill>
          <a:ln w="9525">
            <a:noFill/>
          </a:ln>
        </p:spPr>
        <p:txBody>
          <a:bodyPr/>
          <a:p>
            <a:endParaRPr lang="zh-CN" altLang="en-US"/>
          </a:p>
        </p:txBody>
      </p:sp>
      <p:sp>
        <p:nvSpPr>
          <p:cNvPr id="152600" name="Rectangle 23"/>
          <p:cNvSpPr/>
          <p:nvPr/>
        </p:nvSpPr>
        <p:spPr>
          <a:xfrm>
            <a:off x="2644775" y="660400"/>
            <a:ext cx="1296988" cy="1546225"/>
          </a:xfrm>
          <a:prstGeom prst="rect">
            <a:avLst/>
          </a:prstGeom>
          <a:solidFill>
            <a:srgbClr val="000099"/>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01" name="Rectangle 24"/>
          <p:cNvSpPr/>
          <p:nvPr/>
        </p:nvSpPr>
        <p:spPr>
          <a:xfrm>
            <a:off x="2597150" y="731838"/>
            <a:ext cx="1273175" cy="15367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02" name="Line 25"/>
          <p:cNvSpPr/>
          <p:nvPr/>
        </p:nvSpPr>
        <p:spPr>
          <a:xfrm>
            <a:off x="2597150" y="1049338"/>
            <a:ext cx="1263650" cy="3175"/>
          </a:xfrm>
          <a:prstGeom prst="line">
            <a:avLst/>
          </a:prstGeom>
          <a:ln w="28575" cap="flat" cmpd="sng">
            <a:solidFill>
              <a:schemeClr val="tx1"/>
            </a:solidFill>
            <a:prstDash val="solid"/>
            <a:round/>
            <a:headEnd type="none" w="med" len="med"/>
            <a:tailEnd type="none" w="med" len="med"/>
          </a:ln>
        </p:spPr>
      </p:sp>
      <p:sp>
        <p:nvSpPr>
          <p:cNvPr id="152603" name="Text Box 26"/>
          <p:cNvSpPr txBox="1"/>
          <p:nvPr/>
        </p:nvSpPr>
        <p:spPr>
          <a:xfrm>
            <a:off x="2554288" y="698500"/>
            <a:ext cx="1317625" cy="1600200"/>
          </a:xfrm>
          <a:prstGeom prst="rect">
            <a:avLst/>
          </a:prstGeom>
          <a:noFill/>
          <a:ln w="9525">
            <a:noFill/>
          </a:ln>
        </p:spPr>
        <p:txBody>
          <a:bodyPr anchor="t" anchorCtr="0">
            <a:spAutoFit/>
          </a:bodyPr>
          <a:p>
            <a:pPr algn="ctr" eaLnBrk="0" hangingPunct="0">
              <a:lnSpc>
                <a:spcPct val="110000"/>
              </a:lnSpc>
            </a:pPr>
            <a:r>
              <a:rPr lang="en-US" altLang="zh-CN" sz="1800" dirty="0">
                <a:latin typeface="Arial" panose="020B0604020202020204" pitchFamily="34" charset="0"/>
              </a:rPr>
              <a:t>application</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transport</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network</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link</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physical</a:t>
            </a:r>
            <a:endParaRPr lang="en-US" altLang="zh-CN" sz="1800" dirty="0">
              <a:latin typeface="Arial" panose="020B0604020202020204" pitchFamily="34" charset="0"/>
            </a:endParaRPr>
          </a:p>
        </p:txBody>
      </p:sp>
      <p:sp>
        <p:nvSpPr>
          <p:cNvPr id="152604" name="Line 27"/>
          <p:cNvSpPr/>
          <p:nvPr/>
        </p:nvSpPr>
        <p:spPr>
          <a:xfrm>
            <a:off x="2605088" y="1370013"/>
            <a:ext cx="1263650" cy="3175"/>
          </a:xfrm>
          <a:prstGeom prst="line">
            <a:avLst/>
          </a:prstGeom>
          <a:ln w="28575" cap="flat" cmpd="sng">
            <a:solidFill>
              <a:schemeClr val="tx1"/>
            </a:solidFill>
            <a:prstDash val="solid"/>
            <a:round/>
            <a:headEnd type="none" w="med" len="med"/>
            <a:tailEnd type="none" w="med" len="med"/>
          </a:ln>
        </p:spPr>
      </p:sp>
      <p:sp>
        <p:nvSpPr>
          <p:cNvPr id="152605" name="Line 28"/>
          <p:cNvSpPr/>
          <p:nvPr/>
        </p:nvSpPr>
        <p:spPr>
          <a:xfrm>
            <a:off x="2609850" y="1651000"/>
            <a:ext cx="1263650" cy="3175"/>
          </a:xfrm>
          <a:prstGeom prst="line">
            <a:avLst/>
          </a:prstGeom>
          <a:ln w="28575" cap="flat" cmpd="sng">
            <a:solidFill>
              <a:schemeClr val="tx1"/>
            </a:solidFill>
            <a:prstDash val="solid"/>
            <a:round/>
            <a:headEnd type="none" w="med" len="med"/>
            <a:tailEnd type="none" w="med" len="med"/>
          </a:ln>
        </p:spPr>
      </p:sp>
      <p:sp>
        <p:nvSpPr>
          <p:cNvPr id="152606" name="Line 29"/>
          <p:cNvSpPr/>
          <p:nvPr/>
        </p:nvSpPr>
        <p:spPr>
          <a:xfrm>
            <a:off x="2609850" y="1927225"/>
            <a:ext cx="1263650" cy="3175"/>
          </a:xfrm>
          <a:prstGeom prst="line">
            <a:avLst/>
          </a:prstGeom>
          <a:ln w="28575" cap="flat" cmpd="sng">
            <a:solidFill>
              <a:schemeClr val="tx1"/>
            </a:solidFill>
            <a:prstDash val="solid"/>
            <a:round/>
            <a:headEnd type="none" w="med" len="med"/>
            <a:tailEnd type="none" w="med" len="med"/>
          </a:ln>
        </p:spPr>
      </p:sp>
      <p:grpSp>
        <p:nvGrpSpPr>
          <p:cNvPr id="5" name="Group 39"/>
          <p:cNvGrpSpPr/>
          <p:nvPr/>
        </p:nvGrpSpPr>
        <p:grpSpPr>
          <a:xfrm>
            <a:off x="1219200" y="1368425"/>
            <a:ext cx="1208088" cy="303213"/>
            <a:chOff x="501" y="1990"/>
            <a:chExt cx="761" cy="191"/>
          </a:xfrm>
        </p:grpSpPr>
        <p:sp>
          <p:nvSpPr>
            <p:cNvPr id="152608" name="Rectangle 40"/>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09" name="Rectangle 41"/>
            <p:cNvSpPr/>
            <p:nvPr/>
          </p:nvSpPr>
          <p:spPr>
            <a:xfrm>
              <a:off x="704" y="1990"/>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sp>
          <p:nvSpPr>
            <p:cNvPr id="152610" name="Rectangle 42"/>
            <p:cNvSpPr/>
            <p:nvPr/>
          </p:nvSpPr>
          <p:spPr>
            <a:xfrm>
              <a:off x="518" y="1990"/>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n</a:t>
              </a:r>
              <a:endParaRPr lang="en-US" altLang="zh-CN" sz="1800" baseline="-25000" dirty="0">
                <a:latin typeface="Arial" panose="020B0604020202020204" pitchFamily="34" charset="0"/>
              </a:endParaRPr>
            </a:p>
          </p:txBody>
        </p:sp>
        <p:sp>
          <p:nvSpPr>
            <p:cNvPr id="152611" name="Rectangle 43"/>
            <p:cNvSpPr/>
            <p:nvPr/>
          </p:nvSpPr>
          <p:spPr>
            <a:xfrm>
              <a:off x="834" y="1991"/>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sp>
          <p:nvSpPr>
            <p:cNvPr id="152612" name="Line 44"/>
            <p:cNvSpPr/>
            <p:nvPr/>
          </p:nvSpPr>
          <p:spPr>
            <a:xfrm>
              <a:off x="688" y="2013"/>
              <a:ext cx="0" cy="154"/>
            </a:xfrm>
            <a:prstGeom prst="line">
              <a:avLst/>
            </a:prstGeom>
            <a:ln w="9525" cap="flat" cmpd="sng">
              <a:solidFill>
                <a:schemeClr val="tx1"/>
              </a:solidFill>
              <a:prstDash val="solid"/>
              <a:round/>
              <a:headEnd type="none" w="med" len="med"/>
              <a:tailEnd type="none" w="med" len="med"/>
            </a:ln>
          </p:spPr>
        </p:sp>
        <p:sp>
          <p:nvSpPr>
            <p:cNvPr id="152613" name="Line 45"/>
            <p:cNvSpPr/>
            <p:nvPr/>
          </p:nvSpPr>
          <p:spPr>
            <a:xfrm>
              <a:off x="880" y="2010"/>
              <a:ext cx="0" cy="156"/>
            </a:xfrm>
            <a:prstGeom prst="line">
              <a:avLst/>
            </a:prstGeom>
            <a:ln w="9525" cap="flat" cmpd="sng">
              <a:solidFill>
                <a:schemeClr val="tx1"/>
              </a:solidFill>
              <a:prstDash val="solid"/>
              <a:round/>
              <a:headEnd type="none" w="med" len="med"/>
              <a:tailEnd type="none" w="med" len="med"/>
            </a:ln>
          </p:spPr>
        </p:sp>
      </p:grpSp>
      <p:sp>
        <p:nvSpPr>
          <p:cNvPr id="112645" name="Text Box 5"/>
          <p:cNvSpPr txBox="1"/>
          <p:nvPr/>
        </p:nvSpPr>
        <p:spPr>
          <a:xfrm>
            <a:off x="395288" y="996950"/>
            <a:ext cx="963612" cy="336550"/>
          </a:xfrm>
          <a:prstGeom prst="rect">
            <a:avLst/>
          </a:prstGeom>
          <a:noFill/>
          <a:ln w="9525">
            <a:noFill/>
          </a:ln>
        </p:spPr>
        <p:txBody>
          <a:bodyPr wrap="none" anchor="t" anchorCtr="0">
            <a:spAutoFit/>
          </a:bodyPr>
          <a:p>
            <a:pPr eaLnBrk="0" hangingPunct="0"/>
            <a:r>
              <a:rPr lang="en-US" altLang="zh-CN" sz="1600" dirty="0">
                <a:solidFill>
                  <a:srgbClr val="CC0000"/>
                </a:solidFill>
                <a:latin typeface="Arial" panose="020B0604020202020204" pitchFamily="34" charset="0"/>
              </a:rPr>
              <a:t>segment</a:t>
            </a:r>
            <a:endParaRPr lang="en-US" altLang="zh-CN" sz="1600" dirty="0">
              <a:solidFill>
                <a:srgbClr val="CC0000"/>
              </a:solidFill>
              <a:latin typeface="Arial" panose="020B0604020202020204" pitchFamily="34" charset="0"/>
            </a:endParaRPr>
          </a:p>
        </p:txBody>
      </p:sp>
      <p:grpSp>
        <p:nvGrpSpPr>
          <p:cNvPr id="6" name="Group 178"/>
          <p:cNvGrpSpPr/>
          <p:nvPr/>
        </p:nvGrpSpPr>
        <p:grpSpPr>
          <a:xfrm>
            <a:off x="1533525" y="1033463"/>
            <a:ext cx="301625" cy="292100"/>
            <a:chOff x="1962" y="2058"/>
            <a:chExt cx="190" cy="184"/>
          </a:xfrm>
        </p:grpSpPr>
        <p:sp>
          <p:nvSpPr>
            <p:cNvPr id="152616" name="Rectangle 47"/>
            <p:cNvSpPr/>
            <p:nvPr/>
          </p:nvSpPr>
          <p:spPr>
            <a:xfrm>
              <a:off x="1962" y="2075"/>
              <a:ext cx="177"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17" name="Rectangle 48"/>
            <p:cNvSpPr/>
            <p:nvPr/>
          </p:nvSpPr>
          <p:spPr>
            <a:xfrm>
              <a:off x="1965" y="2058"/>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grpSp>
      <p:sp>
        <p:nvSpPr>
          <p:cNvPr id="112644" name="Text Box 4"/>
          <p:cNvSpPr txBox="1"/>
          <p:nvPr/>
        </p:nvSpPr>
        <p:spPr>
          <a:xfrm>
            <a:off x="195263" y="1336675"/>
            <a:ext cx="1042987" cy="336550"/>
          </a:xfrm>
          <a:prstGeom prst="rect">
            <a:avLst/>
          </a:prstGeom>
          <a:noFill/>
          <a:ln w="9525">
            <a:noFill/>
          </a:ln>
        </p:spPr>
        <p:txBody>
          <a:bodyPr wrap="none" anchor="t" anchorCtr="0">
            <a:spAutoFit/>
          </a:bodyPr>
          <a:p>
            <a:pPr eaLnBrk="0" hangingPunct="0"/>
            <a:r>
              <a:rPr lang="en-US" altLang="zh-CN" sz="1600" dirty="0">
                <a:solidFill>
                  <a:srgbClr val="CC0000"/>
                </a:solidFill>
                <a:latin typeface="Arial" panose="020B0604020202020204" pitchFamily="34" charset="0"/>
              </a:rPr>
              <a:t>datagram</a:t>
            </a:r>
            <a:endParaRPr lang="en-US" altLang="zh-CN" sz="1600" dirty="0">
              <a:solidFill>
                <a:srgbClr val="CC0000"/>
              </a:solidFill>
              <a:latin typeface="Arial" panose="020B0604020202020204" pitchFamily="34" charset="0"/>
            </a:endParaRPr>
          </a:p>
        </p:txBody>
      </p:sp>
      <p:sp>
        <p:nvSpPr>
          <p:cNvPr id="152619" name="Text Box 54"/>
          <p:cNvSpPr txBox="1"/>
          <p:nvPr/>
        </p:nvSpPr>
        <p:spPr>
          <a:xfrm>
            <a:off x="1547813" y="4157663"/>
            <a:ext cx="1412875" cy="396875"/>
          </a:xfrm>
          <a:prstGeom prst="rect">
            <a:avLst/>
          </a:prstGeom>
          <a:noFill/>
          <a:ln w="9525">
            <a:noFill/>
          </a:ln>
        </p:spPr>
        <p:txBody>
          <a:bodyPr wrap="none" anchor="t" anchorCtr="0">
            <a:spAutoFit/>
          </a:bodyPr>
          <a:p>
            <a:pPr eaLnBrk="0" hangingPunct="0"/>
            <a:r>
              <a:rPr lang="en-US" altLang="zh-CN" sz="2000" i="1" dirty="0">
                <a:solidFill>
                  <a:srgbClr val="000099"/>
                </a:solidFill>
                <a:latin typeface="Arial" panose="020B0604020202020204" pitchFamily="34" charset="0"/>
              </a:rPr>
              <a:t>destination</a:t>
            </a:r>
            <a:endParaRPr lang="en-US" altLang="zh-CN" sz="2000" i="1" dirty="0">
              <a:solidFill>
                <a:srgbClr val="000099"/>
              </a:solidFill>
              <a:latin typeface="Arial" panose="020B0604020202020204" pitchFamily="34" charset="0"/>
            </a:endParaRPr>
          </a:p>
        </p:txBody>
      </p:sp>
      <p:sp>
        <p:nvSpPr>
          <p:cNvPr id="152620" name="Freeform 56"/>
          <p:cNvSpPr/>
          <p:nvPr/>
        </p:nvSpPr>
        <p:spPr>
          <a:xfrm>
            <a:off x="2979738" y="4540250"/>
            <a:ext cx="360362" cy="1577975"/>
          </a:xfrm>
          <a:custGeom>
            <a:avLst/>
            <a:gdLst/>
            <a:ahLst/>
            <a:cxnLst>
              <a:cxn ang="0">
                <a:pos x="2147483647" y="2147483647"/>
              </a:cxn>
              <a:cxn ang="0">
                <a:pos x="0" y="0"/>
              </a:cxn>
              <a:cxn ang="0">
                <a:pos x="0" y="2147483647"/>
              </a:cxn>
              <a:cxn ang="0">
                <a:pos x="2147483647" y="2147483647"/>
              </a:cxn>
              <a:cxn ang="0">
                <a:pos x="2147483647" y="2147483647"/>
              </a:cxn>
            </a:cxnLst>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tileRect/>
          </a:gradFill>
          <a:ln w="9525">
            <a:noFill/>
          </a:ln>
        </p:spPr>
        <p:txBody>
          <a:bodyPr/>
          <a:p>
            <a:endParaRPr lang="zh-CN" altLang="en-US"/>
          </a:p>
        </p:txBody>
      </p:sp>
      <p:sp>
        <p:nvSpPr>
          <p:cNvPr id="152621" name="Rectangle 57"/>
          <p:cNvSpPr/>
          <p:nvPr/>
        </p:nvSpPr>
        <p:spPr>
          <a:xfrm>
            <a:off x="1755775" y="4546600"/>
            <a:ext cx="1296988" cy="1546225"/>
          </a:xfrm>
          <a:prstGeom prst="rect">
            <a:avLst/>
          </a:prstGeom>
          <a:solidFill>
            <a:srgbClr val="000099"/>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22" name="Rectangle 58"/>
          <p:cNvSpPr/>
          <p:nvPr/>
        </p:nvSpPr>
        <p:spPr>
          <a:xfrm>
            <a:off x="1708150" y="4618038"/>
            <a:ext cx="1273175" cy="15367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23" name="Line 59"/>
          <p:cNvSpPr/>
          <p:nvPr/>
        </p:nvSpPr>
        <p:spPr>
          <a:xfrm>
            <a:off x="1708150" y="4935538"/>
            <a:ext cx="1263650" cy="3175"/>
          </a:xfrm>
          <a:prstGeom prst="line">
            <a:avLst/>
          </a:prstGeom>
          <a:ln w="28575" cap="flat" cmpd="sng">
            <a:solidFill>
              <a:schemeClr val="tx1"/>
            </a:solidFill>
            <a:prstDash val="solid"/>
            <a:round/>
            <a:headEnd type="none" w="med" len="med"/>
            <a:tailEnd type="none" w="med" len="med"/>
          </a:ln>
        </p:spPr>
      </p:sp>
      <p:sp>
        <p:nvSpPr>
          <p:cNvPr id="152624" name="Text Box 60"/>
          <p:cNvSpPr txBox="1"/>
          <p:nvPr/>
        </p:nvSpPr>
        <p:spPr>
          <a:xfrm>
            <a:off x="1665288" y="4584700"/>
            <a:ext cx="1317625" cy="1600200"/>
          </a:xfrm>
          <a:prstGeom prst="rect">
            <a:avLst/>
          </a:prstGeom>
          <a:noFill/>
          <a:ln w="9525">
            <a:noFill/>
          </a:ln>
        </p:spPr>
        <p:txBody>
          <a:bodyPr anchor="t" anchorCtr="0">
            <a:spAutoFit/>
          </a:bodyPr>
          <a:p>
            <a:pPr algn="ctr" eaLnBrk="0" hangingPunct="0">
              <a:lnSpc>
                <a:spcPct val="110000"/>
              </a:lnSpc>
            </a:pPr>
            <a:r>
              <a:rPr lang="en-US" altLang="zh-CN" sz="1800" dirty="0">
                <a:latin typeface="Arial" panose="020B0604020202020204" pitchFamily="34" charset="0"/>
              </a:rPr>
              <a:t>application</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transport</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network</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link</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physical</a:t>
            </a:r>
            <a:endParaRPr lang="en-US" altLang="zh-CN" sz="1800" dirty="0">
              <a:latin typeface="Arial" panose="020B0604020202020204" pitchFamily="34" charset="0"/>
            </a:endParaRPr>
          </a:p>
        </p:txBody>
      </p:sp>
      <p:sp>
        <p:nvSpPr>
          <p:cNvPr id="152625" name="Line 61"/>
          <p:cNvSpPr/>
          <p:nvPr/>
        </p:nvSpPr>
        <p:spPr>
          <a:xfrm>
            <a:off x="1716088" y="5256213"/>
            <a:ext cx="1263650" cy="3175"/>
          </a:xfrm>
          <a:prstGeom prst="line">
            <a:avLst/>
          </a:prstGeom>
          <a:ln w="28575" cap="flat" cmpd="sng">
            <a:solidFill>
              <a:schemeClr val="tx1"/>
            </a:solidFill>
            <a:prstDash val="solid"/>
            <a:round/>
            <a:headEnd type="none" w="med" len="med"/>
            <a:tailEnd type="none" w="med" len="med"/>
          </a:ln>
        </p:spPr>
      </p:sp>
      <p:sp>
        <p:nvSpPr>
          <p:cNvPr id="152626" name="Line 62"/>
          <p:cNvSpPr/>
          <p:nvPr/>
        </p:nvSpPr>
        <p:spPr>
          <a:xfrm>
            <a:off x="1720850" y="5537200"/>
            <a:ext cx="1263650" cy="3175"/>
          </a:xfrm>
          <a:prstGeom prst="line">
            <a:avLst/>
          </a:prstGeom>
          <a:ln w="28575" cap="flat" cmpd="sng">
            <a:solidFill>
              <a:schemeClr val="tx1"/>
            </a:solidFill>
            <a:prstDash val="solid"/>
            <a:round/>
            <a:headEnd type="none" w="med" len="med"/>
            <a:tailEnd type="none" w="med" len="med"/>
          </a:ln>
        </p:spPr>
      </p:sp>
      <p:sp>
        <p:nvSpPr>
          <p:cNvPr id="152627" name="Line 63"/>
          <p:cNvSpPr/>
          <p:nvPr/>
        </p:nvSpPr>
        <p:spPr>
          <a:xfrm>
            <a:off x="1720850" y="5813425"/>
            <a:ext cx="1263650" cy="3175"/>
          </a:xfrm>
          <a:prstGeom prst="line">
            <a:avLst/>
          </a:prstGeom>
          <a:ln w="28575" cap="flat" cmpd="sng">
            <a:solidFill>
              <a:schemeClr val="tx1"/>
            </a:solidFill>
            <a:prstDash val="solid"/>
            <a:round/>
            <a:headEnd type="none" w="med" len="med"/>
            <a:tailEnd type="none" w="med" len="med"/>
          </a:ln>
        </p:spPr>
      </p:sp>
      <p:grpSp>
        <p:nvGrpSpPr>
          <p:cNvPr id="3" name="Group 2"/>
          <p:cNvGrpSpPr/>
          <p:nvPr/>
        </p:nvGrpSpPr>
        <p:grpSpPr>
          <a:xfrm>
            <a:off x="152400" y="4610100"/>
            <a:ext cx="1479550" cy="1220788"/>
            <a:chOff x="152400" y="4610100"/>
            <a:chExt cx="1479550" cy="1220788"/>
          </a:xfrm>
        </p:grpSpPr>
        <p:grpSp>
          <p:nvGrpSpPr>
            <p:cNvPr id="152629" name="Group 64"/>
            <p:cNvGrpSpPr/>
            <p:nvPr/>
          </p:nvGrpSpPr>
          <p:grpSpPr>
            <a:xfrm>
              <a:off x="152400" y="5527675"/>
              <a:ext cx="1479550" cy="303213"/>
              <a:chOff x="332" y="2224"/>
              <a:chExt cx="932" cy="191"/>
            </a:xfrm>
          </p:grpSpPr>
          <p:sp>
            <p:nvSpPr>
              <p:cNvPr id="152630" name="Rectangle 65"/>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31" name="Rectangle 66"/>
              <p:cNvSpPr/>
              <p:nvPr/>
            </p:nvSpPr>
            <p:spPr>
              <a:xfrm>
                <a:off x="706" y="222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sp>
            <p:nvSpPr>
              <p:cNvPr id="152632" name="Rectangle 67"/>
              <p:cNvSpPr/>
              <p:nvPr/>
            </p:nvSpPr>
            <p:spPr>
              <a:xfrm>
                <a:off x="520" y="222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n</a:t>
                </a:r>
                <a:endParaRPr lang="en-US" altLang="zh-CN" sz="1800" baseline="-25000" dirty="0">
                  <a:latin typeface="Arial" panose="020B0604020202020204" pitchFamily="34" charset="0"/>
                </a:endParaRPr>
              </a:p>
            </p:txBody>
          </p:sp>
          <p:sp>
            <p:nvSpPr>
              <p:cNvPr id="152633" name="Rectangle 68"/>
              <p:cNvSpPr/>
              <p:nvPr/>
            </p:nvSpPr>
            <p:spPr>
              <a:xfrm>
                <a:off x="332" y="222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l</a:t>
                </a:r>
                <a:endParaRPr lang="en-US" altLang="zh-CN" sz="1800" baseline="-25000" dirty="0">
                  <a:latin typeface="Arial" panose="020B0604020202020204" pitchFamily="34" charset="0"/>
                </a:endParaRPr>
              </a:p>
            </p:txBody>
          </p:sp>
          <p:sp>
            <p:nvSpPr>
              <p:cNvPr id="152634" name="Rectangle 69"/>
              <p:cNvSpPr/>
              <p:nvPr/>
            </p:nvSpPr>
            <p:spPr>
              <a:xfrm>
                <a:off x="836" y="2225"/>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sp>
            <p:nvSpPr>
              <p:cNvPr id="152635" name="Line 70"/>
              <p:cNvSpPr/>
              <p:nvPr/>
            </p:nvSpPr>
            <p:spPr>
              <a:xfrm>
                <a:off x="510" y="2241"/>
                <a:ext cx="0" cy="162"/>
              </a:xfrm>
              <a:prstGeom prst="line">
                <a:avLst/>
              </a:prstGeom>
              <a:ln w="9525" cap="flat" cmpd="sng">
                <a:solidFill>
                  <a:schemeClr val="tx1"/>
                </a:solidFill>
                <a:prstDash val="solid"/>
                <a:round/>
                <a:headEnd type="none" w="med" len="med"/>
                <a:tailEnd type="none" w="med" len="med"/>
              </a:ln>
            </p:spPr>
          </p:sp>
          <p:sp>
            <p:nvSpPr>
              <p:cNvPr id="152636" name="Line 71"/>
              <p:cNvSpPr/>
              <p:nvPr/>
            </p:nvSpPr>
            <p:spPr>
              <a:xfrm>
                <a:off x="690" y="2247"/>
                <a:ext cx="0" cy="154"/>
              </a:xfrm>
              <a:prstGeom prst="line">
                <a:avLst/>
              </a:prstGeom>
              <a:ln w="9525" cap="flat" cmpd="sng">
                <a:solidFill>
                  <a:schemeClr val="tx1"/>
                </a:solidFill>
                <a:prstDash val="solid"/>
                <a:round/>
                <a:headEnd type="none" w="med" len="med"/>
                <a:tailEnd type="none" w="med" len="med"/>
              </a:ln>
            </p:spPr>
          </p:sp>
          <p:sp>
            <p:nvSpPr>
              <p:cNvPr id="152637" name="Line 72"/>
              <p:cNvSpPr/>
              <p:nvPr/>
            </p:nvSpPr>
            <p:spPr>
              <a:xfrm>
                <a:off x="882" y="2244"/>
                <a:ext cx="0" cy="156"/>
              </a:xfrm>
              <a:prstGeom prst="line">
                <a:avLst/>
              </a:prstGeom>
              <a:ln w="9525" cap="flat" cmpd="sng">
                <a:solidFill>
                  <a:schemeClr val="tx1"/>
                </a:solidFill>
                <a:prstDash val="solid"/>
                <a:round/>
                <a:headEnd type="none" w="med" len="med"/>
                <a:tailEnd type="none" w="med" len="med"/>
              </a:ln>
            </p:spPr>
          </p:sp>
        </p:grpSp>
        <p:grpSp>
          <p:nvGrpSpPr>
            <p:cNvPr id="152638" name="Group 73"/>
            <p:cNvGrpSpPr/>
            <p:nvPr/>
          </p:nvGrpSpPr>
          <p:grpSpPr>
            <a:xfrm>
              <a:off x="420688" y="5229225"/>
              <a:ext cx="1208087" cy="303213"/>
              <a:chOff x="501" y="1990"/>
              <a:chExt cx="761" cy="191"/>
            </a:xfrm>
          </p:grpSpPr>
          <p:sp>
            <p:nvSpPr>
              <p:cNvPr id="152639" name="Rectangle 74"/>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40" name="Rectangle 75"/>
              <p:cNvSpPr/>
              <p:nvPr/>
            </p:nvSpPr>
            <p:spPr>
              <a:xfrm>
                <a:off x="704" y="1990"/>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sp>
            <p:nvSpPr>
              <p:cNvPr id="152641" name="Rectangle 76"/>
              <p:cNvSpPr/>
              <p:nvPr/>
            </p:nvSpPr>
            <p:spPr>
              <a:xfrm>
                <a:off x="518" y="1990"/>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n</a:t>
                </a:r>
                <a:endParaRPr lang="en-US" altLang="zh-CN" sz="1800" baseline="-25000" dirty="0">
                  <a:latin typeface="Arial" panose="020B0604020202020204" pitchFamily="34" charset="0"/>
                </a:endParaRPr>
              </a:p>
            </p:txBody>
          </p:sp>
          <p:sp>
            <p:nvSpPr>
              <p:cNvPr id="152642" name="Rectangle 77"/>
              <p:cNvSpPr/>
              <p:nvPr/>
            </p:nvSpPr>
            <p:spPr>
              <a:xfrm>
                <a:off x="834" y="1991"/>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sp>
            <p:nvSpPr>
              <p:cNvPr id="152643" name="Line 78"/>
              <p:cNvSpPr/>
              <p:nvPr/>
            </p:nvSpPr>
            <p:spPr>
              <a:xfrm>
                <a:off x="688" y="2013"/>
                <a:ext cx="0" cy="154"/>
              </a:xfrm>
              <a:prstGeom prst="line">
                <a:avLst/>
              </a:prstGeom>
              <a:ln w="9525" cap="flat" cmpd="sng">
                <a:solidFill>
                  <a:schemeClr val="tx1"/>
                </a:solidFill>
                <a:prstDash val="solid"/>
                <a:round/>
                <a:headEnd type="none" w="med" len="med"/>
                <a:tailEnd type="none" w="med" len="med"/>
              </a:ln>
            </p:spPr>
          </p:sp>
          <p:sp>
            <p:nvSpPr>
              <p:cNvPr id="152644" name="Line 79"/>
              <p:cNvSpPr/>
              <p:nvPr/>
            </p:nvSpPr>
            <p:spPr>
              <a:xfrm>
                <a:off x="880" y="2010"/>
                <a:ext cx="0" cy="156"/>
              </a:xfrm>
              <a:prstGeom prst="line">
                <a:avLst/>
              </a:prstGeom>
              <a:ln w="9525" cap="flat" cmpd="sng">
                <a:solidFill>
                  <a:schemeClr val="tx1"/>
                </a:solidFill>
                <a:prstDash val="solid"/>
                <a:round/>
                <a:headEnd type="none" w="med" len="med"/>
                <a:tailEnd type="none" w="med" len="med"/>
              </a:ln>
            </p:spPr>
          </p:sp>
        </p:grpSp>
        <p:grpSp>
          <p:nvGrpSpPr>
            <p:cNvPr id="152645" name="Group 80"/>
            <p:cNvGrpSpPr/>
            <p:nvPr/>
          </p:nvGrpSpPr>
          <p:grpSpPr>
            <a:xfrm>
              <a:off x="723900" y="4921250"/>
              <a:ext cx="890588" cy="303213"/>
              <a:chOff x="645" y="1734"/>
              <a:chExt cx="561" cy="191"/>
            </a:xfrm>
          </p:grpSpPr>
          <p:sp>
            <p:nvSpPr>
              <p:cNvPr id="152646" name="Rectangle 81"/>
              <p:cNvSpPr/>
              <p:nvPr/>
            </p:nvSpPr>
            <p:spPr>
              <a:xfrm>
                <a:off x="645" y="1751"/>
                <a:ext cx="4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47" name="Rectangle 82"/>
              <p:cNvSpPr/>
              <p:nvPr/>
            </p:nvSpPr>
            <p:spPr>
              <a:xfrm>
                <a:off x="648" y="173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sp>
            <p:nvSpPr>
              <p:cNvPr id="152648" name="Rectangle 83"/>
              <p:cNvSpPr/>
              <p:nvPr/>
            </p:nvSpPr>
            <p:spPr>
              <a:xfrm>
                <a:off x="778" y="1735"/>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sp>
            <p:nvSpPr>
              <p:cNvPr id="152649" name="Line 84"/>
              <p:cNvSpPr/>
              <p:nvPr/>
            </p:nvSpPr>
            <p:spPr>
              <a:xfrm>
                <a:off x="824" y="1754"/>
                <a:ext cx="0" cy="156"/>
              </a:xfrm>
              <a:prstGeom prst="line">
                <a:avLst/>
              </a:prstGeom>
              <a:ln w="9525" cap="flat" cmpd="sng">
                <a:solidFill>
                  <a:schemeClr val="tx1"/>
                </a:solidFill>
                <a:prstDash val="solid"/>
                <a:round/>
                <a:headEnd type="none" w="med" len="med"/>
                <a:tailEnd type="none" w="med" len="med"/>
              </a:ln>
            </p:spPr>
          </p:sp>
        </p:grpSp>
        <p:grpSp>
          <p:nvGrpSpPr>
            <p:cNvPr id="152650" name="Group 85"/>
            <p:cNvGrpSpPr/>
            <p:nvPr/>
          </p:nvGrpSpPr>
          <p:grpSpPr>
            <a:xfrm>
              <a:off x="930275" y="4610100"/>
              <a:ext cx="679450" cy="301625"/>
              <a:chOff x="780" y="1553"/>
              <a:chExt cx="428" cy="190"/>
            </a:xfrm>
          </p:grpSpPr>
          <p:sp>
            <p:nvSpPr>
              <p:cNvPr id="152651" name="Rectangle 86"/>
              <p:cNvSpPr/>
              <p:nvPr/>
            </p:nvSpPr>
            <p:spPr>
              <a:xfrm>
                <a:off x="817" y="1569"/>
                <a:ext cx="31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52" name="Rectangle 87"/>
              <p:cNvSpPr/>
              <p:nvPr/>
            </p:nvSpPr>
            <p:spPr>
              <a:xfrm>
                <a:off x="780" y="1553"/>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grpSp>
      </p:grpSp>
      <p:grpSp>
        <p:nvGrpSpPr>
          <p:cNvPr id="152653" name="Group 88"/>
          <p:cNvGrpSpPr/>
          <p:nvPr/>
        </p:nvGrpSpPr>
        <p:grpSpPr>
          <a:xfrm>
            <a:off x="5654675" y="4164013"/>
            <a:ext cx="1387475" cy="1035050"/>
            <a:chOff x="3601" y="168"/>
            <a:chExt cx="874" cy="652"/>
          </a:xfrm>
        </p:grpSpPr>
        <p:sp>
          <p:nvSpPr>
            <p:cNvPr id="152654" name="Rectangle 89"/>
            <p:cNvSpPr/>
            <p:nvPr/>
          </p:nvSpPr>
          <p:spPr>
            <a:xfrm>
              <a:off x="3658" y="168"/>
              <a:ext cx="817" cy="596"/>
            </a:xfrm>
            <a:prstGeom prst="rect">
              <a:avLst/>
            </a:prstGeom>
            <a:solidFill>
              <a:srgbClr val="000099"/>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55" name="Rectangle 90"/>
            <p:cNvSpPr/>
            <p:nvPr/>
          </p:nvSpPr>
          <p:spPr>
            <a:xfrm>
              <a:off x="3628" y="213"/>
              <a:ext cx="802" cy="596"/>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56" name="Line 91"/>
            <p:cNvSpPr/>
            <p:nvPr/>
          </p:nvSpPr>
          <p:spPr>
            <a:xfrm>
              <a:off x="3628" y="413"/>
              <a:ext cx="796" cy="2"/>
            </a:xfrm>
            <a:prstGeom prst="line">
              <a:avLst/>
            </a:prstGeom>
            <a:ln w="28575" cap="flat" cmpd="sng">
              <a:solidFill>
                <a:schemeClr val="tx1"/>
              </a:solidFill>
              <a:prstDash val="solid"/>
              <a:round/>
              <a:headEnd type="none" w="med" len="med"/>
              <a:tailEnd type="none" w="med" len="med"/>
            </a:ln>
          </p:spPr>
        </p:sp>
        <p:sp>
          <p:nvSpPr>
            <p:cNvPr id="152657" name="Text Box 92"/>
            <p:cNvSpPr txBox="1"/>
            <p:nvPr/>
          </p:nvSpPr>
          <p:spPr>
            <a:xfrm>
              <a:off x="3601" y="192"/>
              <a:ext cx="830" cy="628"/>
            </a:xfrm>
            <a:prstGeom prst="rect">
              <a:avLst/>
            </a:prstGeom>
            <a:noFill/>
            <a:ln w="9525">
              <a:noFill/>
            </a:ln>
          </p:spPr>
          <p:txBody>
            <a:bodyPr anchor="t" anchorCtr="0">
              <a:spAutoFit/>
            </a:bodyPr>
            <a:p>
              <a:pPr algn="ctr" eaLnBrk="0" hangingPunct="0">
                <a:lnSpc>
                  <a:spcPct val="110000"/>
                </a:lnSpc>
              </a:pPr>
              <a:r>
                <a:rPr lang="en-US" altLang="zh-CN" sz="1800" dirty="0">
                  <a:latin typeface="Arial" panose="020B0604020202020204" pitchFamily="34" charset="0"/>
                </a:rPr>
                <a:t>network</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link</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physical</a:t>
              </a:r>
              <a:endParaRPr lang="en-US" altLang="zh-CN" sz="1800" dirty="0">
                <a:latin typeface="Arial" panose="020B0604020202020204" pitchFamily="34" charset="0"/>
              </a:endParaRPr>
            </a:p>
          </p:txBody>
        </p:sp>
        <p:sp>
          <p:nvSpPr>
            <p:cNvPr id="152658" name="Line 93"/>
            <p:cNvSpPr/>
            <p:nvPr/>
          </p:nvSpPr>
          <p:spPr>
            <a:xfrm>
              <a:off x="3633" y="615"/>
              <a:ext cx="796" cy="2"/>
            </a:xfrm>
            <a:prstGeom prst="line">
              <a:avLst/>
            </a:prstGeom>
            <a:ln w="28575" cap="flat" cmpd="sng">
              <a:solidFill>
                <a:schemeClr val="tx1"/>
              </a:solidFill>
              <a:prstDash val="solid"/>
              <a:round/>
              <a:headEnd type="none" w="med" len="med"/>
              <a:tailEnd type="none" w="med" len="med"/>
            </a:ln>
          </p:spPr>
        </p:sp>
      </p:grpSp>
      <p:grpSp>
        <p:nvGrpSpPr>
          <p:cNvPr id="152659" name="Group 94"/>
          <p:cNvGrpSpPr/>
          <p:nvPr/>
        </p:nvGrpSpPr>
        <p:grpSpPr>
          <a:xfrm>
            <a:off x="5821363" y="2271713"/>
            <a:ext cx="1387475" cy="733425"/>
            <a:chOff x="4696" y="597"/>
            <a:chExt cx="874" cy="462"/>
          </a:xfrm>
        </p:grpSpPr>
        <p:sp>
          <p:nvSpPr>
            <p:cNvPr id="152660" name="Rectangle 95"/>
            <p:cNvSpPr/>
            <p:nvPr/>
          </p:nvSpPr>
          <p:spPr>
            <a:xfrm>
              <a:off x="4753" y="597"/>
              <a:ext cx="817" cy="416"/>
            </a:xfrm>
            <a:prstGeom prst="rect">
              <a:avLst/>
            </a:prstGeom>
            <a:solidFill>
              <a:srgbClr val="000099"/>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61" name="Rectangle 96"/>
            <p:cNvSpPr/>
            <p:nvPr/>
          </p:nvSpPr>
          <p:spPr>
            <a:xfrm>
              <a:off x="4723" y="642"/>
              <a:ext cx="802" cy="413"/>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62" name="Line 97"/>
            <p:cNvSpPr/>
            <p:nvPr/>
          </p:nvSpPr>
          <p:spPr>
            <a:xfrm>
              <a:off x="4723" y="842"/>
              <a:ext cx="796" cy="2"/>
            </a:xfrm>
            <a:prstGeom prst="line">
              <a:avLst/>
            </a:prstGeom>
            <a:ln w="28575" cap="flat" cmpd="sng">
              <a:solidFill>
                <a:schemeClr val="tx1"/>
              </a:solidFill>
              <a:prstDash val="solid"/>
              <a:round/>
              <a:headEnd type="none" w="med" len="med"/>
              <a:tailEnd type="none" w="med" len="med"/>
            </a:ln>
          </p:spPr>
        </p:sp>
        <p:sp>
          <p:nvSpPr>
            <p:cNvPr id="152663" name="Text Box 98"/>
            <p:cNvSpPr txBox="1"/>
            <p:nvPr/>
          </p:nvSpPr>
          <p:spPr>
            <a:xfrm>
              <a:off x="4696" y="621"/>
              <a:ext cx="830" cy="438"/>
            </a:xfrm>
            <a:prstGeom prst="rect">
              <a:avLst/>
            </a:prstGeom>
            <a:noFill/>
            <a:ln w="9525">
              <a:noFill/>
            </a:ln>
          </p:spPr>
          <p:txBody>
            <a:bodyPr anchor="t" anchorCtr="0">
              <a:spAutoFit/>
            </a:bodyPr>
            <a:p>
              <a:pPr algn="ctr" eaLnBrk="0" hangingPunct="0">
                <a:lnSpc>
                  <a:spcPct val="110000"/>
                </a:lnSpc>
              </a:pPr>
              <a:r>
                <a:rPr lang="en-US" altLang="zh-CN" sz="1800" dirty="0">
                  <a:latin typeface="Arial" panose="020B0604020202020204" pitchFamily="34" charset="0"/>
                </a:rPr>
                <a:t>link</a:t>
              </a:r>
              <a:endParaRPr lang="en-US" altLang="zh-CN" sz="1800" dirty="0">
                <a:latin typeface="Arial" panose="020B0604020202020204" pitchFamily="34" charset="0"/>
              </a:endParaRPr>
            </a:p>
            <a:p>
              <a:pPr algn="ctr" eaLnBrk="0" hangingPunct="0">
                <a:lnSpc>
                  <a:spcPct val="110000"/>
                </a:lnSpc>
              </a:pPr>
              <a:r>
                <a:rPr lang="en-US" altLang="zh-CN" sz="1800" dirty="0">
                  <a:latin typeface="Arial" panose="020B0604020202020204" pitchFamily="34" charset="0"/>
                </a:rPr>
                <a:t>physical</a:t>
              </a:r>
              <a:endParaRPr lang="en-US" altLang="zh-CN" sz="1800" dirty="0">
                <a:latin typeface="Arial" panose="020B0604020202020204" pitchFamily="34" charset="0"/>
              </a:endParaRPr>
            </a:p>
          </p:txBody>
        </p:sp>
      </p:grpSp>
      <p:sp>
        <p:nvSpPr>
          <p:cNvPr id="152664" name="Freeform 114"/>
          <p:cNvSpPr/>
          <p:nvPr/>
        </p:nvSpPr>
        <p:spPr>
          <a:xfrm>
            <a:off x="1828800" y="533400"/>
            <a:ext cx="5264150" cy="5494338"/>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Lst>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cap="flat" cmpd="sng">
            <a:solidFill>
              <a:srgbClr val="CC0000"/>
            </a:solidFill>
            <a:prstDash val="solid"/>
            <a:round/>
            <a:headEnd type="none" w="med" len="med"/>
            <a:tailEnd type="triangle" w="med" len="med"/>
          </a:ln>
        </p:spPr>
        <p:txBody>
          <a:bodyPr/>
          <a:p>
            <a:endParaRPr lang="zh-CN" altLang="en-US"/>
          </a:p>
        </p:txBody>
      </p:sp>
      <p:grpSp>
        <p:nvGrpSpPr>
          <p:cNvPr id="2" name="Group 1"/>
          <p:cNvGrpSpPr/>
          <p:nvPr/>
        </p:nvGrpSpPr>
        <p:grpSpPr>
          <a:xfrm>
            <a:off x="4238625" y="4240213"/>
            <a:ext cx="1479550" cy="609600"/>
            <a:chOff x="4238625" y="4240213"/>
            <a:chExt cx="1479550" cy="609600"/>
          </a:xfrm>
        </p:grpSpPr>
        <p:grpSp>
          <p:nvGrpSpPr>
            <p:cNvPr id="152666" name="Group 115"/>
            <p:cNvGrpSpPr/>
            <p:nvPr/>
          </p:nvGrpSpPr>
          <p:grpSpPr>
            <a:xfrm>
              <a:off x="4238625" y="4546600"/>
              <a:ext cx="1479550" cy="303213"/>
              <a:chOff x="332" y="2224"/>
              <a:chExt cx="932" cy="191"/>
            </a:xfrm>
          </p:grpSpPr>
          <p:sp>
            <p:nvSpPr>
              <p:cNvPr id="152667" name="Rectangle 116"/>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68" name="Rectangle 117"/>
              <p:cNvSpPr/>
              <p:nvPr/>
            </p:nvSpPr>
            <p:spPr>
              <a:xfrm>
                <a:off x="706" y="222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sp>
            <p:nvSpPr>
              <p:cNvPr id="152669" name="Rectangle 118"/>
              <p:cNvSpPr/>
              <p:nvPr/>
            </p:nvSpPr>
            <p:spPr>
              <a:xfrm>
                <a:off x="520" y="222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n</a:t>
                </a:r>
                <a:endParaRPr lang="en-US" altLang="zh-CN" sz="1800" baseline="-25000" dirty="0">
                  <a:latin typeface="Arial" panose="020B0604020202020204" pitchFamily="34" charset="0"/>
                </a:endParaRPr>
              </a:p>
            </p:txBody>
          </p:sp>
          <p:sp>
            <p:nvSpPr>
              <p:cNvPr id="152670" name="Rectangle 119"/>
              <p:cNvSpPr/>
              <p:nvPr/>
            </p:nvSpPr>
            <p:spPr>
              <a:xfrm>
                <a:off x="332" y="222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l</a:t>
                </a:r>
                <a:endParaRPr lang="en-US" altLang="zh-CN" sz="1800" baseline="-25000" dirty="0">
                  <a:latin typeface="Arial" panose="020B0604020202020204" pitchFamily="34" charset="0"/>
                </a:endParaRPr>
              </a:p>
            </p:txBody>
          </p:sp>
          <p:sp>
            <p:nvSpPr>
              <p:cNvPr id="152671" name="Rectangle 120"/>
              <p:cNvSpPr/>
              <p:nvPr/>
            </p:nvSpPr>
            <p:spPr>
              <a:xfrm>
                <a:off x="836" y="2225"/>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sp>
            <p:nvSpPr>
              <p:cNvPr id="152672" name="Line 121"/>
              <p:cNvSpPr/>
              <p:nvPr/>
            </p:nvSpPr>
            <p:spPr>
              <a:xfrm>
                <a:off x="510" y="2241"/>
                <a:ext cx="0" cy="162"/>
              </a:xfrm>
              <a:prstGeom prst="line">
                <a:avLst/>
              </a:prstGeom>
              <a:ln w="9525" cap="flat" cmpd="sng">
                <a:solidFill>
                  <a:schemeClr val="tx1"/>
                </a:solidFill>
                <a:prstDash val="solid"/>
                <a:round/>
                <a:headEnd type="none" w="med" len="med"/>
                <a:tailEnd type="none" w="med" len="med"/>
              </a:ln>
            </p:spPr>
          </p:sp>
          <p:sp>
            <p:nvSpPr>
              <p:cNvPr id="152673" name="Line 122"/>
              <p:cNvSpPr/>
              <p:nvPr/>
            </p:nvSpPr>
            <p:spPr>
              <a:xfrm>
                <a:off x="690" y="2247"/>
                <a:ext cx="0" cy="154"/>
              </a:xfrm>
              <a:prstGeom prst="line">
                <a:avLst/>
              </a:prstGeom>
              <a:ln w="9525" cap="flat" cmpd="sng">
                <a:solidFill>
                  <a:schemeClr val="tx1"/>
                </a:solidFill>
                <a:prstDash val="solid"/>
                <a:round/>
                <a:headEnd type="none" w="med" len="med"/>
                <a:tailEnd type="none" w="med" len="med"/>
              </a:ln>
            </p:spPr>
          </p:sp>
          <p:sp>
            <p:nvSpPr>
              <p:cNvPr id="152674" name="Line 123"/>
              <p:cNvSpPr/>
              <p:nvPr/>
            </p:nvSpPr>
            <p:spPr>
              <a:xfrm>
                <a:off x="882" y="2244"/>
                <a:ext cx="0" cy="156"/>
              </a:xfrm>
              <a:prstGeom prst="line">
                <a:avLst/>
              </a:prstGeom>
              <a:ln w="9525" cap="flat" cmpd="sng">
                <a:solidFill>
                  <a:schemeClr val="tx1"/>
                </a:solidFill>
                <a:prstDash val="solid"/>
                <a:round/>
                <a:headEnd type="none" w="med" len="med"/>
                <a:tailEnd type="none" w="med" len="med"/>
              </a:ln>
            </p:spPr>
          </p:sp>
        </p:grpSp>
        <p:grpSp>
          <p:nvGrpSpPr>
            <p:cNvPr id="152675" name="Group 124"/>
            <p:cNvGrpSpPr/>
            <p:nvPr/>
          </p:nvGrpSpPr>
          <p:grpSpPr>
            <a:xfrm>
              <a:off x="4497388" y="4240213"/>
              <a:ext cx="1208087" cy="303212"/>
              <a:chOff x="501" y="1990"/>
              <a:chExt cx="761" cy="191"/>
            </a:xfrm>
          </p:grpSpPr>
          <p:sp>
            <p:nvSpPr>
              <p:cNvPr id="152676" name="Rectangle 125"/>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77" name="Rectangle 126"/>
              <p:cNvSpPr/>
              <p:nvPr/>
            </p:nvSpPr>
            <p:spPr>
              <a:xfrm>
                <a:off x="704" y="1990"/>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sp>
            <p:nvSpPr>
              <p:cNvPr id="152678" name="Rectangle 127"/>
              <p:cNvSpPr/>
              <p:nvPr/>
            </p:nvSpPr>
            <p:spPr>
              <a:xfrm>
                <a:off x="518" y="1990"/>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n</a:t>
                </a:r>
                <a:endParaRPr lang="en-US" altLang="zh-CN" sz="1800" baseline="-25000" dirty="0">
                  <a:latin typeface="Arial" panose="020B0604020202020204" pitchFamily="34" charset="0"/>
                </a:endParaRPr>
              </a:p>
            </p:txBody>
          </p:sp>
          <p:sp>
            <p:nvSpPr>
              <p:cNvPr id="152679" name="Rectangle 128"/>
              <p:cNvSpPr/>
              <p:nvPr/>
            </p:nvSpPr>
            <p:spPr>
              <a:xfrm>
                <a:off x="834" y="1991"/>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sp>
            <p:nvSpPr>
              <p:cNvPr id="152680" name="Line 129"/>
              <p:cNvSpPr/>
              <p:nvPr/>
            </p:nvSpPr>
            <p:spPr>
              <a:xfrm>
                <a:off x="688" y="2013"/>
                <a:ext cx="0" cy="154"/>
              </a:xfrm>
              <a:prstGeom prst="line">
                <a:avLst/>
              </a:prstGeom>
              <a:ln w="9525" cap="flat" cmpd="sng">
                <a:solidFill>
                  <a:schemeClr val="tx1"/>
                </a:solidFill>
                <a:prstDash val="solid"/>
                <a:round/>
                <a:headEnd type="none" w="med" len="med"/>
                <a:tailEnd type="none" w="med" len="med"/>
              </a:ln>
            </p:spPr>
          </p:sp>
          <p:sp>
            <p:nvSpPr>
              <p:cNvPr id="152681" name="Line 130"/>
              <p:cNvSpPr/>
              <p:nvPr/>
            </p:nvSpPr>
            <p:spPr>
              <a:xfrm>
                <a:off x="880" y="2010"/>
                <a:ext cx="0" cy="156"/>
              </a:xfrm>
              <a:prstGeom prst="line">
                <a:avLst/>
              </a:prstGeom>
              <a:ln w="9525" cap="flat" cmpd="sng">
                <a:solidFill>
                  <a:schemeClr val="tx1"/>
                </a:solidFill>
                <a:prstDash val="solid"/>
                <a:round/>
                <a:headEnd type="none" w="med" len="med"/>
                <a:tailEnd type="none" w="med" len="med"/>
              </a:ln>
            </p:spPr>
          </p:sp>
        </p:grpSp>
      </p:grpSp>
      <p:grpSp>
        <p:nvGrpSpPr>
          <p:cNvPr id="15" name="Group 140"/>
          <p:cNvGrpSpPr/>
          <p:nvPr/>
        </p:nvGrpSpPr>
        <p:grpSpPr>
          <a:xfrm>
            <a:off x="7269163" y="4606925"/>
            <a:ext cx="1208087" cy="303213"/>
            <a:chOff x="501" y="1990"/>
            <a:chExt cx="761" cy="191"/>
          </a:xfrm>
        </p:grpSpPr>
        <p:sp>
          <p:nvSpPr>
            <p:cNvPr id="152683" name="Rectangle 141"/>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84" name="Rectangle 142"/>
            <p:cNvSpPr/>
            <p:nvPr/>
          </p:nvSpPr>
          <p:spPr>
            <a:xfrm>
              <a:off x="704" y="1990"/>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sp>
          <p:nvSpPr>
            <p:cNvPr id="152685" name="Rectangle 143"/>
            <p:cNvSpPr/>
            <p:nvPr/>
          </p:nvSpPr>
          <p:spPr>
            <a:xfrm>
              <a:off x="518" y="1990"/>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n</a:t>
              </a:r>
              <a:endParaRPr lang="en-US" altLang="zh-CN" sz="1800" baseline="-25000" dirty="0">
                <a:latin typeface="Arial" panose="020B0604020202020204" pitchFamily="34" charset="0"/>
              </a:endParaRPr>
            </a:p>
          </p:txBody>
        </p:sp>
        <p:sp>
          <p:nvSpPr>
            <p:cNvPr id="152686" name="Rectangle 144"/>
            <p:cNvSpPr/>
            <p:nvPr/>
          </p:nvSpPr>
          <p:spPr>
            <a:xfrm>
              <a:off x="834" y="1991"/>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sp>
          <p:nvSpPr>
            <p:cNvPr id="152687" name="Line 145"/>
            <p:cNvSpPr/>
            <p:nvPr/>
          </p:nvSpPr>
          <p:spPr>
            <a:xfrm>
              <a:off x="688" y="2013"/>
              <a:ext cx="0" cy="154"/>
            </a:xfrm>
            <a:prstGeom prst="line">
              <a:avLst/>
            </a:prstGeom>
            <a:ln w="9525" cap="flat" cmpd="sng">
              <a:solidFill>
                <a:schemeClr val="tx1"/>
              </a:solidFill>
              <a:prstDash val="solid"/>
              <a:round/>
              <a:headEnd type="none" w="med" len="med"/>
              <a:tailEnd type="none" w="med" len="med"/>
            </a:ln>
          </p:spPr>
        </p:sp>
        <p:sp>
          <p:nvSpPr>
            <p:cNvPr id="152688" name="Line 146"/>
            <p:cNvSpPr/>
            <p:nvPr/>
          </p:nvSpPr>
          <p:spPr>
            <a:xfrm>
              <a:off x="880" y="2010"/>
              <a:ext cx="0" cy="156"/>
            </a:xfrm>
            <a:prstGeom prst="line">
              <a:avLst/>
            </a:prstGeom>
            <a:ln w="9525" cap="flat" cmpd="sng">
              <a:solidFill>
                <a:schemeClr val="tx1"/>
              </a:solidFill>
              <a:prstDash val="solid"/>
              <a:round/>
              <a:headEnd type="none" w="med" len="med"/>
              <a:tailEnd type="none" w="med" len="med"/>
            </a:ln>
          </p:spPr>
        </p:sp>
      </p:grpSp>
      <p:grpSp>
        <p:nvGrpSpPr>
          <p:cNvPr id="16" name="Group 156"/>
          <p:cNvGrpSpPr/>
          <p:nvPr/>
        </p:nvGrpSpPr>
        <p:grpSpPr>
          <a:xfrm>
            <a:off x="938213" y="1665288"/>
            <a:ext cx="1479550" cy="303212"/>
            <a:chOff x="332" y="2224"/>
            <a:chExt cx="932" cy="191"/>
          </a:xfrm>
        </p:grpSpPr>
        <p:sp>
          <p:nvSpPr>
            <p:cNvPr id="152690" name="Rectangle 157"/>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691" name="Rectangle 158"/>
            <p:cNvSpPr/>
            <p:nvPr/>
          </p:nvSpPr>
          <p:spPr>
            <a:xfrm>
              <a:off x="706" y="222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sp>
          <p:nvSpPr>
            <p:cNvPr id="152692" name="Rectangle 159"/>
            <p:cNvSpPr/>
            <p:nvPr/>
          </p:nvSpPr>
          <p:spPr>
            <a:xfrm>
              <a:off x="520" y="222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n</a:t>
              </a:r>
              <a:endParaRPr lang="en-US" altLang="zh-CN" sz="1800" baseline="-25000" dirty="0">
                <a:latin typeface="Arial" panose="020B0604020202020204" pitchFamily="34" charset="0"/>
              </a:endParaRPr>
            </a:p>
          </p:txBody>
        </p:sp>
        <p:sp>
          <p:nvSpPr>
            <p:cNvPr id="152693" name="Rectangle 160"/>
            <p:cNvSpPr/>
            <p:nvPr/>
          </p:nvSpPr>
          <p:spPr>
            <a:xfrm>
              <a:off x="332" y="2224"/>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l</a:t>
              </a:r>
              <a:endParaRPr lang="en-US" altLang="zh-CN" sz="1800" baseline="-25000" dirty="0">
                <a:latin typeface="Arial" panose="020B0604020202020204" pitchFamily="34" charset="0"/>
              </a:endParaRPr>
            </a:p>
          </p:txBody>
        </p:sp>
        <p:sp>
          <p:nvSpPr>
            <p:cNvPr id="152694" name="Rectangle 161"/>
            <p:cNvSpPr/>
            <p:nvPr/>
          </p:nvSpPr>
          <p:spPr>
            <a:xfrm>
              <a:off x="836" y="2225"/>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sp>
          <p:nvSpPr>
            <p:cNvPr id="152695" name="Line 162"/>
            <p:cNvSpPr/>
            <p:nvPr/>
          </p:nvSpPr>
          <p:spPr>
            <a:xfrm>
              <a:off x="510" y="2241"/>
              <a:ext cx="0" cy="162"/>
            </a:xfrm>
            <a:prstGeom prst="line">
              <a:avLst/>
            </a:prstGeom>
            <a:ln w="9525" cap="flat" cmpd="sng">
              <a:solidFill>
                <a:schemeClr val="tx1"/>
              </a:solidFill>
              <a:prstDash val="solid"/>
              <a:round/>
              <a:headEnd type="none" w="med" len="med"/>
              <a:tailEnd type="none" w="med" len="med"/>
            </a:ln>
          </p:spPr>
        </p:sp>
        <p:sp>
          <p:nvSpPr>
            <p:cNvPr id="152696" name="Line 163"/>
            <p:cNvSpPr/>
            <p:nvPr/>
          </p:nvSpPr>
          <p:spPr>
            <a:xfrm>
              <a:off x="690" y="2247"/>
              <a:ext cx="0" cy="154"/>
            </a:xfrm>
            <a:prstGeom prst="line">
              <a:avLst/>
            </a:prstGeom>
            <a:ln w="9525" cap="flat" cmpd="sng">
              <a:solidFill>
                <a:schemeClr val="tx1"/>
              </a:solidFill>
              <a:prstDash val="solid"/>
              <a:round/>
              <a:headEnd type="none" w="med" len="med"/>
              <a:tailEnd type="none" w="med" len="med"/>
            </a:ln>
          </p:spPr>
        </p:sp>
        <p:sp>
          <p:nvSpPr>
            <p:cNvPr id="152697" name="Line 164"/>
            <p:cNvSpPr/>
            <p:nvPr/>
          </p:nvSpPr>
          <p:spPr>
            <a:xfrm>
              <a:off x="882" y="2244"/>
              <a:ext cx="0" cy="156"/>
            </a:xfrm>
            <a:prstGeom prst="line">
              <a:avLst/>
            </a:prstGeom>
            <a:ln w="9525" cap="flat" cmpd="sng">
              <a:solidFill>
                <a:schemeClr val="tx1"/>
              </a:solidFill>
              <a:prstDash val="solid"/>
              <a:round/>
              <a:headEnd type="none" w="med" len="med"/>
              <a:tailEnd type="none" w="med" len="med"/>
            </a:ln>
          </p:spPr>
        </p:sp>
      </p:grpSp>
      <p:sp>
        <p:nvSpPr>
          <p:cNvPr id="152698" name="Text Box 166"/>
          <p:cNvSpPr txBox="1"/>
          <p:nvPr/>
        </p:nvSpPr>
        <p:spPr>
          <a:xfrm>
            <a:off x="7921625" y="5411788"/>
            <a:ext cx="844550" cy="366712"/>
          </a:xfrm>
          <a:prstGeom prst="rect">
            <a:avLst/>
          </a:prstGeom>
          <a:noFill/>
          <a:ln w="9525">
            <a:noFill/>
          </a:ln>
        </p:spPr>
        <p:txBody>
          <a:bodyPr wrap="none" anchor="t" anchorCtr="0">
            <a:spAutoFit/>
          </a:bodyPr>
          <a:p>
            <a:r>
              <a:rPr lang="en-US" altLang="zh-CN" sz="1800" b="1" dirty="0">
                <a:latin typeface="Arial" panose="020B0604020202020204" pitchFamily="34" charset="0"/>
              </a:rPr>
              <a:t>router</a:t>
            </a:r>
            <a:endParaRPr lang="en-US" altLang="zh-CN" sz="1800" b="1" dirty="0">
              <a:latin typeface="Arial" panose="020B0604020202020204" pitchFamily="34" charset="0"/>
            </a:endParaRPr>
          </a:p>
        </p:txBody>
      </p:sp>
      <p:sp>
        <p:nvSpPr>
          <p:cNvPr id="152699" name="Text Box 167"/>
          <p:cNvSpPr txBox="1"/>
          <p:nvPr/>
        </p:nvSpPr>
        <p:spPr>
          <a:xfrm>
            <a:off x="7935913" y="3098800"/>
            <a:ext cx="895350" cy="366713"/>
          </a:xfrm>
          <a:prstGeom prst="rect">
            <a:avLst/>
          </a:prstGeom>
          <a:noFill/>
          <a:ln w="9525">
            <a:noFill/>
          </a:ln>
        </p:spPr>
        <p:txBody>
          <a:bodyPr wrap="none" anchor="t" anchorCtr="0">
            <a:spAutoFit/>
          </a:bodyPr>
          <a:p>
            <a:r>
              <a:rPr lang="en-US" altLang="zh-CN" sz="1800" b="1" dirty="0">
                <a:latin typeface="Arial" panose="020B0604020202020204" pitchFamily="34" charset="0"/>
              </a:rPr>
              <a:t>switch</a:t>
            </a:r>
            <a:endParaRPr lang="en-US" altLang="zh-CN" sz="1800" b="1" dirty="0">
              <a:latin typeface="Arial" panose="020B0604020202020204" pitchFamily="34" charset="0"/>
            </a:endParaRPr>
          </a:p>
        </p:txBody>
      </p:sp>
      <p:sp>
        <p:nvSpPr>
          <p:cNvPr id="152700" name="Rectangle 168"/>
          <p:cNvSpPr>
            <a:spLocks noGrp="1"/>
          </p:cNvSpPr>
          <p:nvPr>
            <p:ph type="title" idx="4294967295"/>
          </p:nvPr>
        </p:nvSpPr>
        <p:spPr>
          <a:xfrm>
            <a:off x="4995863" y="0"/>
            <a:ext cx="3805237" cy="1143000"/>
          </a:xfrm>
        </p:spPr>
        <p:txBody>
          <a:bodyPr vert="horz" wrap="square" lIns="91440" tIns="45720" rIns="91440" bIns="45720" anchor="ctr" anchorCtr="0"/>
          <a:p>
            <a:pPr eaLnBrk="1" hangingPunct="1"/>
            <a:r>
              <a:rPr lang="en-US" altLang="zh-CN" dirty="0"/>
              <a:t>Encapsulation</a:t>
            </a:r>
            <a:endParaRPr lang="en-US" altLang="zh-CN" dirty="0"/>
          </a:p>
        </p:txBody>
      </p:sp>
      <p:sp>
        <p:nvSpPr>
          <p:cNvPr id="112814" name="Text Box 174"/>
          <p:cNvSpPr txBox="1"/>
          <p:nvPr/>
        </p:nvSpPr>
        <p:spPr>
          <a:xfrm>
            <a:off x="703263" y="692150"/>
            <a:ext cx="1008062" cy="336550"/>
          </a:xfrm>
          <a:prstGeom prst="rect">
            <a:avLst/>
          </a:prstGeom>
          <a:noFill/>
          <a:ln w="9525">
            <a:noFill/>
          </a:ln>
        </p:spPr>
        <p:txBody>
          <a:bodyPr wrap="none" anchor="t" anchorCtr="0">
            <a:spAutoFit/>
          </a:bodyPr>
          <a:p>
            <a:pPr eaLnBrk="0" hangingPunct="0"/>
            <a:r>
              <a:rPr lang="en-US" altLang="zh-CN" sz="1600" dirty="0">
                <a:solidFill>
                  <a:srgbClr val="CC0000"/>
                </a:solidFill>
                <a:latin typeface="Arial" panose="020B0604020202020204" pitchFamily="34" charset="0"/>
              </a:rPr>
              <a:t>message</a:t>
            </a:r>
            <a:endParaRPr lang="en-US" altLang="zh-CN" sz="1600" dirty="0">
              <a:solidFill>
                <a:srgbClr val="CC0000"/>
              </a:solidFill>
              <a:latin typeface="Arial" panose="020B0604020202020204" pitchFamily="34" charset="0"/>
            </a:endParaRPr>
          </a:p>
        </p:txBody>
      </p:sp>
      <p:grpSp>
        <p:nvGrpSpPr>
          <p:cNvPr id="17" name="Group 175"/>
          <p:cNvGrpSpPr/>
          <p:nvPr/>
        </p:nvGrpSpPr>
        <p:grpSpPr>
          <a:xfrm>
            <a:off x="1763713" y="719138"/>
            <a:ext cx="679450" cy="301625"/>
            <a:chOff x="780" y="1553"/>
            <a:chExt cx="428" cy="190"/>
          </a:xfrm>
        </p:grpSpPr>
        <p:sp>
          <p:nvSpPr>
            <p:cNvPr id="152703" name="Rectangle 176"/>
            <p:cNvSpPr/>
            <p:nvPr/>
          </p:nvSpPr>
          <p:spPr>
            <a:xfrm>
              <a:off x="817" y="1569"/>
              <a:ext cx="31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704" name="Rectangle 177"/>
            <p:cNvSpPr/>
            <p:nvPr/>
          </p:nvSpPr>
          <p:spPr>
            <a:xfrm>
              <a:off x="780" y="1553"/>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grpSp>
      <p:grpSp>
        <p:nvGrpSpPr>
          <p:cNvPr id="18" name="Group 185"/>
          <p:cNvGrpSpPr/>
          <p:nvPr/>
        </p:nvGrpSpPr>
        <p:grpSpPr>
          <a:xfrm>
            <a:off x="1528763" y="1039813"/>
            <a:ext cx="903287" cy="301625"/>
            <a:chOff x="1851" y="2046"/>
            <a:chExt cx="569" cy="190"/>
          </a:xfrm>
        </p:grpSpPr>
        <p:grpSp>
          <p:nvGrpSpPr>
            <p:cNvPr id="152706" name="Group 179"/>
            <p:cNvGrpSpPr/>
            <p:nvPr/>
          </p:nvGrpSpPr>
          <p:grpSpPr>
            <a:xfrm>
              <a:off x="1851" y="2047"/>
              <a:ext cx="190" cy="184"/>
              <a:chOff x="1962" y="2058"/>
              <a:chExt cx="190" cy="184"/>
            </a:xfrm>
          </p:grpSpPr>
          <p:sp>
            <p:nvSpPr>
              <p:cNvPr id="152707" name="Rectangle 180"/>
              <p:cNvSpPr/>
              <p:nvPr/>
            </p:nvSpPr>
            <p:spPr>
              <a:xfrm>
                <a:off x="1962" y="2075"/>
                <a:ext cx="177"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708" name="Rectangle 181"/>
              <p:cNvSpPr/>
              <p:nvPr/>
            </p:nvSpPr>
            <p:spPr>
              <a:xfrm>
                <a:off x="1965" y="2058"/>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t</a:t>
                </a:r>
                <a:endParaRPr lang="en-US" altLang="zh-CN" sz="1800" baseline="-25000" dirty="0">
                  <a:latin typeface="Arial" panose="020B0604020202020204" pitchFamily="34" charset="0"/>
                </a:endParaRPr>
              </a:p>
            </p:txBody>
          </p:sp>
        </p:grpSp>
        <p:grpSp>
          <p:nvGrpSpPr>
            <p:cNvPr id="152709" name="Group 182"/>
            <p:cNvGrpSpPr/>
            <p:nvPr/>
          </p:nvGrpSpPr>
          <p:grpSpPr>
            <a:xfrm>
              <a:off x="1992" y="2046"/>
              <a:ext cx="428" cy="190"/>
              <a:chOff x="780" y="1553"/>
              <a:chExt cx="428" cy="190"/>
            </a:xfrm>
          </p:grpSpPr>
          <p:sp>
            <p:nvSpPr>
              <p:cNvPr id="152710" name="Rectangle 183"/>
              <p:cNvSpPr/>
              <p:nvPr/>
            </p:nvSpPr>
            <p:spPr>
              <a:xfrm>
                <a:off x="817" y="1569"/>
                <a:ext cx="31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711" name="Rectangle 184"/>
              <p:cNvSpPr/>
              <p:nvPr/>
            </p:nvSpPr>
            <p:spPr>
              <a:xfrm>
                <a:off x="780" y="1553"/>
                <a:ext cx="428" cy="190"/>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M</a:t>
                </a:r>
                <a:endParaRPr lang="en-US" altLang="zh-CN" sz="1400" dirty="0">
                  <a:latin typeface="Arial" panose="020B0604020202020204" pitchFamily="34" charset="0"/>
                </a:endParaRPr>
              </a:p>
            </p:txBody>
          </p:sp>
        </p:grpSp>
      </p:grpSp>
      <p:grpSp>
        <p:nvGrpSpPr>
          <p:cNvPr id="21" name="Group 187"/>
          <p:cNvGrpSpPr/>
          <p:nvPr/>
        </p:nvGrpSpPr>
        <p:grpSpPr>
          <a:xfrm>
            <a:off x="1235075" y="1363663"/>
            <a:ext cx="301625" cy="292100"/>
            <a:chOff x="1962" y="2058"/>
            <a:chExt cx="190" cy="184"/>
          </a:xfrm>
        </p:grpSpPr>
        <p:sp>
          <p:nvSpPr>
            <p:cNvPr id="152713" name="Rectangle 188"/>
            <p:cNvSpPr/>
            <p:nvPr/>
          </p:nvSpPr>
          <p:spPr>
            <a:xfrm>
              <a:off x="1962" y="2075"/>
              <a:ext cx="177"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2714" name="Rectangle 189"/>
            <p:cNvSpPr/>
            <p:nvPr/>
          </p:nvSpPr>
          <p:spPr>
            <a:xfrm>
              <a:off x="1965" y="2058"/>
              <a:ext cx="187" cy="184"/>
            </a:xfrm>
            <a:prstGeom prst="rect">
              <a:avLst/>
            </a:prstGeom>
            <a:noFill/>
            <a:ln w="19050">
              <a:noFill/>
            </a:ln>
          </p:spPr>
          <p:txBody>
            <a:bodyPr wrap="none" anchor="ctr" anchorCtr="0"/>
            <a:p>
              <a:pPr algn="ctr" eaLnBrk="0" hangingPunct="0"/>
              <a:r>
                <a:rPr lang="en-US" altLang="zh-CN" sz="1400" dirty="0">
                  <a:latin typeface="Arial" panose="020B0604020202020204" pitchFamily="34" charset="0"/>
                </a:rPr>
                <a:t>H</a:t>
              </a:r>
              <a:r>
                <a:rPr lang="en-US" altLang="zh-CN" sz="1800" baseline="-25000" dirty="0">
                  <a:latin typeface="Arial" panose="020B0604020202020204" pitchFamily="34" charset="0"/>
                </a:rPr>
                <a:t>n</a:t>
              </a:r>
              <a:endParaRPr lang="en-US" altLang="zh-CN" sz="1800" baseline="-25000" dirty="0">
                <a:latin typeface="Arial" panose="020B0604020202020204" pitchFamily="34" charset="0"/>
              </a:endParaRPr>
            </a:p>
          </p:txBody>
        </p:sp>
      </p:grpSp>
      <p:sp>
        <p:nvSpPr>
          <p:cNvPr id="112647" name="Text Box 7"/>
          <p:cNvSpPr txBox="1"/>
          <p:nvPr/>
        </p:nvSpPr>
        <p:spPr>
          <a:xfrm>
            <a:off x="157163" y="1643063"/>
            <a:ext cx="704850" cy="336550"/>
          </a:xfrm>
          <a:prstGeom prst="rect">
            <a:avLst/>
          </a:prstGeom>
          <a:noFill/>
          <a:ln w="9525">
            <a:noFill/>
          </a:ln>
        </p:spPr>
        <p:txBody>
          <a:bodyPr wrap="none" anchor="t" anchorCtr="0">
            <a:spAutoFit/>
          </a:bodyPr>
          <a:p>
            <a:pPr eaLnBrk="0" hangingPunct="0"/>
            <a:r>
              <a:rPr lang="en-US" altLang="zh-CN" sz="1600" dirty="0">
                <a:solidFill>
                  <a:srgbClr val="CC0000"/>
                </a:solidFill>
                <a:latin typeface="Arial" panose="020B0604020202020204" pitchFamily="34" charset="0"/>
              </a:rPr>
              <a:t>frame</a:t>
            </a:r>
            <a:endParaRPr lang="en-US" altLang="zh-CN" sz="1600" dirty="0">
              <a:solidFill>
                <a:srgbClr val="CC0000"/>
              </a:solidFill>
              <a:latin typeface="Arial" panose="020B0604020202020204" pitchFamily="34" charset="0"/>
            </a:endParaRPr>
          </a:p>
        </p:txBody>
      </p:sp>
      <p:grpSp>
        <p:nvGrpSpPr>
          <p:cNvPr id="152716" name="Group 187"/>
          <p:cNvGrpSpPr/>
          <p:nvPr/>
        </p:nvGrpSpPr>
        <p:grpSpPr>
          <a:xfrm flipH="1">
            <a:off x="3178175" y="4970463"/>
            <a:ext cx="803275" cy="771525"/>
            <a:chOff x="-44" y="1473"/>
            <a:chExt cx="981" cy="1105"/>
          </a:xfrm>
        </p:grpSpPr>
        <p:pic>
          <p:nvPicPr>
            <p:cNvPr id="152717" name="Picture 188"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52718" name="Freeform 189"/>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2719" name="Group 190"/>
          <p:cNvGrpSpPr/>
          <p:nvPr/>
        </p:nvGrpSpPr>
        <p:grpSpPr>
          <a:xfrm flipH="1">
            <a:off x="4140200" y="1087438"/>
            <a:ext cx="803275" cy="771525"/>
            <a:chOff x="-44" y="1473"/>
            <a:chExt cx="981" cy="1105"/>
          </a:xfrm>
        </p:grpSpPr>
        <p:pic>
          <p:nvPicPr>
            <p:cNvPr id="152720" name="Picture 19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52721" name="Freeform 192"/>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52722"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500"/>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00"/>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200" y="28800"/>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400"/>
                                    </p:animMotion>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54626" name="Picture 2" descr="underline_base"/>
          <p:cNvPicPr/>
          <p:nvPr/>
        </p:nvPicPr>
        <p:blipFill>
          <a:blip r:embed="rId1"/>
          <a:stretch>
            <a:fillRect/>
          </a:stretch>
        </p:blipFill>
        <p:spPr>
          <a:xfrm>
            <a:off x="679450" y="1028700"/>
            <a:ext cx="4570413" cy="173038"/>
          </a:xfrm>
          <a:prstGeom prst="rect">
            <a:avLst/>
          </a:prstGeom>
          <a:noFill/>
          <a:ln w="9525">
            <a:noFill/>
          </a:ln>
        </p:spPr>
      </p:pic>
      <p:sp>
        <p:nvSpPr>
          <p:cNvPr id="154627" name="Rectangle 2"/>
          <p:cNvSpPr>
            <a:spLocks noGrp="1"/>
          </p:cNvSpPr>
          <p:nvPr>
            <p:ph type="title" idx="4294967295"/>
          </p:nvPr>
        </p:nvSpPr>
        <p:spPr/>
        <p:txBody>
          <a:bodyPr vert="horz" wrap="square" lIns="91440" tIns="45720" rIns="91440" bIns="45720" anchor="ctr" anchorCtr="0"/>
          <a:p>
            <a:pPr eaLnBrk="1" hangingPunct="1"/>
            <a:r>
              <a:rPr lang="en-US" altLang="zh-CN" dirty="0"/>
              <a:t>Chapter 1: roadmap</a:t>
            </a:r>
            <a:endParaRPr lang="en-US" altLang="zh-CN" dirty="0"/>
          </a:p>
        </p:txBody>
      </p:sp>
      <p:sp>
        <p:nvSpPr>
          <p:cNvPr id="154628" name="Rectangle 3"/>
          <p:cNvSpPr>
            <a:spLocks noGrp="1"/>
          </p:cNvSpPr>
          <p:nvPr>
            <p:ph type="body" idx="4294967295"/>
          </p:nvPr>
        </p:nvSpPr>
        <p:spPr>
          <a:xfrm>
            <a:off x="487363" y="1406525"/>
            <a:ext cx="8207375" cy="4648200"/>
          </a:xfrm>
        </p:spPr>
        <p:txBody>
          <a:bodyPr vert="horz" wrap="square" lIns="91440" tIns="45720" rIns="91440" bIns="45720" anchor="t" anchorCtr="0"/>
          <a:p>
            <a:pPr lvl="1" eaLnBrk="1" hangingPunct="1">
              <a:buFont typeface="Wingdings" panose="05000000000000000000" pitchFamily="2" charset="2"/>
              <a:buNone/>
            </a:pPr>
            <a:r>
              <a:rPr lang="en-US" altLang="zh-CN" sz="2800" dirty="0">
                <a:solidFill>
                  <a:srgbClr val="000099"/>
                </a:solidFill>
              </a:rPr>
              <a:t>1.1 what </a:t>
            </a:r>
            <a:r>
              <a:rPr lang="en-US" altLang="zh-CN" sz="2800" i="1" dirty="0">
                <a:solidFill>
                  <a:srgbClr val="000099"/>
                </a:solidFill>
              </a:rPr>
              <a:t>is</a:t>
            </a:r>
            <a:r>
              <a:rPr lang="en-US" altLang="zh-CN" sz="2800" dirty="0">
                <a:solidFill>
                  <a:srgbClr val="000099"/>
                </a:solidFill>
              </a:rPr>
              <a:t> the Internet?</a:t>
            </a:r>
            <a:endParaRPr lang="en-US" altLang="zh-CN" sz="2800" dirty="0">
              <a:solidFill>
                <a:srgbClr val="000099"/>
              </a:solidFill>
            </a:endParaRPr>
          </a:p>
          <a:p>
            <a:pPr lvl="1" eaLnBrk="1" hangingPunct="1">
              <a:buFont typeface="Wingdings" panose="05000000000000000000" pitchFamily="2" charset="2"/>
              <a:buNone/>
            </a:pPr>
            <a:r>
              <a:rPr lang="en-US" altLang="zh-CN" sz="2800" dirty="0">
                <a:solidFill>
                  <a:srgbClr val="000099"/>
                </a:solidFill>
              </a:rPr>
              <a:t>1.2</a:t>
            </a:r>
            <a:r>
              <a:rPr lang="en-US" altLang="zh-CN" sz="2800" dirty="0"/>
              <a:t> network edge</a:t>
            </a:r>
            <a:endParaRPr lang="en-US" altLang="zh-CN" sz="2800" dirty="0"/>
          </a:p>
          <a:p>
            <a:pPr lvl="2" eaLnBrk="1" hangingPunct="1">
              <a:buClr>
                <a:srgbClr val="000099"/>
              </a:buClr>
            </a:pPr>
            <a:r>
              <a:rPr lang="en-US" altLang="zh-CN" sz="2400" dirty="0">
                <a:latin typeface="Gill Sans MT" panose="020B0502020104020203" charset="0"/>
              </a:rPr>
              <a:t>end systems, access networks, links</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1.3 </a:t>
            </a:r>
            <a:r>
              <a:rPr lang="en-US" altLang="zh-CN" sz="2800" dirty="0"/>
              <a:t>network core</a:t>
            </a:r>
            <a:endParaRPr lang="en-US" altLang="zh-CN" sz="2800" dirty="0"/>
          </a:p>
          <a:p>
            <a:pPr lvl="2" eaLnBrk="1" hangingPunct="1">
              <a:buClr>
                <a:srgbClr val="000099"/>
              </a:buClr>
            </a:pPr>
            <a:r>
              <a:rPr lang="en-US" altLang="zh-CN" sz="2400" dirty="0">
                <a:latin typeface="Gill Sans MT" panose="020B0502020104020203" charset="0"/>
              </a:rPr>
              <a:t>packet switching, circuit switching, network structure</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1.4 </a:t>
            </a:r>
            <a:r>
              <a:rPr lang="en-US" altLang="zh-CN" sz="2800" dirty="0"/>
              <a:t>delay, loss, throughput in networks</a:t>
            </a:r>
            <a:endParaRPr lang="en-US" altLang="zh-CN" sz="2800" dirty="0"/>
          </a:p>
          <a:p>
            <a:pPr lvl="1" eaLnBrk="1" hangingPunct="1">
              <a:buFont typeface="Wingdings" panose="05000000000000000000" pitchFamily="2" charset="2"/>
              <a:buNone/>
            </a:pPr>
            <a:r>
              <a:rPr lang="en-US" altLang="zh-CN" sz="2800" dirty="0">
                <a:solidFill>
                  <a:srgbClr val="000099"/>
                </a:solidFill>
              </a:rPr>
              <a:t>1.5</a:t>
            </a:r>
            <a:r>
              <a:rPr lang="en-US" altLang="zh-CN" sz="2800" dirty="0"/>
              <a:t> protocol layers, service models</a:t>
            </a:r>
            <a:endParaRPr lang="en-US" altLang="zh-CN" sz="2800" dirty="0"/>
          </a:p>
          <a:p>
            <a:pPr lvl="1" eaLnBrk="1" hangingPunct="1">
              <a:buFont typeface="Wingdings" panose="05000000000000000000" pitchFamily="2" charset="2"/>
              <a:buNone/>
            </a:pPr>
            <a:r>
              <a:rPr lang="en-US" altLang="zh-CN" sz="2800" dirty="0">
                <a:solidFill>
                  <a:srgbClr val="CC0000"/>
                </a:solidFill>
              </a:rPr>
              <a:t>1.6 networks under attack: security</a:t>
            </a:r>
            <a:endParaRPr lang="en-US" altLang="zh-CN" sz="2800" dirty="0">
              <a:solidFill>
                <a:srgbClr val="CC0000"/>
              </a:solidFill>
            </a:endParaRPr>
          </a:p>
          <a:p>
            <a:pPr lvl="1" eaLnBrk="1" hangingPunct="1">
              <a:buFont typeface="Wingdings" panose="05000000000000000000" pitchFamily="2" charset="2"/>
              <a:buNone/>
            </a:pPr>
            <a:r>
              <a:rPr lang="en-US" altLang="zh-CN" sz="2800" dirty="0">
                <a:solidFill>
                  <a:srgbClr val="000099"/>
                </a:solidFill>
              </a:rPr>
              <a:t>1.7</a:t>
            </a:r>
            <a:r>
              <a:rPr lang="en-US" altLang="zh-CN" sz="2800" dirty="0"/>
              <a:t> history</a:t>
            </a:r>
            <a:endParaRPr lang="en-US" altLang="zh-CN" sz="2800" dirty="0"/>
          </a:p>
          <a:p>
            <a:pPr eaLnBrk="1" hangingPunct="1"/>
            <a:endParaRPr lang="en-US" altLang="zh-CN" dirty="0"/>
          </a:p>
        </p:txBody>
      </p:sp>
      <p:sp>
        <p:nvSpPr>
          <p:cNvPr id="154629"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56674" name="Picture 9" descr="underline_base"/>
          <p:cNvPicPr/>
          <p:nvPr/>
        </p:nvPicPr>
        <p:blipFill>
          <a:blip r:embed="rId1"/>
          <a:stretch>
            <a:fillRect/>
          </a:stretch>
        </p:blipFill>
        <p:spPr>
          <a:xfrm>
            <a:off x="374650" y="892175"/>
            <a:ext cx="4113213" cy="173038"/>
          </a:xfrm>
          <a:prstGeom prst="rect">
            <a:avLst/>
          </a:prstGeom>
          <a:noFill/>
          <a:ln w="9525">
            <a:noFill/>
          </a:ln>
        </p:spPr>
      </p:pic>
      <p:sp>
        <p:nvSpPr>
          <p:cNvPr id="156675" name="Rectangle 2"/>
          <p:cNvSpPr>
            <a:spLocks noGrp="1"/>
          </p:cNvSpPr>
          <p:nvPr>
            <p:ph type="title" idx="4294967295"/>
          </p:nvPr>
        </p:nvSpPr>
        <p:spPr>
          <a:xfrm>
            <a:off x="333375" y="77788"/>
            <a:ext cx="7772400" cy="1143000"/>
          </a:xfrm>
        </p:spPr>
        <p:txBody>
          <a:bodyPr vert="horz" wrap="square" lIns="91440" tIns="45720" rIns="91440" bIns="45720" anchor="ctr" anchorCtr="0"/>
          <a:p>
            <a:pPr eaLnBrk="1" hangingPunct="1"/>
            <a:r>
              <a:rPr lang="en-US" altLang="zh-CN" dirty="0"/>
              <a:t>Network security</a:t>
            </a:r>
            <a:r>
              <a:rPr lang="zh-CN" altLang="en-US" dirty="0">
                <a:ea typeface="宋体" panose="02010600030101010101" pitchFamily="2" charset="-122"/>
              </a:rPr>
              <a:t>（网络安全）</a:t>
            </a:r>
            <a:endParaRPr lang="zh-CN" altLang="en-US" dirty="0">
              <a:ea typeface="宋体" panose="02010600030101010101" pitchFamily="2" charset="-122"/>
            </a:endParaRPr>
          </a:p>
        </p:txBody>
      </p:sp>
      <p:sp>
        <p:nvSpPr>
          <p:cNvPr id="156676" name="Rectangle 3"/>
          <p:cNvSpPr>
            <a:spLocks noGrp="1"/>
          </p:cNvSpPr>
          <p:nvPr>
            <p:ph type="body" idx="4294967295"/>
          </p:nvPr>
        </p:nvSpPr>
        <p:spPr>
          <a:xfrm>
            <a:off x="533400" y="1365250"/>
            <a:ext cx="7772400" cy="5119688"/>
          </a:xfrm>
        </p:spPr>
        <p:txBody>
          <a:bodyPr vert="horz" wrap="square" lIns="91440" tIns="45720" rIns="91440" bIns="45720" anchor="t" anchorCtr="0"/>
          <a:p>
            <a:pPr marL="287655" indent="-287655" eaLnBrk="1" hangingPunct="1"/>
            <a:r>
              <a:rPr lang="en-US" altLang="zh-CN">
                <a:solidFill>
                  <a:srgbClr val="CC0000"/>
                </a:solidFill>
              </a:rPr>
              <a:t>field of network security:</a:t>
            </a:r>
            <a:endParaRPr lang="en-US" altLang="zh-CN">
              <a:solidFill>
                <a:srgbClr val="CC0000"/>
              </a:solidFill>
            </a:endParaRPr>
          </a:p>
          <a:p>
            <a:pPr marL="682625" lvl="1" indent="-225425" eaLnBrk="1" hangingPunct="1"/>
            <a:r>
              <a:rPr lang="en-US" altLang="zh-CN"/>
              <a:t>how bad guys can attack computer networks</a:t>
            </a:r>
            <a:endParaRPr lang="en-US" altLang="zh-CN"/>
          </a:p>
          <a:p>
            <a:pPr marL="682625" lvl="1" indent="-225425" eaLnBrk="1" hangingPunct="1"/>
            <a:r>
              <a:rPr lang="en-US" altLang="zh-CN"/>
              <a:t>how we can defend networks against attacks</a:t>
            </a:r>
            <a:endParaRPr lang="en-US" altLang="zh-CN"/>
          </a:p>
          <a:p>
            <a:pPr marL="682625" lvl="1" indent="-225425" eaLnBrk="1" hangingPunct="1"/>
            <a:r>
              <a:rPr lang="en-US" altLang="zh-CN"/>
              <a:t>how to design architectures that are immune to attacks</a:t>
            </a:r>
            <a:endParaRPr lang="en-US" altLang="zh-CN"/>
          </a:p>
          <a:p>
            <a:pPr marL="287655" indent="-287655" eaLnBrk="1" hangingPunct="1"/>
            <a:r>
              <a:rPr lang="en-US" altLang="zh-CN">
                <a:solidFill>
                  <a:srgbClr val="CC0000"/>
                </a:solidFill>
              </a:rPr>
              <a:t>Internet not originally designed with (much) security in mind</a:t>
            </a:r>
            <a:endParaRPr lang="en-US" altLang="zh-CN">
              <a:solidFill>
                <a:srgbClr val="CC0000"/>
              </a:solidFill>
            </a:endParaRPr>
          </a:p>
          <a:p>
            <a:pPr marL="682625" lvl="1" indent="-225425" eaLnBrk="1" hangingPunct="1"/>
            <a:r>
              <a:rPr lang="en-US" altLang="zh-CN" i="1"/>
              <a:t>original vision:</a:t>
            </a:r>
            <a:r>
              <a:rPr lang="en-US" altLang="zh-CN"/>
              <a:t> </a:t>
            </a:r>
            <a:r>
              <a:rPr lang="ja-JP" altLang="en-US">
                <a:ea typeface="MS PGothic" panose="020B0600070205080204" charset="-128"/>
              </a:rPr>
              <a:t>“</a:t>
            </a:r>
            <a:r>
              <a:rPr lang="en-US" altLang="ja-JP">
                <a:ea typeface="MS PGothic" panose="020B0600070205080204" charset="-128"/>
              </a:rPr>
              <a:t>a group of mutually trusting users attached to a transparent network</a:t>
            </a:r>
            <a:r>
              <a:rPr lang="ja-JP" altLang="en-US">
                <a:ea typeface="MS PGothic" panose="020B0600070205080204" charset="-128"/>
              </a:rPr>
              <a:t>”</a:t>
            </a:r>
            <a:r>
              <a:rPr lang="en-US" altLang="ja-JP">
                <a:ea typeface="MS PGothic" panose="020B0600070205080204" charset="-128"/>
              </a:rPr>
              <a:t> </a:t>
            </a:r>
            <a:r>
              <a:rPr lang="en-US" altLang="ja-JP">
                <a:ea typeface="MS PGothic" panose="020B0600070205080204" charset="-128"/>
                <a:sym typeface="Wingdings" panose="05000000000000000000" pitchFamily="2" charset="2"/>
              </a:rPr>
              <a:t></a:t>
            </a:r>
            <a:endParaRPr lang="en-US" altLang="ja-JP">
              <a:ea typeface="MS PGothic" panose="020B0600070205080204" charset="-128"/>
            </a:endParaRPr>
          </a:p>
          <a:p>
            <a:pPr marL="682625" lvl="1" indent="-225425" eaLnBrk="1" hangingPunct="1"/>
            <a:r>
              <a:rPr lang="en-US" altLang="zh-CN"/>
              <a:t>Internet protocol designers playing </a:t>
            </a:r>
            <a:r>
              <a:rPr lang="ja-JP" altLang="en-US">
                <a:ea typeface="MS PGothic" panose="020B0600070205080204" charset="-128"/>
              </a:rPr>
              <a:t>“</a:t>
            </a:r>
            <a:r>
              <a:rPr lang="en-US" altLang="ja-JP">
                <a:ea typeface="MS PGothic" panose="020B0600070205080204" charset="-128"/>
              </a:rPr>
              <a:t>catch-up</a:t>
            </a:r>
            <a:r>
              <a:rPr lang="ja-JP" altLang="en-US">
                <a:ea typeface="MS PGothic" panose="020B0600070205080204" charset="-128"/>
              </a:rPr>
              <a:t>”</a:t>
            </a:r>
            <a:endParaRPr lang="en-US" altLang="ja-JP">
              <a:ea typeface="MS PGothic" panose="020B0600070205080204" charset="-128"/>
            </a:endParaRPr>
          </a:p>
          <a:p>
            <a:pPr marL="682625" lvl="1" indent="-225425" eaLnBrk="1" hangingPunct="1"/>
            <a:r>
              <a:rPr lang="en-US" altLang="zh-CN"/>
              <a:t>security considerations in all layers!</a:t>
            </a:r>
            <a:endParaRPr lang="en-US" altLang="zh-CN"/>
          </a:p>
          <a:p>
            <a:pPr marL="287655" indent="-287655" eaLnBrk="1" hangingPunct="1"/>
            <a:endParaRPr lang="en-US" altLang="zh-CN"/>
          </a:p>
        </p:txBody>
      </p:sp>
      <p:sp>
        <p:nvSpPr>
          <p:cNvPr id="15667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p:txBody>
          <a:bodyPr anchor="ctr" anchorCtr="0"/>
          <a:p>
            <a:r>
              <a:rPr lang="zh-CN" altLang="en-US">
                <a:latin typeface="微软雅黑" panose="020B0503020204020204" charset="-122"/>
                <a:ea typeface="微软雅黑" panose="020B0503020204020204" charset="-122"/>
              </a:rPr>
              <a:t>教材和参考资料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教材：</a:t>
            </a:r>
            <a:endParaRPr kumimoji="0" lang="zh-CN" altLang="en-US" sz="24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James F. Kurose, Keith W. Ross(陈鸣 译)，计算机网络自顶向下方法（原书第7版），机械工业出版社，2018。</a:t>
            </a: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0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marR="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参考书：</a:t>
            </a:r>
            <a:endParaRPr kumimoji="0" lang="zh-CN" altLang="en-US" sz="2400" b="1"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Andrew S．Tanenbaum（严伟、潘爱民译），计算机网络（第五版），清华大学出版社，2012</a:t>
            </a: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342900" marR="0" indent="-342900" algn="l" defTabSz="914400" rtl="0" eaLnBrk="1" fontAlgn="base" latinLnBrk="0" hangingPunct="1">
              <a:lnSpc>
                <a:spcPct val="100000"/>
              </a:lnSpc>
              <a:spcBef>
                <a:spcPct val="20000"/>
              </a:spcBef>
              <a:spcAft>
                <a:spcPct val="0"/>
              </a:spcAft>
              <a:buClrTx/>
              <a:buSzTx/>
              <a:buFontTx/>
              <a:buChar char="•"/>
            </a:pPr>
            <a:endParaRPr kumimoji="0" lang="zh-CN" altLang="en-US" sz="2400" b="0" i="0" u="none" strike="noStrike" kern="1200" cap="none" spc="0" normalizeH="0" baseline="0" noProof="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57698" name="Picture 8" descr="underline_base"/>
          <p:cNvPicPr>
            <a:picLocks noChangeAspect="1"/>
          </p:cNvPicPr>
          <p:nvPr/>
        </p:nvPicPr>
        <p:blipFill>
          <a:blip r:embed="rId1"/>
          <a:stretch>
            <a:fillRect/>
          </a:stretch>
        </p:blipFill>
        <p:spPr>
          <a:xfrm>
            <a:off x="231775" y="879475"/>
            <a:ext cx="8548688" cy="179388"/>
          </a:xfrm>
          <a:prstGeom prst="rect">
            <a:avLst/>
          </a:prstGeom>
          <a:noFill/>
          <a:ln w="9525">
            <a:noFill/>
          </a:ln>
        </p:spPr>
      </p:pic>
      <p:sp>
        <p:nvSpPr>
          <p:cNvPr id="157699" name="Rectangle 2"/>
          <p:cNvSpPr>
            <a:spLocks noGrp="1"/>
          </p:cNvSpPr>
          <p:nvPr>
            <p:ph type="title" idx="4294967295"/>
          </p:nvPr>
        </p:nvSpPr>
        <p:spPr>
          <a:xfrm>
            <a:off x="169863" y="95250"/>
            <a:ext cx="8996362" cy="1143000"/>
          </a:xfrm>
        </p:spPr>
        <p:txBody>
          <a:bodyPr vert="horz" wrap="square" lIns="91440" tIns="45720" rIns="91440" bIns="45720" anchor="ctr" anchorCtr="0"/>
          <a:p>
            <a:pPr eaLnBrk="1" hangingPunct="1"/>
            <a:r>
              <a:rPr lang="en-US" altLang="zh-CN" sz="3600" dirty="0"/>
              <a:t>Bad guys: put malware(</a:t>
            </a:r>
            <a:r>
              <a:rPr lang="zh-CN" altLang="en-US" sz="3600" dirty="0">
                <a:ea typeface="宋体" panose="02010600030101010101" pitchFamily="2" charset="-122"/>
              </a:rPr>
              <a:t>恶意软件</a:t>
            </a:r>
            <a:r>
              <a:rPr lang="en-US" altLang="zh-CN" sz="3600" dirty="0"/>
              <a:t>) into hosts via Internet</a:t>
            </a:r>
            <a:endParaRPr lang="en-US" altLang="zh-CN" sz="3600" dirty="0"/>
          </a:p>
        </p:txBody>
      </p:sp>
      <p:sp>
        <p:nvSpPr>
          <p:cNvPr id="157700" name="Rectangle 4"/>
          <p:cNvSpPr>
            <a:spLocks noGrp="1"/>
          </p:cNvSpPr>
          <p:nvPr>
            <p:ph type="body" sz="half" idx="4294967295"/>
          </p:nvPr>
        </p:nvSpPr>
        <p:spPr>
          <a:xfrm>
            <a:off x="574675" y="1406525"/>
            <a:ext cx="7710488" cy="4772025"/>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spcBef>
                <a:spcPct val="50000"/>
              </a:spcBef>
              <a:buClr>
                <a:srgbClr val="000090"/>
              </a:buClr>
              <a:buFont typeface="Wingdings" panose="05000000000000000000" pitchFamily="2" charset="2"/>
            </a:pPr>
            <a:r>
              <a:rPr lang="en-US" altLang="zh-CN" sz="2800" dirty="0"/>
              <a:t>malware can get in host from:</a:t>
            </a:r>
            <a:endParaRPr lang="en-US" altLang="zh-CN" sz="2800" dirty="0">
              <a:solidFill>
                <a:srgbClr val="000099"/>
              </a:solidFill>
            </a:endParaRPr>
          </a:p>
          <a:p>
            <a:pPr marL="682625" lvl="1" indent="-225425" eaLnBrk="1" hangingPunct="1">
              <a:spcBef>
                <a:spcPct val="50000"/>
              </a:spcBef>
              <a:buClr>
                <a:srgbClr val="000090"/>
              </a:buClr>
              <a:buSzTx/>
              <a:buFont typeface="Wingdings" panose="05000000000000000000" pitchFamily="2" charset="2"/>
              <a:buChar char="•"/>
            </a:pPr>
            <a:r>
              <a:rPr lang="en-US" altLang="zh-CN" sz="2400" i="1" dirty="0">
                <a:solidFill>
                  <a:srgbClr val="000099"/>
                </a:solidFill>
              </a:rPr>
              <a:t>virus: </a:t>
            </a:r>
            <a:r>
              <a:rPr lang="en-US" altLang="zh-CN" sz="2400" dirty="0"/>
              <a:t>self-replicating infection by receiving/executing  object (e.g., e-mail attachment)</a:t>
            </a:r>
            <a:endParaRPr lang="en-US" altLang="zh-CN" sz="2400" dirty="0"/>
          </a:p>
          <a:p>
            <a:pPr marL="682625" lvl="1" indent="-225425" eaLnBrk="1" hangingPunct="1">
              <a:spcBef>
                <a:spcPct val="50000"/>
              </a:spcBef>
              <a:buClr>
                <a:srgbClr val="000090"/>
              </a:buClr>
              <a:buSzTx/>
              <a:buFont typeface="Wingdings" panose="05000000000000000000" pitchFamily="2" charset="2"/>
              <a:buChar char="•"/>
            </a:pPr>
            <a:r>
              <a:rPr lang="en-US" altLang="zh-CN" sz="2400" i="1" dirty="0">
                <a:solidFill>
                  <a:srgbClr val="000099"/>
                </a:solidFill>
              </a:rPr>
              <a:t>worm: </a:t>
            </a:r>
            <a:r>
              <a:rPr lang="en-US" altLang="zh-CN" sz="2400" dirty="0"/>
              <a:t>self-replicating infection by passively receiving object that gets itself executed</a:t>
            </a:r>
            <a:endParaRPr lang="en-US" altLang="zh-CN" sz="2400" dirty="0"/>
          </a:p>
          <a:p>
            <a:pPr marL="287655" lvl="0" indent="-287655" eaLnBrk="1" hangingPunct="1">
              <a:spcBef>
                <a:spcPct val="50000"/>
              </a:spcBef>
              <a:buClr>
                <a:srgbClr val="000090"/>
              </a:buClr>
              <a:buFont typeface="Wingdings" panose="05000000000000000000" pitchFamily="2" charset="2"/>
            </a:pPr>
            <a:r>
              <a:rPr lang="en-US" altLang="zh-CN" sz="2800" dirty="0">
                <a:solidFill>
                  <a:srgbClr val="000099"/>
                </a:solidFill>
              </a:rPr>
              <a:t>spyware malware</a:t>
            </a:r>
            <a:r>
              <a:rPr lang="en-US" altLang="zh-CN" sz="2800" dirty="0"/>
              <a:t> can record keystrokes, web sites visited, upload info to collection site</a:t>
            </a:r>
            <a:endParaRPr lang="en-US" altLang="zh-CN" sz="2800" dirty="0"/>
          </a:p>
          <a:p>
            <a:pPr marL="287655" lvl="0" indent="-287655" eaLnBrk="1" hangingPunct="1">
              <a:spcBef>
                <a:spcPct val="50000"/>
              </a:spcBef>
              <a:buClr>
                <a:srgbClr val="000090"/>
              </a:buClr>
              <a:buFont typeface="Wingdings" panose="05000000000000000000" pitchFamily="2" charset="2"/>
            </a:pPr>
            <a:r>
              <a:rPr lang="en-US" altLang="zh-CN" sz="2800" dirty="0"/>
              <a:t>infected host can be enrolled in  </a:t>
            </a:r>
            <a:r>
              <a:rPr lang="en-US" altLang="zh-CN" sz="2800" dirty="0">
                <a:solidFill>
                  <a:srgbClr val="000099"/>
                </a:solidFill>
              </a:rPr>
              <a:t>botnet,</a:t>
            </a:r>
            <a:r>
              <a:rPr lang="en-US" altLang="zh-CN" sz="2800" dirty="0"/>
              <a:t> used for spam. DDoS attacks</a:t>
            </a:r>
            <a:endParaRPr lang="en-US" altLang="zh-CN" sz="2800" dirty="0"/>
          </a:p>
        </p:txBody>
      </p:sp>
      <p:sp>
        <p:nvSpPr>
          <p:cNvPr id="15770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grpSp>
        <p:nvGrpSpPr>
          <p:cNvPr id="158722" name="Group 131"/>
          <p:cNvGrpSpPr/>
          <p:nvPr/>
        </p:nvGrpSpPr>
        <p:grpSpPr>
          <a:xfrm flipH="1">
            <a:off x="5716588" y="3614738"/>
            <a:ext cx="735012" cy="681037"/>
            <a:chOff x="-44" y="1473"/>
            <a:chExt cx="981" cy="1105"/>
          </a:xfrm>
        </p:grpSpPr>
        <p:pic>
          <p:nvPicPr>
            <p:cNvPr id="158723" name="Picture 132"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724" name="Freeform 133"/>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3" name="Group 186"/>
          <p:cNvGrpSpPr/>
          <p:nvPr/>
        </p:nvGrpSpPr>
        <p:grpSpPr>
          <a:xfrm>
            <a:off x="6257925" y="3857625"/>
            <a:ext cx="831850" cy="1260475"/>
            <a:chOff x="5069" y="1396"/>
            <a:chExt cx="524" cy="794"/>
          </a:xfrm>
        </p:grpSpPr>
        <p:sp>
          <p:nvSpPr>
            <p:cNvPr id="158726" name="Text Box 21"/>
            <p:cNvSpPr txBox="1"/>
            <p:nvPr/>
          </p:nvSpPr>
          <p:spPr>
            <a:xfrm>
              <a:off x="5069" y="1940"/>
              <a:ext cx="524" cy="250"/>
            </a:xfrm>
            <a:prstGeom prst="rect">
              <a:avLst/>
            </a:prstGeom>
            <a:noFill/>
            <a:ln w="9525">
              <a:noFill/>
            </a:ln>
          </p:spPr>
          <p:txBody>
            <a:bodyPr wrap="none" anchor="t" anchorCtr="0">
              <a:spAutoFit/>
            </a:bodyPr>
            <a:p>
              <a:pPr eaLnBrk="0" hangingPunct="0"/>
              <a:r>
                <a:rPr lang="en-US" altLang="zh-CN" sz="2000" dirty="0">
                  <a:latin typeface="Arial" panose="020B0604020202020204" pitchFamily="34" charset="0"/>
                </a:rPr>
                <a:t>target</a:t>
              </a:r>
              <a:endParaRPr lang="en-US" altLang="zh-CN" sz="2000" dirty="0">
                <a:latin typeface="Arial" panose="020B0604020202020204" pitchFamily="34" charset="0"/>
              </a:endParaRPr>
            </a:p>
          </p:txBody>
        </p:sp>
        <p:grpSp>
          <p:nvGrpSpPr>
            <p:cNvPr id="158727" name="Group 153"/>
            <p:cNvGrpSpPr/>
            <p:nvPr/>
          </p:nvGrpSpPr>
          <p:grpSpPr>
            <a:xfrm>
              <a:off x="5200" y="1396"/>
              <a:ext cx="258" cy="574"/>
              <a:chOff x="4140" y="429"/>
              <a:chExt cx="1425" cy="2396"/>
            </a:xfrm>
          </p:grpSpPr>
          <p:sp>
            <p:nvSpPr>
              <p:cNvPr id="158728" name="Freeform 154"/>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158729" name="Rectangle 155"/>
              <p:cNvSpPr/>
              <p:nvPr/>
            </p:nvSpPr>
            <p:spPr>
              <a:xfrm>
                <a:off x="4206" y="429"/>
                <a:ext cx="1049" cy="2283"/>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30" name="Freeform 156"/>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158731" name="Freeform 157"/>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58732" name="Rectangle 158"/>
              <p:cNvSpPr/>
              <p:nvPr/>
            </p:nvSpPr>
            <p:spPr>
              <a:xfrm>
                <a:off x="4212" y="692"/>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58733" name="Group 159"/>
              <p:cNvGrpSpPr/>
              <p:nvPr/>
            </p:nvGrpSpPr>
            <p:grpSpPr>
              <a:xfrm>
                <a:off x="4749" y="668"/>
                <a:ext cx="581" cy="145"/>
                <a:chOff x="614" y="2568"/>
                <a:chExt cx="725" cy="139"/>
              </a:xfrm>
            </p:grpSpPr>
            <p:sp>
              <p:nvSpPr>
                <p:cNvPr id="158734" name="AutoShape 160"/>
                <p:cNvSpPr/>
                <p:nvPr/>
              </p:nvSpPr>
              <p:spPr>
                <a:xfrm>
                  <a:off x="612" y="2567"/>
                  <a:ext cx="724" cy="140"/>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35" name="AutoShape 161"/>
                <p:cNvSpPr/>
                <p:nvPr/>
              </p:nvSpPr>
              <p:spPr>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58736" name="Rectangle 162"/>
              <p:cNvSpPr/>
              <p:nvPr/>
            </p:nvSpPr>
            <p:spPr>
              <a:xfrm>
                <a:off x="4223" y="1018"/>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58737" name="Group 163"/>
              <p:cNvGrpSpPr/>
              <p:nvPr/>
            </p:nvGrpSpPr>
            <p:grpSpPr>
              <a:xfrm>
                <a:off x="4747" y="994"/>
                <a:ext cx="581" cy="134"/>
                <a:chOff x="614" y="2568"/>
                <a:chExt cx="725" cy="139"/>
              </a:xfrm>
            </p:grpSpPr>
            <p:sp>
              <p:nvSpPr>
                <p:cNvPr id="158738" name="AutoShape 164"/>
                <p:cNvSpPr/>
                <p:nvPr/>
              </p:nvSpPr>
              <p:spPr>
                <a:xfrm>
                  <a:off x="615" y="2566"/>
                  <a:ext cx="724"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39" name="AutoShape 165"/>
                <p:cNvSpPr/>
                <p:nvPr/>
              </p:nvSpPr>
              <p:spPr>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58740" name="Rectangle 166"/>
              <p:cNvSpPr/>
              <p:nvPr/>
            </p:nvSpPr>
            <p:spPr>
              <a:xfrm>
                <a:off x="4217" y="1360"/>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41" name="Rectangle 167"/>
              <p:cNvSpPr/>
              <p:nvPr/>
            </p:nvSpPr>
            <p:spPr>
              <a:xfrm>
                <a:off x="4228"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58742" name="Group 168"/>
              <p:cNvGrpSpPr/>
              <p:nvPr/>
            </p:nvGrpSpPr>
            <p:grpSpPr>
              <a:xfrm>
                <a:off x="4735" y="1627"/>
                <a:ext cx="582" cy="151"/>
                <a:chOff x="614" y="2568"/>
                <a:chExt cx="725" cy="139"/>
              </a:xfrm>
            </p:grpSpPr>
            <p:sp>
              <p:nvSpPr>
                <p:cNvPr id="158743" name="AutoShape 169"/>
                <p:cNvSpPr/>
                <p:nvPr/>
              </p:nvSpPr>
              <p:spPr>
                <a:xfrm>
                  <a:off x="616" y="2568"/>
                  <a:ext cx="722"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44" name="AutoShape 170"/>
                <p:cNvSpPr/>
                <p:nvPr/>
              </p:nvSpPr>
              <p:spPr>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58745" name="Freeform 171"/>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158746" name="Group 172"/>
              <p:cNvGrpSpPr/>
              <p:nvPr/>
            </p:nvGrpSpPr>
            <p:grpSpPr>
              <a:xfrm>
                <a:off x="4739" y="1327"/>
                <a:ext cx="582" cy="139"/>
                <a:chOff x="614" y="2568"/>
                <a:chExt cx="725" cy="139"/>
              </a:xfrm>
            </p:grpSpPr>
            <p:sp>
              <p:nvSpPr>
                <p:cNvPr id="158747" name="AutoShape 173"/>
                <p:cNvSpPr/>
                <p:nvPr/>
              </p:nvSpPr>
              <p:spPr>
                <a:xfrm>
                  <a:off x="611" y="2567"/>
                  <a:ext cx="729"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48" name="AutoShape 174"/>
                <p:cNvSpPr/>
                <p:nvPr/>
              </p:nvSpPr>
              <p:spPr>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58749" name="Rectangle 175"/>
              <p:cNvSpPr/>
              <p:nvPr/>
            </p:nvSpPr>
            <p:spPr>
              <a:xfrm>
                <a:off x="5250" y="429"/>
                <a:ext cx="66"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50" name="Freeform 176"/>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58751" name="Freeform 177"/>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58752" name="Oval 178"/>
              <p:cNvSpPr/>
              <p:nvPr/>
            </p:nvSpPr>
            <p:spPr>
              <a:xfrm>
                <a:off x="5515" y="2612"/>
                <a:ext cx="50" cy="96"/>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53" name="Freeform 179"/>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158754" name="AutoShape 180"/>
              <p:cNvSpPr/>
              <p:nvPr/>
            </p:nvSpPr>
            <p:spPr>
              <a:xfrm>
                <a:off x="4140" y="2679"/>
                <a:ext cx="1199" cy="146"/>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55" name="AutoShape 181"/>
              <p:cNvSpPr/>
              <p:nvPr/>
            </p:nvSpPr>
            <p:spPr>
              <a:xfrm>
                <a:off x="4206" y="2712"/>
                <a:ext cx="1072"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56" name="Oval 182"/>
              <p:cNvSpPr/>
              <p:nvPr/>
            </p:nvSpPr>
            <p:spPr>
              <a:xfrm>
                <a:off x="4306" y="2383"/>
                <a:ext cx="160" cy="142"/>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57" name="Oval 183"/>
              <p:cNvSpPr/>
              <p:nvPr/>
            </p:nvSpPr>
            <p:spPr>
              <a:xfrm>
                <a:off x="4488" y="2383"/>
                <a:ext cx="160" cy="146"/>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158758" name="Oval 184"/>
              <p:cNvSpPr/>
              <p:nvPr/>
            </p:nvSpPr>
            <p:spPr>
              <a:xfrm>
                <a:off x="4665" y="2383"/>
                <a:ext cx="155" cy="138"/>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8759" name="Rectangle 185"/>
              <p:cNvSpPr/>
              <p:nvPr/>
            </p:nvSpPr>
            <p:spPr>
              <a:xfrm>
                <a:off x="5062" y="1836"/>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sp>
        <p:nvSpPr>
          <p:cNvPr id="158760" name="Rectangle 3"/>
          <p:cNvSpPr>
            <a:spLocks noGrp="1"/>
          </p:cNvSpPr>
          <p:nvPr>
            <p:ph type="body" idx="4294967295"/>
          </p:nvPr>
        </p:nvSpPr>
        <p:spPr>
          <a:xfrm>
            <a:off x="387350" y="1212850"/>
            <a:ext cx="8132763" cy="1171575"/>
          </a:xfrm>
        </p:spPr>
        <p:txBody>
          <a:bodyPr vert="horz" wrap="square" lIns="91440" tIns="45720" rIns="91440" bIns="45720" anchor="t" anchorCtr="0"/>
          <a:p>
            <a:pPr eaLnBrk="1" hangingPunct="1">
              <a:buNone/>
            </a:pPr>
            <a:r>
              <a:rPr lang="en-US" altLang="zh-CN" i="1" dirty="0">
                <a:solidFill>
                  <a:srgbClr val="CC0000"/>
                </a:solidFill>
              </a:rPr>
              <a:t>Denial of Service (DoS)</a:t>
            </a:r>
            <a:r>
              <a:rPr lang="zh-CN" altLang="en-US" sz="1800" i="1" dirty="0">
                <a:solidFill>
                  <a:srgbClr val="CC0000"/>
                </a:solidFill>
                <a:ea typeface="宋体" panose="02010600030101010101" pitchFamily="2" charset="-122"/>
              </a:rPr>
              <a:t>拒绝服务攻击</a:t>
            </a:r>
            <a:r>
              <a:rPr lang="en-US" altLang="zh-CN" i="1" dirty="0">
                <a:solidFill>
                  <a:srgbClr val="CC0000"/>
                </a:solidFill>
              </a:rPr>
              <a:t>:</a:t>
            </a:r>
            <a:r>
              <a:rPr lang="en-US" altLang="zh-CN" dirty="0"/>
              <a:t> attackers make resources (server, bandwidth) unavailable to legitimate traffic by overwhelming resource with bogus traffic</a:t>
            </a:r>
            <a:endParaRPr lang="en-US" altLang="zh-CN" dirty="0"/>
          </a:p>
        </p:txBody>
      </p:sp>
      <p:sp>
        <p:nvSpPr>
          <p:cNvPr id="281604" name="Rectangle 4"/>
          <p:cNvSpPr/>
          <p:nvPr/>
        </p:nvSpPr>
        <p:spPr>
          <a:xfrm>
            <a:off x="354013" y="2652713"/>
            <a:ext cx="4114800" cy="533400"/>
          </a:xfrm>
          <a:prstGeom prst="rect">
            <a:avLst/>
          </a:prstGeom>
          <a:noFill/>
          <a:ln w="9525">
            <a:noFill/>
          </a:ln>
        </p:spPr>
        <p:txBody>
          <a:bodyPr anchor="t" anchorCtr="0"/>
          <a:p>
            <a:pPr marL="457200" indent="-457200" eaLnBrk="0" hangingPunct="0">
              <a:spcBef>
                <a:spcPct val="20000"/>
              </a:spcBef>
              <a:buClr>
                <a:schemeClr val="accent2"/>
              </a:buClr>
              <a:buSzPct val="85000"/>
              <a:buFont typeface="ZapfDingbats" charset="2"/>
            </a:pPr>
            <a:r>
              <a:rPr lang="en-US" altLang="zh-CN" dirty="0">
                <a:solidFill>
                  <a:srgbClr val="000099"/>
                </a:solidFill>
                <a:latin typeface="Gill Sans MT" panose="020B0502020104020203" charset="0"/>
              </a:rPr>
              <a:t>1.</a:t>
            </a:r>
            <a:r>
              <a:rPr lang="en-US" altLang="zh-CN" dirty="0">
                <a:latin typeface="Gill Sans MT" panose="020B0502020104020203" charset="0"/>
              </a:rPr>
              <a:t> select target</a:t>
            </a:r>
            <a:endParaRPr lang="en-US" altLang="zh-CN" dirty="0">
              <a:latin typeface="Gill Sans MT" panose="020B0502020104020203" charset="0"/>
            </a:endParaRPr>
          </a:p>
        </p:txBody>
      </p:sp>
      <p:sp>
        <p:nvSpPr>
          <p:cNvPr id="281605" name="Rectangle 5"/>
          <p:cNvSpPr/>
          <p:nvPr/>
        </p:nvSpPr>
        <p:spPr>
          <a:xfrm>
            <a:off x="381000" y="3171825"/>
            <a:ext cx="3795713" cy="1317625"/>
          </a:xfrm>
          <a:prstGeom prst="rect">
            <a:avLst/>
          </a:prstGeom>
          <a:noFill/>
          <a:ln w="9525">
            <a:noFill/>
          </a:ln>
        </p:spPr>
        <p:txBody>
          <a:bodyPr anchor="t" anchorCtr="0"/>
          <a:p>
            <a:pPr marL="457200" indent="-457200" eaLnBrk="0" hangingPunct="0">
              <a:spcBef>
                <a:spcPct val="20000"/>
              </a:spcBef>
              <a:buClr>
                <a:schemeClr val="accent2"/>
              </a:buClr>
              <a:buSzPct val="85000"/>
              <a:buFont typeface="ZapfDingbats" charset="2"/>
              <a:buNone/>
            </a:pPr>
            <a:r>
              <a:rPr lang="en-US" altLang="zh-CN" dirty="0">
                <a:solidFill>
                  <a:srgbClr val="000099"/>
                </a:solidFill>
                <a:latin typeface="Gill Sans MT" panose="020B0502020104020203" charset="0"/>
              </a:rPr>
              <a:t>2.</a:t>
            </a:r>
            <a:r>
              <a:rPr lang="en-US" altLang="zh-CN" dirty="0">
                <a:latin typeface="Gill Sans MT" panose="020B0502020104020203" charset="0"/>
              </a:rPr>
              <a:t> break into hosts around the network (see botnet </a:t>
            </a:r>
            <a:r>
              <a:rPr lang="zh-CN" altLang="en-US" sz="1800" dirty="0">
                <a:latin typeface="Gill Sans MT" panose="020B0502020104020203" charset="0"/>
                <a:ea typeface="宋体" panose="02010600030101010101" pitchFamily="2" charset="-122"/>
              </a:rPr>
              <a:t>僵尸网络</a:t>
            </a:r>
            <a:r>
              <a:rPr lang="en-US" altLang="zh-CN" dirty="0">
                <a:latin typeface="Gill Sans MT" panose="020B0502020104020203" charset="0"/>
              </a:rPr>
              <a:t>)</a:t>
            </a:r>
            <a:endParaRPr lang="en-US" altLang="zh-CN" dirty="0">
              <a:latin typeface="Gill Sans MT" panose="020B0502020104020203" charset="0"/>
            </a:endParaRPr>
          </a:p>
          <a:p>
            <a:pPr marL="457200" indent="-457200" eaLnBrk="0" hangingPunct="0">
              <a:spcBef>
                <a:spcPct val="20000"/>
              </a:spcBef>
              <a:buClr>
                <a:schemeClr val="accent2"/>
              </a:buClr>
              <a:buSzPct val="85000"/>
              <a:buFont typeface="ZapfDingbats" charset="2"/>
              <a:buChar char="•"/>
            </a:pPr>
            <a:endParaRPr lang="en-US" altLang="zh-CN" dirty="0">
              <a:latin typeface="Gill Sans MT" panose="020B0502020104020203" charset="0"/>
            </a:endParaRPr>
          </a:p>
        </p:txBody>
      </p:sp>
      <p:sp>
        <p:nvSpPr>
          <p:cNvPr id="281606" name="Rectangle 6"/>
          <p:cNvSpPr/>
          <p:nvPr/>
        </p:nvSpPr>
        <p:spPr>
          <a:xfrm>
            <a:off x="288925" y="4675188"/>
            <a:ext cx="4114800" cy="1219200"/>
          </a:xfrm>
          <a:prstGeom prst="rect">
            <a:avLst/>
          </a:prstGeom>
          <a:noFill/>
          <a:ln w="9525">
            <a:noFill/>
          </a:ln>
        </p:spPr>
        <p:txBody>
          <a:bodyPr anchor="t" anchorCtr="0"/>
          <a:p>
            <a:pPr marL="457200" indent="-457200" eaLnBrk="0" hangingPunct="0">
              <a:spcBef>
                <a:spcPct val="20000"/>
              </a:spcBef>
              <a:buClr>
                <a:schemeClr val="accent2"/>
              </a:buClr>
              <a:buSzPct val="85000"/>
              <a:buFont typeface="ZapfDingbats" charset="2"/>
            </a:pPr>
            <a:r>
              <a:rPr lang="en-US" altLang="zh-CN" dirty="0">
                <a:solidFill>
                  <a:srgbClr val="000099"/>
                </a:solidFill>
                <a:latin typeface="Gill Sans MT" panose="020B0502020104020203" charset="0"/>
              </a:rPr>
              <a:t>3.</a:t>
            </a:r>
            <a:r>
              <a:rPr lang="en-US" altLang="zh-CN" dirty="0">
                <a:latin typeface="Gill Sans MT" panose="020B0502020104020203" charset="0"/>
              </a:rPr>
              <a:t> send packets to target from compromised hosts</a:t>
            </a:r>
            <a:endParaRPr lang="en-US" altLang="zh-CN" dirty="0">
              <a:latin typeface="Gill Sans MT" panose="020B0502020104020203" charset="0"/>
            </a:endParaRPr>
          </a:p>
        </p:txBody>
      </p:sp>
      <p:sp>
        <p:nvSpPr>
          <p:cNvPr id="158764" name="Rectangle 2"/>
          <p:cNvSpPr/>
          <p:nvPr/>
        </p:nvSpPr>
        <p:spPr>
          <a:xfrm>
            <a:off x="288925" y="146050"/>
            <a:ext cx="8435975" cy="839788"/>
          </a:xfrm>
          <a:prstGeom prst="rect">
            <a:avLst/>
          </a:prstGeom>
          <a:noFill/>
          <a:ln w="9525">
            <a:noFill/>
          </a:ln>
        </p:spPr>
        <p:txBody>
          <a:bodyPr anchor="ctr" anchorCtr="0"/>
          <a:p>
            <a:r>
              <a:rPr lang="en-US" altLang="zh-CN" sz="3600" dirty="0">
                <a:solidFill>
                  <a:srgbClr val="000099"/>
                </a:solidFill>
                <a:latin typeface="Gill Sans MT" panose="020B0502020104020203" charset="0"/>
              </a:rPr>
              <a:t>Bad guys: </a:t>
            </a:r>
            <a:r>
              <a:rPr lang="en-US" altLang="zh-CN" sz="3200" dirty="0">
                <a:solidFill>
                  <a:srgbClr val="000099"/>
                </a:solidFill>
                <a:latin typeface="Gill Sans MT" panose="020B0502020104020203" charset="0"/>
              </a:rPr>
              <a:t>attack server, network infrastructure</a:t>
            </a:r>
            <a:endParaRPr lang="en-US" altLang="zh-CN" sz="3200" dirty="0">
              <a:solidFill>
                <a:srgbClr val="000099"/>
              </a:solidFill>
              <a:latin typeface="Gill Sans MT" panose="020B0502020104020203" charset="0"/>
            </a:endParaRPr>
          </a:p>
        </p:txBody>
      </p:sp>
      <p:grpSp>
        <p:nvGrpSpPr>
          <p:cNvPr id="9" name="Group 152"/>
          <p:cNvGrpSpPr/>
          <p:nvPr/>
        </p:nvGrpSpPr>
        <p:grpSpPr>
          <a:xfrm>
            <a:off x="5046663" y="3152775"/>
            <a:ext cx="2720975" cy="2674938"/>
            <a:chOff x="-262" y="2555"/>
            <a:chExt cx="1714" cy="1685"/>
          </a:xfrm>
        </p:grpSpPr>
        <p:sp>
          <p:nvSpPr>
            <p:cNvPr id="158766" name="Line 63"/>
            <p:cNvSpPr/>
            <p:nvPr/>
          </p:nvSpPr>
          <p:spPr>
            <a:xfrm flipV="1">
              <a:off x="160" y="3261"/>
              <a:ext cx="436" cy="166"/>
            </a:xfrm>
            <a:prstGeom prst="line">
              <a:avLst/>
            </a:prstGeom>
            <a:ln w="57150" cap="flat" cmpd="sng">
              <a:solidFill>
                <a:srgbClr val="FF0000"/>
              </a:solidFill>
              <a:prstDash val="solid"/>
              <a:round/>
              <a:headEnd type="none" w="med" len="med"/>
              <a:tailEnd type="triangle" w="med" len="med"/>
            </a:ln>
          </p:spPr>
        </p:sp>
        <p:sp>
          <p:nvSpPr>
            <p:cNvPr id="158767" name="Line 64"/>
            <p:cNvSpPr/>
            <p:nvPr/>
          </p:nvSpPr>
          <p:spPr>
            <a:xfrm flipV="1">
              <a:off x="413" y="3470"/>
              <a:ext cx="226" cy="324"/>
            </a:xfrm>
            <a:prstGeom prst="line">
              <a:avLst/>
            </a:prstGeom>
            <a:ln w="57150" cap="flat" cmpd="sng">
              <a:solidFill>
                <a:srgbClr val="FF0000"/>
              </a:solidFill>
              <a:prstDash val="solid"/>
              <a:round/>
              <a:headEnd type="none" w="med" len="med"/>
              <a:tailEnd type="triangle" w="med" len="med"/>
            </a:ln>
          </p:spPr>
        </p:sp>
        <p:sp>
          <p:nvSpPr>
            <p:cNvPr id="158768" name="Line 65"/>
            <p:cNvSpPr/>
            <p:nvPr/>
          </p:nvSpPr>
          <p:spPr>
            <a:xfrm flipH="1" flipV="1">
              <a:off x="857" y="3410"/>
              <a:ext cx="595" cy="456"/>
            </a:xfrm>
            <a:prstGeom prst="line">
              <a:avLst/>
            </a:prstGeom>
            <a:ln w="57150" cap="flat" cmpd="sng">
              <a:solidFill>
                <a:srgbClr val="FF0000"/>
              </a:solidFill>
              <a:prstDash val="solid"/>
              <a:round/>
              <a:headEnd type="none" w="med" len="med"/>
              <a:tailEnd type="triangle" w="med" len="med"/>
            </a:ln>
          </p:spPr>
        </p:sp>
        <p:sp>
          <p:nvSpPr>
            <p:cNvPr id="158769" name="Line 66"/>
            <p:cNvSpPr/>
            <p:nvPr/>
          </p:nvSpPr>
          <p:spPr>
            <a:xfrm>
              <a:off x="735" y="2555"/>
              <a:ext cx="16" cy="460"/>
            </a:xfrm>
            <a:prstGeom prst="line">
              <a:avLst/>
            </a:prstGeom>
            <a:ln w="57150" cap="flat" cmpd="sng">
              <a:solidFill>
                <a:srgbClr val="FF0000"/>
              </a:solidFill>
              <a:prstDash val="solid"/>
              <a:round/>
              <a:headEnd type="none" w="med" len="med"/>
              <a:tailEnd type="triangle" w="med" len="med"/>
            </a:ln>
          </p:spPr>
        </p:sp>
        <p:sp>
          <p:nvSpPr>
            <p:cNvPr id="158770" name="Line 67"/>
            <p:cNvSpPr/>
            <p:nvPr/>
          </p:nvSpPr>
          <p:spPr>
            <a:xfrm flipH="1">
              <a:off x="829" y="3011"/>
              <a:ext cx="473" cy="181"/>
            </a:xfrm>
            <a:prstGeom prst="line">
              <a:avLst/>
            </a:prstGeom>
            <a:ln w="57150" cap="flat" cmpd="sng">
              <a:solidFill>
                <a:srgbClr val="FF0000"/>
              </a:solidFill>
              <a:prstDash val="solid"/>
              <a:round/>
              <a:headEnd type="none" w="med" len="med"/>
              <a:tailEnd type="triangle" w="med" len="med"/>
            </a:ln>
          </p:spPr>
        </p:sp>
        <p:sp>
          <p:nvSpPr>
            <p:cNvPr id="158771" name="Line 68"/>
            <p:cNvSpPr/>
            <p:nvPr/>
          </p:nvSpPr>
          <p:spPr>
            <a:xfrm>
              <a:off x="-262" y="3083"/>
              <a:ext cx="879" cy="111"/>
            </a:xfrm>
            <a:prstGeom prst="line">
              <a:avLst/>
            </a:prstGeom>
            <a:ln w="57150" cap="flat" cmpd="sng">
              <a:solidFill>
                <a:srgbClr val="FF0000"/>
              </a:solidFill>
              <a:prstDash val="solid"/>
              <a:round/>
              <a:headEnd type="none" w="med" len="med"/>
              <a:tailEnd type="triangle" w="med" len="med"/>
            </a:ln>
          </p:spPr>
        </p:sp>
        <p:sp>
          <p:nvSpPr>
            <p:cNvPr id="158772" name="Line 69"/>
            <p:cNvSpPr/>
            <p:nvPr/>
          </p:nvSpPr>
          <p:spPr>
            <a:xfrm flipV="1">
              <a:off x="-201" y="3362"/>
              <a:ext cx="800" cy="649"/>
            </a:xfrm>
            <a:prstGeom prst="line">
              <a:avLst/>
            </a:prstGeom>
            <a:ln w="57150" cap="flat" cmpd="sng">
              <a:solidFill>
                <a:srgbClr val="FF0000"/>
              </a:solidFill>
              <a:prstDash val="solid"/>
              <a:round/>
              <a:headEnd type="none" w="med" len="med"/>
              <a:tailEnd type="triangle" w="med" len="med"/>
            </a:ln>
          </p:spPr>
        </p:sp>
        <p:sp>
          <p:nvSpPr>
            <p:cNvPr id="158773" name="Line 70"/>
            <p:cNvSpPr/>
            <p:nvPr/>
          </p:nvSpPr>
          <p:spPr>
            <a:xfrm flipH="1">
              <a:off x="852" y="2623"/>
              <a:ext cx="352" cy="398"/>
            </a:xfrm>
            <a:prstGeom prst="line">
              <a:avLst/>
            </a:prstGeom>
            <a:ln w="57150" cap="flat" cmpd="sng">
              <a:solidFill>
                <a:srgbClr val="FF0000"/>
              </a:solidFill>
              <a:prstDash val="solid"/>
              <a:round/>
              <a:headEnd type="none" w="med" len="med"/>
              <a:tailEnd type="triangle" w="med" len="med"/>
            </a:ln>
          </p:spPr>
        </p:sp>
        <p:sp>
          <p:nvSpPr>
            <p:cNvPr id="158774" name="Line 71"/>
            <p:cNvSpPr/>
            <p:nvPr/>
          </p:nvSpPr>
          <p:spPr>
            <a:xfrm flipV="1">
              <a:off x="494" y="3582"/>
              <a:ext cx="198" cy="658"/>
            </a:xfrm>
            <a:prstGeom prst="line">
              <a:avLst/>
            </a:prstGeom>
            <a:ln w="57150" cap="flat" cmpd="sng">
              <a:solidFill>
                <a:srgbClr val="FF0000"/>
              </a:solidFill>
              <a:prstDash val="solid"/>
              <a:round/>
              <a:headEnd type="none" w="med" len="med"/>
              <a:tailEnd type="triangle" w="med" len="med"/>
            </a:ln>
          </p:spPr>
        </p:sp>
        <p:sp>
          <p:nvSpPr>
            <p:cNvPr id="158775" name="Line 72"/>
            <p:cNvSpPr/>
            <p:nvPr/>
          </p:nvSpPr>
          <p:spPr>
            <a:xfrm>
              <a:off x="162" y="2738"/>
              <a:ext cx="416" cy="258"/>
            </a:xfrm>
            <a:prstGeom prst="line">
              <a:avLst/>
            </a:prstGeom>
            <a:ln w="57150" cap="flat" cmpd="sng">
              <a:solidFill>
                <a:srgbClr val="FF0000"/>
              </a:solidFill>
              <a:prstDash val="solid"/>
              <a:round/>
              <a:headEnd type="none" w="med" len="med"/>
              <a:tailEnd type="triangle" w="med" len="med"/>
            </a:ln>
          </p:spPr>
        </p:sp>
      </p:grpSp>
      <p:pic>
        <p:nvPicPr>
          <p:cNvPr id="158776" name="Picture 112" descr="underline_base"/>
          <p:cNvPicPr>
            <a:picLocks noChangeAspect="1"/>
          </p:cNvPicPr>
          <p:nvPr/>
        </p:nvPicPr>
        <p:blipFill>
          <a:blip r:embed="rId2"/>
          <a:stretch>
            <a:fillRect/>
          </a:stretch>
        </p:blipFill>
        <p:spPr>
          <a:xfrm>
            <a:off x="395288" y="763588"/>
            <a:ext cx="7729537" cy="196850"/>
          </a:xfrm>
          <a:prstGeom prst="rect">
            <a:avLst/>
          </a:prstGeom>
          <a:noFill/>
          <a:ln w="9525">
            <a:noFill/>
          </a:ln>
        </p:spPr>
      </p:pic>
      <p:grpSp>
        <p:nvGrpSpPr>
          <p:cNvPr id="158777" name="Group 113"/>
          <p:cNvGrpSpPr/>
          <p:nvPr/>
        </p:nvGrpSpPr>
        <p:grpSpPr>
          <a:xfrm flipH="1">
            <a:off x="7212013" y="2792413"/>
            <a:ext cx="735012" cy="681037"/>
            <a:chOff x="-44" y="1473"/>
            <a:chExt cx="981" cy="1105"/>
          </a:xfrm>
        </p:grpSpPr>
        <p:pic>
          <p:nvPicPr>
            <p:cNvPr id="158778" name="Picture 114"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779" name="Freeform 115"/>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780" name="Group 116"/>
          <p:cNvGrpSpPr/>
          <p:nvPr/>
        </p:nvGrpSpPr>
        <p:grpSpPr>
          <a:xfrm flipH="1">
            <a:off x="7499350" y="3629025"/>
            <a:ext cx="735013" cy="681038"/>
            <a:chOff x="-44" y="1473"/>
            <a:chExt cx="981" cy="1105"/>
          </a:xfrm>
        </p:grpSpPr>
        <p:pic>
          <p:nvPicPr>
            <p:cNvPr id="158781" name="Picture 117"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782" name="Freeform 118"/>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783" name="Group 119"/>
          <p:cNvGrpSpPr/>
          <p:nvPr/>
        </p:nvGrpSpPr>
        <p:grpSpPr>
          <a:xfrm flipH="1">
            <a:off x="7558088" y="4330700"/>
            <a:ext cx="735012" cy="681038"/>
            <a:chOff x="-44" y="1473"/>
            <a:chExt cx="981" cy="1105"/>
          </a:xfrm>
        </p:grpSpPr>
        <p:pic>
          <p:nvPicPr>
            <p:cNvPr id="158784" name="Picture 120"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785" name="Freeform 121"/>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786" name="Group 122"/>
          <p:cNvGrpSpPr/>
          <p:nvPr/>
        </p:nvGrpSpPr>
        <p:grpSpPr>
          <a:xfrm flipH="1">
            <a:off x="7594600" y="5111750"/>
            <a:ext cx="735013" cy="681038"/>
            <a:chOff x="-44" y="1473"/>
            <a:chExt cx="981" cy="1105"/>
          </a:xfrm>
        </p:grpSpPr>
        <p:pic>
          <p:nvPicPr>
            <p:cNvPr id="158787" name="Picture 123"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788" name="Freeform 124"/>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789" name="Group 125"/>
          <p:cNvGrpSpPr/>
          <p:nvPr/>
        </p:nvGrpSpPr>
        <p:grpSpPr>
          <a:xfrm flipH="1">
            <a:off x="6249988" y="2921000"/>
            <a:ext cx="735012" cy="681038"/>
            <a:chOff x="-44" y="1473"/>
            <a:chExt cx="981" cy="1105"/>
          </a:xfrm>
        </p:grpSpPr>
        <p:pic>
          <p:nvPicPr>
            <p:cNvPr id="158790" name="Picture 126"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791" name="Freeform 127"/>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792" name="Group 128"/>
          <p:cNvGrpSpPr/>
          <p:nvPr/>
        </p:nvGrpSpPr>
        <p:grpSpPr>
          <a:xfrm flipH="1">
            <a:off x="5245100" y="2982913"/>
            <a:ext cx="735013" cy="681037"/>
            <a:chOff x="-44" y="1473"/>
            <a:chExt cx="981" cy="1105"/>
          </a:xfrm>
        </p:grpSpPr>
        <p:pic>
          <p:nvPicPr>
            <p:cNvPr id="158793" name="Picture 129"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794" name="Freeform 130"/>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795" name="Group 134"/>
          <p:cNvGrpSpPr/>
          <p:nvPr/>
        </p:nvGrpSpPr>
        <p:grpSpPr>
          <a:xfrm flipH="1">
            <a:off x="4529138" y="3687763"/>
            <a:ext cx="735012" cy="681037"/>
            <a:chOff x="-44" y="1473"/>
            <a:chExt cx="981" cy="1105"/>
          </a:xfrm>
        </p:grpSpPr>
        <p:pic>
          <p:nvPicPr>
            <p:cNvPr id="158796" name="Picture 135"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797" name="Freeform 136"/>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798" name="Group 137"/>
          <p:cNvGrpSpPr/>
          <p:nvPr/>
        </p:nvGrpSpPr>
        <p:grpSpPr>
          <a:xfrm flipH="1">
            <a:off x="5160963" y="4422775"/>
            <a:ext cx="735012" cy="681038"/>
            <a:chOff x="-44" y="1473"/>
            <a:chExt cx="981" cy="1105"/>
          </a:xfrm>
        </p:grpSpPr>
        <p:pic>
          <p:nvPicPr>
            <p:cNvPr id="158799" name="Picture 138"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800" name="Freeform 139"/>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801" name="Group 140"/>
          <p:cNvGrpSpPr/>
          <p:nvPr/>
        </p:nvGrpSpPr>
        <p:grpSpPr>
          <a:xfrm flipH="1">
            <a:off x="5691188" y="5032375"/>
            <a:ext cx="735012" cy="681038"/>
            <a:chOff x="-44" y="1473"/>
            <a:chExt cx="981" cy="1105"/>
          </a:xfrm>
        </p:grpSpPr>
        <p:pic>
          <p:nvPicPr>
            <p:cNvPr id="158802" name="Picture 141"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803" name="Freeform 142"/>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804" name="Group 143"/>
          <p:cNvGrpSpPr/>
          <p:nvPr/>
        </p:nvGrpSpPr>
        <p:grpSpPr>
          <a:xfrm flipH="1">
            <a:off x="4768850" y="5322888"/>
            <a:ext cx="735013" cy="681037"/>
            <a:chOff x="-44" y="1473"/>
            <a:chExt cx="981" cy="1105"/>
          </a:xfrm>
        </p:grpSpPr>
        <p:pic>
          <p:nvPicPr>
            <p:cNvPr id="158805" name="Picture 144"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806" name="Freeform 145"/>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807" name="Group 146"/>
          <p:cNvGrpSpPr/>
          <p:nvPr/>
        </p:nvGrpSpPr>
        <p:grpSpPr>
          <a:xfrm flipH="1">
            <a:off x="5961063" y="5829300"/>
            <a:ext cx="735012" cy="681038"/>
            <a:chOff x="-44" y="1473"/>
            <a:chExt cx="981" cy="1105"/>
          </a:xfrm>
        </p:grpSpPr>
        <p:pic>
          <p:nvPicPr>
            <p:cNvPr id="158808" name="Picture 147"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809" name="Freeform 148"/>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8810" name="Group 149"/>
          <p:cNvGrpSpPr/>
          <p:nvPr/>
        </p:nvGrpSpPr>
        <p:grpSpPr>
          <a:xfrm flipH="1">
            <a:off x="6705600" y="5440363"/>
            <a:ext cx="735013" cy="681037"/>
            <a:chOff x="-44" y="1473"/>
            <a:chExt cx="981" cy="1105"/>
          </a:xfrm>
        </p:grpSpPr>
        <p:pic>
          <p:nvPicPr>
            <p:cNvPr id="158811" name="Picture 150"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8812" name="Freeform 151"/>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22" name="Group 89"/>
          <p:cNvGrpSpPr/>
          <p:nvPr/>
        </p:nvGrpSpPr>
        <p:grpSpPr>
          <a:xfrm>
            <a:off x="4554538" y="2860675"/>
            <a:ext cx="3525837" cy="3408363"/>
            <a:chOff x="2920" y="1824"/>
            <a:chExt cx="2221" cy="2147"/>
          </a:xfrm>
        </p:grpSpPr>
        <p:pic>
          <p:nvPicPr>
            <p:cNvPr id="158814" name="Picture 7"/>
            <p:cNvPicPr>
              <a:picLocks noChangeAspect="1"/>
            </p:cNvPicPr>
            <p:nvPr/>
          </p:nvPicPr>
          <p:blipFill>
            <a:blip r:embed="rId3"/>
            <a:stretch>
              <a:fillRect/>
            </a:stretch>
          </p:blipFill>
          <p:spPr>
            <a:xfrm>
              <a:off x="3967" y="1922"/>
              <a:ext cx="297" cy="279"/>
            </a:xfrm>
            <a:prstGeom prst="rect">
              <a:avLst/>
            </a:prstGeom>
            <a:noFill/>
            <a:ln w="31750">
              <a:noFill/>
            </a:ln>
          </p:spPr>
        </p:pic>
        <p:pic>
          <p:nvPicPr>
            <p:cNvPr id="158815" name="Picture 54"/>
            <p:cNvPicPr>
              <a:picLocks noChangeAspect="1"/>
            </p:cNvPicPr>
            <p:nvPr/>
          </p:nvPicPr>
          <p:blipFill>
            <a:blip r:embed="rId3"/>
            <a:stretch>
              <a:fillRect/>
            </a:stretch>
          </p:blipFill>
          <p:spPr>
            <a:xfrm>
              <a:off x="3321" y="1922"/>
              <a:ext cx="297" cy="279"/>
            </a:xfrm>
            <a:prstGeom prst="rect">
              <a:avLst/>
            </a:prstGeom>
            <a:noFill/>
            <a:ln w="31750">
              <a:noFill/>
            </a:ln>
          </p:spPr>
        </p:pic>
        <p:pic>
          <p:nvPicPr>
            <p:cNvPr id="158816" name="Picture 55"/>
            <p:cNvPicPr>
              <a:picLocks noChangeAspect="1"/>
            </p:cNvPicPr>
            <p:nvPr/>
          </p:nvPicPr>
          <p:blipFill>
            <a:blip r:embed="rId3"/>
            <a:stretch>
              <a:fillRect/>
            </a:stretch>
          </p:blipFill>
          <p:spPr>
            <a:xfrm>
              <a:off x="2920" y="2376"/>
              <a:ext cx="297" cy="279"/>
            </a:xfrm>
            <a:prstGeom prst="rect">
              <a:avLst/>
            </a:prstGeom>
            <a:noFill/>
            <a:ln w="31750">
              <a:noFill/>
            </a:ln>
          </p:spPr>
        </p:pic>
        <p:pic>
          <p:nvPicPr>
            <p:cNvPr id="158817" name="Picture 56"/>
            <p:cNvPicPr>
              <a:picLocks noChangeAspect="1"/>
            </p:cNvPicPr>
            <p:nvPr/>
          </p:nvPicPr>
          <p:blipFill>
            <a:blip r:embed="rId3"/>
            <a:stretch>
              <a:fillRect/>
            </a:stretch>
          </p:blipFill>
          <p:spPr>
            <a:xfrm>
              <a:off x="3270" y="2803"/>
              <a:ext cx="297" cy="279"/>
            </a:xfrm>
            <a:prstGeom prst="rect">
              <a:avLst/>
            </a:prstGeom>
            <a:noFill/>
            <a:ln w="31750">
              <a:noFill/>
            </a:ln>
          </p:spPr>
        </p:pic>
        <p:pic>
          <p:nvPicPr>
            <p:cNvPr id="158818" name="Picture 57"/>
            <p:cNvPicPr>
              <a:picLocks noChangeAspect="1"/>
            </p:cNvPicPr>
            <p:nvPr/>
          </p:nvPicPr>
          <p:blipFill>
            <a:blip r:embed="rId3"/>
            <a:stretch>
              <a:fillRect/>
            </a:stretch>
          </p:blipFill>
          <p:spPr>
            <a:xfrm>
              <a:off x="3620" y="3230"/>
              <a:ext cx="297" cy="279"/>
            </a:xfrm>
            <a:prstGeom prst="rect">
              <a:avLst/>
            </a:prstGeom>
            <a:noFill/>
            <a:ln w="31750">
              <a:noFill/>
            </a:ln>
          </p:spPr>
        </p:pic>
        <p:pic>
          <p:nvPicPr>
            <p:cNvPr id="158819" name="Picture 58"/>
            <p:cNvPicPr>
              <a:picLocks noChangeAspect="1"/>
            </p:cNvPicPr>
            <p:nvPr/>
          </p:nvPicPr>
          <p:blipFill>
            <a:blip r:embed="rId3"/>
            <a:stretch>
              <a:fillRect/>
            </a:stretch>
          </p:blipFill>
          <p:spPr>
            <a:xfrm>
              <a:off x="3787" y="3692"/>
              <a:ext cx="297" cy="279"/>
            </a:xfrm>
            <a:prstGeom prst="rect">
              <a:avLst/>
            </a:prstGeom>
            <a:noFill/>
            <a:ln w="31750">
              <a:noFill/>
            </a:ln>
          </p:spPr>
        </p:pic>
        <p:pic>
          <p:nvPicPr>
            <p:cNvPr id="158820" name="Picture 59"/>
            <p:cNvPicPr>
              <a:picLocks noChangeAspect="1"/>
            </p:cNvPicPr>
            <p:nvPr/>
          </p:nvPicPr>
          <p:blipFill>
            <a:blip r:embed="rId3"/>
            <a:stretch>
              <a:fillRect/>
            </a:stretch>
          </p:blipFill>
          <p:spPr>
            <a:xfrm>
              <a:off x="4844" y="3308"/>
              <a:ext cx="297" cy="279"/>
            </a:xfrm>
            <a:prstGeom prst="rect">
              <a:avLst/>
            </a:prstGeom>
            <a:noFill/>
            <a:ln w="31750">
              <a:noFill/>
            </a:ln>
          </p:spPr>
        </p:pic>
        <p:pic>
          <p:nvPicPr>
            <p:cNvPr id="158821" name="Picture 60"/>
            <p:cNvPicPr>
              <a:picLocks noChangeAspect="1"/>
            </p:cNvPicPr>
            <p:nvPr/>
          </p:nvPicPr>
          <p:blipFill>
            <a:blip r:embed="rId3"/>
            <a:stretch>
              <a:fillRect/>
            </a:stretch>
          </p:blipFill>
          <p:spPr>
            <a:xfrm>
              <a:off x="4758" y="2339"/>
              <a:ext cx="297" cy="279"/>
            </a:xfrm>
            <a:prstGeom prst="rect">
              <a:avLst/>
            </a:prstGeom>
            <a:noFill/>
            <a:ln w="31750">
              <a:noFill/>
            </a:ln>
          </p:spPr>
        </p:pic>
        <p:pic>
          <p:nvPicPr>
            <p:cNvPr id="158822" name="Picture 61"/>
            <p:cNvPicPr>
              <a:picLocks noChangeAspect="1"/>
            </p:cNvPicPr>
            <p:nvPr/>
          </p:nvPicPr>
          <p:blipFill>
            <a:blip r:embed="rId3"/>
            <a:stretch>
              <a:fillRect/>
            </a:stretch>
          </p:blipFill>
          <p:spPr>
            <a:xfrm>
              <a:off x="3014" y="3395"/>
              <a:ext cx="297" cy="279"/>
            </a:xfrm>
            <a:prstGeom prst="rect">
              <a:avLst/>
            </a:prstGeom>
            <a:noFill/>
            <a:ln w="31750">
              <a:noFill/>
            </a:ln>
          </p:spPr>
        </p:pic>
        <p:pic>
          <p:nvPicPr>
            <p:cNvPr id="158823" name="Picture 62"/>
            <p:cNvPicPr>
              <a:picLocks noChangeAspect="1"/>
            </p:cNvPicPr>
            <p:nvPr/>
          </p:nvPicPr>
          <p:blipFill>
            <a:blip r:embed="rId3"/>
            <a:stretch>
              <a:fillRect/>
            </a:stretch>
          </p:blipFill>
          <p:spPr>
            <a:xfrm>
              <a:off x="4552" y="1824"/>
              <a:ext cx="297" cy="279"/>
            </a:xfrm>
            <a:prstGeom prst="rect">
              <a:avLst/>
            </a:prstGeom>
            <a:noFill/>
            <a:ln w="31750">
              <a:noFill/>
            </a:ln>
          </p:spPr>
        </p:pic>
      </p:grpSp>
      <p:sp>
        <p:nvSpPr>
          <p:cNvPr id="158824"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charRg st="0" end="1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p:bldP spid="281605" grpId="0"/>
      <p:bldP spid="28160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grpSp>
        <p:nvGrpSpPr>
          <p:cNvPr id="159746" name="Group 90"/>
          <p:cNvGrpSpPr/>
          <p:nvPr/>
        </p:nvGrpSpPr>
        <p:grpSpPr>
          <a:xfrm flipH="1">
            <a:off x="4510088" y="3351213"/>
            <a:ext cx="735012" cy="681037"/>
            <a:chOff x="-44" y="1473"/>
            <a:chExt cx="981" cy="1105"/>
          </a:xfrm>
        </p:grpSpPr>
        <p:pic>
          <p:nvPicPr>
            <p:cNvPr id="159747" name="Picture 91"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9748" name="Freeform 92"/>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59749" name="Rectangle 2"/>
          <p:cNvSpPr>
            <a:spLocks noGrp="1"/>
          </p:cNvSpPr>
          <p:nvPr>
            <p:ph type="title" idx="4294967295"/>
          </p:nvPr>
        </p:nvSpPr>
        <p:spPr>
          <a:xfrm>
            <a:off x="460375" y="114300"/>
            <a:ext cx="7772400" cy="1143000"/>
          </a:xfrm>
        </p:spPr>
        <p:txBody>
          <a:bodyPr vert="horz" wrap="square" lIns="91440" tIns="45720" rIns="91440" bIns="45720" anchor="ctr" anchorCtr="0"/>
          <a:p>
            <a:pPr eaLnBrk="1" hangingPunct="1"/>
            <a:r>
              <a:rPr lang="en-US" altLang="zh-CN" dirty="0"/>
              <a:t>Bad guys can sniff packets</a:t>
            </a:r>
            <a:endParaRPr lang="en-US" altLang="zh-CN" dirty="0"/>
          </a:p>
        </p:txBody>
      </p:sp>
      <p:sp>
        <p:nvSpPr>
          <p:cNvPr id="159750" name="Rectangle 17"/>
          <p:cNvSpPr>
            <a:spLocks noGrp="1"/>
          </p:cNvSpPr>
          <p:nvPr>
            <p:ph type="body" idx="4294967295"/>
          </p:nvPr>
        </p:nvSpPr>
        <p:spPr>
          <a:xfrm>
            <a:off x="493713" y="1355725"/>
            <a:ext cx="8077200" cy="1484313"/>
          </a:xfrm>
        </p:spPr>
        <p:txBody>
          <a:bodyPr vert="horz" wrap="square" lIns="91440" tIns="45720" rIns="91440" bIns="45720" anchor="t" anchorCtr="0"/>
          <a:p>
            <a:pPr eaLnBrk="1" hangingPunct="1">
              <a:buNone/>
            </a:pPr>
            <a:r>
              <a:rPr lang="en-US" altLang="zh-CN" sz="3200" i="1" dirty="0">
                <a:solidFill>
                  <a:srgbClr val="CC0000"/>
                </a:solidFill>
              </a:rPr>
              <a:t>packet </a:t>
            </a:r>
            <a:r>
              <a:rPr lang="ja-JP" altLang="en-US" sz="3200" i="1" dirty="0">
                <a:solidFill>
                  <a:srgbClr val="CC0000"/>
                </a:solidFill>
              </a:rPr>
              <a:t>“</a:t>
            </a:r>
            <a:r>
              <a:rPr lang="en-US" altLang="ja-JP" sz="3200" i="1" dirty="0">
                <a:solidFill>
                  <a:srgbClr val="CC0000"/>
                </a:solidFill>
              </a:rPr>
              <a:t>sniffing</a:t>
            </a:r>
            <a:r>
              <a:rPr lang="ja-JP" altLang="en-US" sz="3200" i="1" dirty="0">
                <a:solidFill>
                  <a:srgbClr val="CC0000"/>
                </a:solidFill>
              </a:rPr>
              <a:t>”</a:t>
            </a:r>
            <a:r>
              <a:rPr lang="zh-CN" altLang="ja-JP" sz="3200" i="1" dirty="0">
                <a:solidFill>
                  <a:srgbClr val="CC0000"/>
                </a:solidFill>
                <a:ea typeface="宋体" panose="02010600030101010101" pitchFamily="2" charset="-122"/>
              </a:rPr>
              <a:t>（分组嗅探）</a:t>
            </a:r>
            <a:r>
              <a:rPr lang="en-US" altLang="ja-JP" sz="3200" i="1" dirty="0">
                <a:solidFill>
                  <a:srgbClr val="CC0000"/>
                </a:solidFill>
              </a:rPr>
              <a:t>:</a:t>
            </a:r>
            <a:r>
              <a:rPr lang="en-US" altLang="ja-JP" i="1" dirty="0">
                <a:solidFill>
                  <a:srgbClr val="FF0000"/>
                </a:solidFill>
              </a:rPr>
              <a:t> </a:t>
            </a:r>
            <a:endParaRPr lang="en-US" altLang="ja-JP" i="1" dirty="0">
              <a:solidFill>
                <a:srgbClr val="FF0000"/>
              </a:solidFill>
            </a:endParaRPr>
          </a:p>
          <a:p>
            <a:pPr lvl="1" eaLnBrk="1" hangingPunct="1">
              <a:buFont typeface="Wingdings" panose="05000000000000000000" pitchFamily="2" charset="2"/>
              <a:buChar char="§"/>
            </a:pPr>
            <a:r>
              <a:rPr lang="en-US" altLang="zh-CN" dirty="0"/>
              <a:t>broadcast media (shared Ethernet, wireless)</a:t>
            </a:r>
            <a:endParaRPr lang="en-US" altLang="zh-CN" dirty="0"/>
          </a:p>
          <a:p>
            <a:pPr lvl="1" eaLnBrk="1" hangingPunct="1">
              <a:buFont typeface="Wingdings" panose="05000000000000000000" pitchFamily="2" charset="2"/>
              <a:buChar char="§"/>
            </a:pPr>
            <a:r>
              <a:rPr lang="en-US" altLang="zh-CN" dirty="0"/>
              <a:t>promiscuous network interface reads/records all packets (e.g., including passwords!) passing by</a:t>
            </a:r>
            <a:endParaRPr lang="en-US" altLang="zh-CN" dirty="0"/>
          </a:p>
        </p:txBody>
      </p:sp>
      <p:sp>
        <p:nvSpPr>
          <p:cNvPr id="159751" name="Freeform 43"/>
          <p:cNvSpPr/>
          <p:nvPr/>
        </p:nvSpPr>
        <p:spPr>
          <a:xfrm>
            <a:off x="2005013" y="4086225"/>
            <a:ext cx="4587875" cy="728663"/>
          </a:xfrm>
          <a:custGeom>
            <a:avLst/>
            <a:gdLst/>
            <a:ahLst/>
            <a:cxnLst>
              <a:cxn ang="0">
                <a:pos x="2147483647" y="0"/>
              </a:cxn>
              <a:cxn ang="0">
                <a:pos x="0" y="2147483647"/>
              </a:cxn>
              <a:cxn ang="0">
                <a:pos x="2147483647" y="2147483647"/>
              </a:cxn>
              <a:cxn ang="0">
                <a:pos x="2147483647" y="2147483647"/>
              </a:cxn>
            </a:cxnLst>
            <a:pathLst>
              <a:path w="2620" h="459">
                <a:moveTo>
                  <a:pt x="2" y="0"/>
                </a:moveTo>
                <a:lnTo>
                  <a:pt x="0" y="253"/>
                </a:lnTo>
                <a:lnTo>
                  <a:pt x="2620" y="253"/>
                </a:lnTo>
                <a:lnTo>
                  <a:pt x="2620" y="459"/>
                </a:lnTo>
              </a:path>
            </a:pathLst>
          </a:custGeom>
          <a:noFill/>
          <a:ln w="19050" cap="flat" cmpd="sng">
            <a:solidFill>
              <a:schemeClr val="tx1"/>
            </a:solidFill>
            <a:prstDash val="solid"/>
            <a:round/>
            <a:headEnd type="none" w="med" len="med"/>
            <a:tailEnd type="none" w="med" len="med"/>
          </a:ln>
        </p:spPr>
        <p:txBody>
          <a:bodyPr/>
          <a:p>
            <a:endParaRPr lang="zh-CN" altLang="en-US"/>
          </a:p>
        </p:txBody>
      </p:sp>
      <p:sp>
        <p:nvSpPr>
          <p:cNvPr id="159752" name="Freeform 44"/>
          <p:cNvSpPr/>
          <p:nvPr/>
        </p:nvSpPr>
        <p:spPr>
          <a:xfrm>
            <a:off x="4837113" y="3956050"/>
            <a:ext cx="4762" cy="522288"/>
          </a:xfrm>
          <a:custGeom>
            <a:avLst/>
            <a:gdLst/>
            <a:ahLst/>
            <a:cxnLst>
              <a:cxn ang="0">
                <a:pos x="0" y="2147483647"/>
              </a:cxn>
              <a:cxn ang="0">
                <a:pos x="2147483647" y="0"/>
              </a:cxn>
            </a:cxnLst>
            <a:pathLst>
              <a:path w="3" h="329">
                <a:moveTo>
                  <a:pt x="0" y="329"/>
                </a:moveTo>
                <a:lnTo>
                  <a:pt x="3" y="0"/>
                </a:lnTo>
              </a:path>
            </a:pathLst>
          </a:custGeom>
          <a:noFill/>
          <a:ln w="19050" cap="flat" cmpd="sng">
            <a:solidFill>
              <a:schemeClr val="tx1"/>
            </a:solidFill>
            <a:prstDash val="solid"/>
            <a:round/>
            <a:headEnd type="none" w="med" len="med"/>
            <a:tailEnd type="none" w="med" len="med"/>
          </a:ln>
        </p:spPr>
        <p:txBody>
          <a:bodyPr/>
          <a:p>
            <a:endParaRPr lang="zh-CN" altLang="en-US"/>
          </a:p>
        </p:txBody>
      </p:sp>
      <p:sp>
        <p:nvSpPr>
          <p:cNvPr id="159753" name="Line 45"/>
          <p:cNvSpPr/>
          <p:nvPr/>
        </p:nvSpPr>
        <p:spPr>
          <a:xfrm flipV="1">
            <a:off x="3179763" y="4478338"/>
            <a:ext cx="0" cy="374650"/>
          </a:xfrm>
          <a:prstGeom prst="line">
            <a:avLst/>
          </a:prstGeom>
          <a:ln w="19050" cap="flat" cmpd="sng">
            <a:solidFill>
              <a:schemeClr val="tx1"/>
            </a:solidFill>
            <a:prstDash val="solid"/>
            <a:round/>
            <a:headEnd type="none" w="med" len="med"/>
            <a:tailEnd type="none" w="med" len="med"/>
          </a:ln>
        </p:spPr>
      </p:sp>
      <p:sp>
        <p:nvSpPr>
          <p:cNvPr id="159754" name="Line 46"/>
          <p:cNvSpPr/>
          <p:nvPr/>
        </p:nvSpPr>
        <p:spPr>
          <a:xfrm flipV="1">
            <a:off x="3198813" y="5189538"/>
            <a:ext cx="0" cy="241300"/>
          </a:xfrm>
          <a:prstGeom prst="line">
            <a:avLst/>
          </a:prstGeom>
          <a:ln w="19050" cap="flat" cmpd="sng">
            <a:solidFill>
              <a:schemeClr val="tx1"/>
            </a:solidFill>
            <a:prstDash val="solid"/>
            <a:round/>
            <a:headEnd type="none" w="med" len="med"/>
            <a:tailEnd type="none" w="med" len="med"/>
          </a:ln>
        </p:spPr>
      </p:sp>
      <p:sp>
        <p:nvSpPr>
          <p:cNvPr id="159755" name="Text Box 47"/>
          <p:cNvSpPr txBox="1"/>
          <p:nvPr/>
        </p:nvSpPr>
        <p:spPr>
          <a:xfrm>
            <a:off x="1462088" y="3375025"/>
            <a:ext cx="387350" cy="457200"/>
          </a:xfrm>
          <a:prstGeom prst="rect">
            <a:avLst/>
          </a:prstGeom>
          <a:noFill/>
          <a:ln w="9525">
            <a:noFill/>
          </a:ln>
        </p:spPr>
        <p:txBody>
          <a:bodyPr wrap="none" anchor="t" anchorCtr="0">
            <a:spAutoFit/>
          </a:bodyPr>
          <a:p>
            <a:pPr algn="ctr" eaLnBrk="0" hangingPunct="0"/>
            <a:r>
              <a:rPr lang="en-US" altLang="zh-CN" dirty="0">
                <a:latin typeface="Arial" panose="020B0604020202020204" pitchFamily="34" charset="0"/>
              </a:rPr>
              <a:t>A</a:t>
            </a:r>
            <a:endParaRPr lang="en-US" altLang="zh-CN" dirty="0">
              <a:latin typeface="Arial" panose="020B0604020202020204" pitchFamily="34" charset="0"/>
            </a:endParaRPr>
          </a:p>
        </p:txBody>
      </p:sp>
      <p:sp>
        <p:nvSpPr>
          <p:cNvPr id="159756" name="Text Box 48"/>
          <p:cNvSpPr txBox="1"/>
          <p:nvPr/>
        </p:nvSpPr>
        <p:spPr>
          <a:xfrm>
            <a:off x="6931025" y="4838700"/>
            <a:ext cx="388938" cy="461963"/>
          </a:xfrm>
          <a:prstGeom prst="rect">
            <a:avLst/>
          </a:prstGeom>
          <a:noFill/>
          <a:ln w="9525">
            <a:noFill/>
          </a:ln>
        </p:spPr>
        <p:txBody>
          <a:bodyPr wrap="none" anchor="t" anchorCtr="0">
            <a:spAutoFit/>
          </a:bodyPr>
          <a:p>
            <a:pPr algn="ctr" eaLnBrk="0" hangingPunct="0"/>
            <a:r>
              <a:rPr lang="en-US" altLang="zh-CN">
                <a:latin typeface="Arial" panose="020B0604020202020204" pitchFamily="34" charset="0"/>
              </a:rPr>
              <a:t>B</a:t>
            </a:r>
            <a:endParaRPr lang="en-US" altLang="zh-CN">
              <a:latin typeface="Arial" panose="020B0604020202020204" pitchFamily="34" charset="0"/>
              <a:ea typeface="Arial" panose="020B0604020202020204" pitchFamily="34" charset="0"/>
            </a:endParaRPr>
          </a:p>
        </p:txBody>
      </p:sp>
      <p:sp>
        <p:nvSpPr>
          <p:cNvPr id="159757" name="Text Box 49"/>
          <p:cNvSpPr txBox="1"/>
          <p:nvPr/>
        </p:nvSpPr>
        <p:spPr>
          <a:xfrm>
            <a:off x="5029200" y="3352800"/>
            <a:ext cx="404813" cy="457200"/>
          </a:xfrm>
          <a:prstGeom prst="rect">
            <a:avLst/>
          </a:prstGeom>
          <a:noFill/>
          <a:ln w="9525">
            <a:noFill/>
          </a:ln>
        </p:spPr>
        <p:txBody>
          <a:bodyPr wrap="none" anchor="t" anchorCtr="0">
            <a:spAutoFit/>
          </a:bodyPr>
          <a:p>
            <a:pPr algn="ctr" eaLnBrk="0" hangingPunct="0"/>
            <a:r>
              <a:rPr lang="en-US" altLang="zh-CN" dirty="0">
                <a:latin typeface="Arial" panose="020B0604020202020204" pitchFamily="34" charset="0"/>
              </a:rPr>
              <a:t>C</a:t>
            </a:r>
            <a:endParaRPr lang="en-US" altLang="zh-CN" dirty="0">
              <a:latin typeface="Arial" panose="020B0604020202020204" pitchFamily="34" charset="0"/>
            </a:endParaRPr>
          </a:p>
        </p:txBody>
      </p:sp>
      <p:grpSp>
        <p:nvGrpSpPr>
          <p:cNvPr id="159758" name="Group 50"/>
          <p:cNvGrpSpPr/>
          <p:nvPr/>
        </p:nvGrpSpPr>
        <p:grpSpPr>
          <a:xfrm>
            <a:off x="3833813" y="4605338"/>
            <a:ext cx="2295525" cy="336550"/>
            <a:chOff x="2418" y="3342"/>
            <a:chExt cx="1446" cy="212"/>
          </a:xfrm>
        </p:grpSpPr>
        <p:sp>
          <p:nvSpPr>
            <p:cNvPr id="159759" name="Rectangle 51"/>
            <p:cNvSpPr/>
            <p:nvPr/>
          </p:nvSpPr>
          <p:spPr>
            <a:xfrm>
              <a:off x="2463" y="3366"/>
              <a:ext cx="1356" cy="174"/>
            </a:xfrm>
            <a:prstGeom prst="rect">
              <a:avLst/>
            </a:prstGeom>
            <a:solidFill>
              <a:srgbClr val="FFFFFF"/>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59760" name="Line 52"/>
            <p:cNvSpPr/>
            <p:nvPr/>
          </p:nvSpPr>
          <p:spPr>
            <a:xfrm>
              <a:off x="2784" y="3372"/>
              <a:ext cx="0" cy="168"/>
            </a:xfrm>
            <a:prstGeom prst="line">
              <a:avLst/>
            </a:prstGeom>
            <a:ln w="12700" cap="flat" cmpd="sng">
              <a:solidFill>
                <a:schemeClr val="tx1"/>
              </a:solidFill>
              <a:prstDash val="solid"/>
              <a:round/>
              <a:headEnd type="none" w="med" len="med"/>
              <a:tailEnd type="none" w="med" len="med"/>
            </a:ln>
          </p:spPr>
        </p:sp>
        <p:sp>
          <p:nvSpPr>
            <p:cNvPr id="159761" name="Line 53"/>
            <p:cNvSpPr/>
            <p:nvPr/>
          </p:nvSpPr>
          <p:spPr>
            <a:xfrm>
              <a:off x="3186" y="3375"/>
              <a:ext cx="0" cy="168"/>
            </a:xfrm>
            <a:prstGeom prst="line">
              <a:avLst/>
            </a:prstGeom>
            <a:ln w="12700" cap="flat" cmpd="sng">
              <a:solidFill>
                <a:schemeClr val="tx1"/>
              </a:solidFill>
              <a:prstDash val="solid"/>
              <a:round/>
              <a:headEnd type="none" w="med" len="med"/>
              <a:tailEnd type="none" w="med" len="med"/>
            </a:ln>
          </p:spPr>
        </p:sp>
        <p:sp>
          <p:nvSpPr>
            <p:cNvPr id="159762" name="Line 54"/>
            <p:cNvSpPr/>
            <p:nvPr/>
          </p:nvSpPr>
          <p:spPr>
            <a:xfrm>
              <a:off x="3321" y="3375"/>
              <a:ext cx="0" cy="168"/>
            </a:xfrm>
            <a:prstGeom prst="line">
              <a:avLst/>
            </a:prstGeom>
            <a:ln w="12700" cap="flat" cmpd="sng">
              <a:solidFill>
                <a:schemeClr val="tx1"/>
              </a:solidFill>
              <a:prstDash val="solid"/>
              <a:round/>
              <a:headEnd type="none" w="med" len="med"/>
              <a:tailEnd type="none" w="med" len="med"/>
            </a:ln>
          </p:spPr>
        </p:sp>
        <p:sp>
          <p:nvSpPr>
            <p:cNvPr id="159763" name="Text Box 55"/>
            <p:cNvSpPr txBox="1"/>
            <p:nvPr/>
          </p:nvSpPr>
          <p:spPr>
            <a:xfrm>
              <a:off x="2418" y="3342"/>
              <a:ext cx="1446" cy="212"/>
            </a:xfrm>
            <a:prstGeom prst="rect">
              <a:avLst/>
            </a:prstGeom>
            <a:noFill/>
            <a:ln w="9525">
              <a:noFill/>
            </a:ln>
          </p:spPr>
          <p:txBody>
            <a:bodyPr anchor="t" anchorCtr="0">
              <a:spAutoFit/>
            </a:bodyPr>
            <a:p>
              <a:pPr algn="ctr" eaLnBrk="0" hangingPunct="0"/>
              <a:r>
                <a:rPr lang="en-US" altLang="zh-CN" sz="1600" dirty="0">
                  <a:latin typeface="Arial" panose="020B0604020202020204" pitchFamily="34" charset="0"/>
                </a:rPr>
                <a:t>src:B dest:A     payload</a:t>
              </a:r>
              <a:endParaRPr lang="en-US" altLang="zh-CN" sz="1600" dirty="0">
                <a:latin typeface="Times New Roman" panose="02020603050405020304" charset="0"/>
              </a:endParaRPr>
            </a:p>
          </p:txBody>
        </p:sp>
      </p:grpSp>
      <p:sp>
        <p:nvSpPr>
          <p:cNvPr id="159764" name="Freeform 56"/>
          <p:cNvSpPr/>
          <p:nvPr/>
        </p:nvSpPr>
        <p:spPr>
          <a:xfrm>
            <a:off x="3802063" y="4560888"/>
            <a:ext cx="2635250" cy="241300"/>
          </a:xfrm>
          <a:custGeom>
            <a:avLst/>
            <a:gdLst/>
            <a:ahLst/>
            <a:cxnLst>
              <a:cxn ang="0">
                <a:pos x="2147483647" y="2147483647"/>
              </a:cxn>
              <a:cxn ang="0">
                <a:pos x="2147483647" y="0"/>
              </a:cxn>
              <a:cxn ang="0">
                <a:pos x="0" y="2147483647"/>
              </a:cxn>
            </a:cxnLst>
            <a:pathLst>
              <a:path w="1660" h="152">
                <a:moveTo>
                  <a:pt x="1660" y="152"/>
                </a:moveTo>
                <a:lnTo>
                  <a:pt x="1660" y="0"/>
                </a:lnTo>
                <a:lnTo>
                  <a:pt x="0" y="4"/>
                </a:lnTo>
              </a:path>
            </a:pathLst>
          </a:custGeom>
          <a:noFill/>
          <a:ln w="28575" cap="flat" cmpd="sng">
            <a:solidFill>
              <a:srgbClr val="CC0000"/>
            </a:solidFill>
            <a:prstDash val="solid"/>
            <a:round/>
            <a:headEnd type="none" w="med" len="med"/>
            <a:tailEnd type="triangle" w="med" len="med"/>
          </a:ln>
        </p:spPr>
        <p:txBody>
          <a:bodyPr/>
          <a:p>
            <a:endParaRPr lang="zh-CN" altLang="en-US"/>
          </a:p>
        </p:txBody>
      </p:sp>
      <p:sp>
        <p:nvSpPr>
          <p:cNvPr id="159765" name="Line 57"/>
          <p:cNvSpPr/>
          <p:nvPr/>
        </p:nvSpPr>
        <p:spPr>
          <a:xfrm flipV="1">
            <a:off x="4945063" y="3957638"/>
            <a:ext cx="0" cy="603250"/>
          </a:xfrm>
          <a:prstGeom prst="line">
            <a:avLst/>
          </a:prstGeom>
          <a:ln w="28575" cap="flat" cmpd="sng">
            <a:solidFill>
              <a:srgbClr val="CC0000"/>
            </a:solidFill>
            <a:prstDash val="solid"/>
            <a:round/>
            <a:headEnd type="none" w="med" len="med"/>
            <a:tailEnd type="triangle" w="med" len="med"/>
          </a:ln>
        </p:spPr>
      </p:sp>
      <p:sp>
        <p:nvSpPr>
          <p:cNvPr id="2" name="Rectangle 59"/>
          <p:cNvSpPr>
            <a:spLocks noChangeArrowheads="1"/>
          </p:cNvSpPr>
          <p:nvPr/>
        </p:nvSpPr>
        <p:spPr bwMode="auto">
          <a:xfrm>
            <a:off x="596900" y="5480050"/>
            <a:ext cx="7772400" cy="915988"/>
          </a:xfrm>
          <a:prstGeom prst="rect">
            <a:avLst/>
          </a:prstGeom>
          <a:noFill/>
          <a:ln>
            <a:noFill/>
          </a:ln>
        </p:spPr>
        <p:txBody>
          <a:bodyPr/>
          <a:lstStyle/>
          <a:p>
            <a:pPr marL="800100" marR="0" lvl="1" indent="-342900" algn="l" defTabSz="914400" rtl="0" eaLnBrk="0" fontAlgn="base" latinLnBrk="0" hangingPunct="0">
              <a:lnSpc>
                <a:spcPct val="100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rPr>
              <a:t>wireshark software used for end-of-chapter labs is a (free) packet-sniffer</a:t>
            </a: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a:p>
            <a:pPr marL="742950" marR="0" lvl="1" indent="-285750" algn="l" defTabSz="914400" rtl="0" eaLnBrk="0" fontAlgn="base" latinLnBrk="0" hangingPunct="0">
              <a:lnSpc>
                <a:spcPct val="100000"/>
              </a:lnSpc>
              <a:spcBef>
                <a:spcPct val="20000"/>
              </a:spcBef>
              <a:spcAft>
                <a:spcPct val="0"/>
              </a:spcAft>
              <a:buClr>
                <a:schemeClr val="accent2"/>
              </a:buClr>
              <a:buSzPct val="75000"/>
              <a:buFont typeface="Wingdings" panose="05000000000000000000" charset="0"/>
              <a:buNone/>
              <a:defRPr/>
            </a:pPr>
            <a:endParaRPr kumimoji="0" lang="en-US" sz="2400" b="0" i="0" u="none" strike="noStrike" kern="1200" cap="none" spc="0" normalizeH="0" baseline="0" noProof="0" dirty="0">
              <a:ln>
                <a:noFill/>
              </a:ln>
              <a:solidFill>
                <a:schemeClr val="tx1"/>
              </a:solidFill>
              <a:effectLst/>
              <a:uLnTx/>
              <a:uFillTx/>
              <a:latin typeface="Gill Sans MT" panose="020B0502020104020203" charset="0"/>
              <a:ea typeface="MS PGothic" panose="020B0600070205080204" charset="-128"/>
              <a:cs typeface="MS PGothic" panose="020B0600070205080204" charset="-128"/>
            </a:endParaRPr>
          </a:p>
        </p:txBody>
      </p:sp>
      <p:pic>
        <p:nvPicPr>
          <p:cNvPr id="159767" name="Picture 60"/>
          <p:cNvPicPr>
            <a:picLocks noChangeAspect="1"/>
          </p:cNvPicPr>
          <p:nvPr/>
        </p:nvPicPr>
        <p:blipFill>
          <a:blip r:embed="rId2"/>
          <a:stretch>
            <a:fillRect/>
          </a:stretch>
        </p:blipFill>
        <p:spPr>
          <a:xfrm>
            <a:off x="4537075" y="3419475"/>
            <a:ext cx="471488" cy="442913"/>
          </a:xfrm>
          <a:prstGeom prst="rect">
            <a:avLst/>
          </a:prstGeom>
          <a:noFill/>
          <a:ln w="31750">
            <a:noFill/>
          </a:ln>
        </p:spPr>
      </p:pic>
      <p:pic>
        <p:nvPicPr>
          <p:cNvPr id="159768" name="Picture 51" descr="underline_base"/>
          <p:cNvPicPr/>
          <p:nvPr/>
        </p:nvPicPr>
        <p:blipFill>
          <a:blip r:embed="rId3"/>
          <a:stretch>
            <a:fillRect/>
          </a:stretch>
        </p:blipFill>
        <p:spPr>
          <a:xfrm>
            <a:off x="596900" y="898525"/>
            <a:ext cx="5976938" cy="173038"/>
          </a:xfrm>
          <a:prstGeom prst="rect">
            <a:avLst/>
          </a:prstGeom>
          <a:noFill/>
          <a:ln w="9525">
            <a:noFill/>
          </a:ln>
        </p:spPr>
      </p:pic>
      <p:grpSp>
        <p:nvGrpSpPr>
          <p:cNvPr id="159769" name="Group 54"/>
          <p:cNvGrpSpPr/>
          <p:nvPr/>
        </p:nvGrpSpPr>
        <p:grpSpPr>
          <a:xfrm>
            <a:off x="1830388" y="3413125"/>
            <a:ext cx="365125" cy="712788"/>
            <a:chOff x="4140" y="429"/>
            <a:chExt cx="1425" cy="2396"/>
          </a:xfrm>
        </p:grpSpPr>
        <p:sp>
          <p:nvSpPr>
            <p:cNvPr id="159770" name="Freeform 55"/>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159771" name="Rectangle 56"/>
            <p:cNvSpPr/>
            <p:nvPr/>
          </p:nvSpPr>
          <p:spPr>
            <a:xfrm>
              <a:off x="4208" y="429"/>
              <a:ext cx="1047" cy="2284"/>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72" name="Freeform 57"/>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159773" name="Freeform 58"/>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59774" name="Rectangle 59"/>
            <p:cNvSpPr/>
            <p:nvPr/>
          </p:nvSpPr>
          <p:spPr>
            <a:xfrm>
              <a:off x="4214" y="690"/>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59775" name="Group 60"/>
            <p:cNvGrpSpPr/>
            <p:nvPr/>
          </p:nvGrpSpPr>
          <p:grpSpPr>
            <a:xfrm>
              <a:off x="4749" y="668"/>
              <a:ext cx="581" cy="145"/>
              <a:chOff x="614" y="2568"/>
              <a:chExt cx="725" cy="139"/>
            </a:xfrm>
          </p:grpSpPr>
          <p:sp>
            <p:nvSpPr>
              <p:cNvPr id="159776" name="AutoShape 61"/>
              <p:cNvSpPr/>
              <p:nvPr/>
            </p:nvSpPr>
            <p:spPr>
              <a:xfrm>
                <a:off x="612" y="2569"/>
                <a:ext cx="727"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77" name="AutoShape 62"/>
              <p:cNvSpPr/>
              <p:nvPr/>
            </p:nvSpPr>
            <p:spPr>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59778" name="Rectangle 63"/>
            <p:cNvSpPr/>
            <p:nvPr/>
          </p:nvSpPr>
          <p:spPr>
            <a:xfrm>
              <a:off x="4227" y="1021"/>
              <a:ext cx="595" cy="4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59779" name="Group 64"/>
            <p:cNvGrpSpPr/>
            <p:nvPr/>
          </p:nvGrpSpPr>
          <p:grpSpPr>
            <a:xfrm>
              <a:off x="4747" y="994"/>
              <a:ext cx="581" cy="134"/>
              <a:chOff x="614" y="2568"/>
              <a:chExt cx="725" cy="139"/>
            </a:xfrm>
          </p:grpSpPr>
          <p:sp>
            <p:nvSpPr>
              <p:cNvPr id="159780" name="AutoShape 65"/>
              <p:cNvSpPr/>
              <p:nvPr/>
            </p:nvSpPr>
            <p:spPr>
              <a:xfrm>
                <a:off x="614" y="2569"/>
                <a:ext cx="727"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81" name="AutoShape 66"/>
              <p:cNvSpPr/>
              <p:nvPr/>
            </p:nvSpPr>
            <p:spPr>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59782" name="Rectangle 67"/>
            <p:cNvSpPr/>
            <p:nvPr/>
          </p:nvSpPr>
          <p:spPr>
            <a:xfrm>
              <a:off x="4214" y="1358"/>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83" name="Rectangle 68"/>
            <p:cNvSpPr/>
            <p:nvPr/>
          </p:nvSpPr>
          <p:spPr>
            <a:xfrm>
              <a:off x="4227" y="1656"/>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59784" name="Group 69"/>
            <p:cNvGrpSpPr/>
            <p:nvPr/>
          </p:nvGrpSpPr>
          <p:grpSpPr>
            <a:xfrm>
              <a:off x="4735" y="1627"/>
              <a:ext cx="582" cy="151"/>
              <a:chOff x="614" y="2568"/>
              <a:chExt cx="725" cy="139"/>
            </a:xfrm>
          </p:grpSpPr>
          <p:sp>
            <p:nvSpPr>
              <p:cNvPr id="159785" name="AutoShape 70"/>
              <p:cNvSpPr/>
              <p:nvPr/>
            </p:nvSpPr>
            <p:spPr>
              <a:xfrm>
                <a:off x="614" y="2570"/>
                <a:ext cx="725"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86" name="AutoShape 71"/>
              <p:cNvSpPr/>
              <p:nvPr/>
            </p:nvSpPr>
            <p:spPr>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59787" name="Freeform 72"/>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159788" name="Group 73"/>
            <p:cNvGrpSpPr/>
            <p:nvPr/>
          </p:nvGrpSpPr>
          <p:grpSpPr>
            <a:xfrm>
              <a:off x="4739" y="1327"/>
              <a:ext cx="582" cy="139"/>
              <a:chOff x="614" y="2568"/>
              <a:chExt cx="725" cy="139"/>
            </a:xfrm>
          </p:grpSpPr>
          <p:sp>
            <p:nvSpPr>
              <p:cNvPr id="159789" name="AutoShape 74"/>
              <p:cNvSpPr/>
              <p:nvPr/>
            </p:nvSpPr>
            <p:spPr>
              <a:xfrm>
                <a:off x="616" y="2566"/>
                <a:ext cx="725"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90" name="AutoShape 75"/>
              <p:cNvSpPr/>
              <p:nvPr/>
            </p:nvSpPr>
            <p:spPr>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59791" name="Rectangle 76"/>
            <p:cNvSpPr/>
            <p:nvPr/>
          </p:nvSpPr>
          <p:spPr>
            <a:xfrm>
              <a:off x="5249" y="429"/>
              <a:ext cx="68" cy="2289"/>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92" name="Freeform 77"/>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59793" name="Freeform 78"/>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59794" name="Oval 79"/>
            <p:cNvSpPr/>
            <p:nvPr/>
          </p:nvSpPr>
          <p:spPr>
            <a:xfrm>
              <a:off x="5515" y="2612"/>
              <a:ext cx="50" cy="96"/>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95" name="Freeform 80"/>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159796" name="AutoShape 81"/>
            <p:cNvSpPr/>
            <p:nvPr/>
          </p:nvSpPr>
          <p:spPr>
            <a:xfrm>
              <a:off x="4140" y="2676"/>
              <a:ext cx="1202" cy="149"/>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97" name="AutoShape 82"/>
            <p:cNvSpPr/>
            <p:nvPr/>
          </p:nvSpPr>
          <p:spPr>
            <a:xfrm>
              <a:off x="4208" y="2713"/>
              <a:ext cx="1066"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98" name="Oval 83"/>
            <p:cNvSpPr/>
            <p:nvPr/>
          </p:nvSpPr>
          <p:spPr>
            <a:xfrm>
              <a:off x="4307" y="2382"/>
              <a:ext cx="161" cy="144"/>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799" name="Oval 84"/>
            <p:cNvSpPr/>
            <p:nvPr/>
          </p:nvSpPr>
          <p:spPr>
            <a:xfrm>
              <a:off x="4487" y="2382"/>
              <a:ext cx="161" cy="144"/>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159800" name="Oval 85"/>
            <p:cNvSpPr/>
            <p:nvPr/>
          </p:nvSpPr>
          <p:spPr>
            <a:xfrm>
              <a:off x="4660" y="2382"/>
              <a:ext cx="161" cy="139"/>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59801" name="Rectangle 86"/>
            <p:cNvSpPr/>
            <p:nvPr/>
          </p:nvSpPr>
          <p:spPr>
            <a:xfrm>
              <a:off x="5063" y="1832"/>
              <a:ext cx="87" cy="763"/>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159802" name="Group 87"/>
          <p:cNvGrpSpPr/>
          <p:nvPr/>
        </p:nvGrpSpPr>
        <p:grpSpPr>
          <a:xfrm flipH="1">
            <a:off x="6323013" y="4730750"/>
            <a:ext cx="735012" cy="681038"/>
            <a:chOff x="-44" y="1473"/>
            <a:chExt cx="981" cy="1105"/>
          </a:xfrm>
        </p:grpSpPr>
        <p:pic>
          <p:nvPicPr>
            <p:cNvPr id="159803" name="Picture 88" descr="desktop_computer_stylized_medium"/>
            <p:cNvPicPr>
              <a:picLocks noChangeAspect="1"/>
            </p:cNvPicPr>
            <p:nvPr/>
          </p:nvPicPr>
          <p:blipFill>
            <a:blip r:embed="rId1"/>
            <a:stretch>
              <a:fillRect/>
            </a:stretch>
          </p:blipFill>
          <p:spPr>
            <a:xfrm flipH="1">
              <a:off x="-44" y="1473"/>
              <a:ext cx="981" cy="1105"/>
            </a:xfrm>
            <a:prstGeom prst="rect">
              <a:avLst/>
            </a:prstGeom>
            <a:noFill/>
            <a:ln w="9525">
              <a:noFill/>
            </a:ln>
          </p:spPr>
        </p:pic>
        <p:sp>
          <p:nvSpPr>
            <p:cNvPr id="159804" name="Freeform 89"/>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59805" name="Group 102"/>
          <p:cNvGrpSpPr/>
          <p:nvPr/>
        </p:nvGrpSpPr>
        <p:grpSpPr>
          <a:xfrm>
            <a:off x="2747963" y="4849813"/>
            <a:ext cx="881062" cy="365125"/>
            <a:chOff x="2356" y="1300"/>
            <a:chExt cx="555" cy="194"/>
          </a:xfrm>
        </p:grpSpPr>
        <p:sp>
          <p:nvSpPr>
            <p:cNvPr id="159806"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59807"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159808"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59809" name="Group 106"/>
            <p:cNvGrpSpPr/>
            <p:nvPr/>
          </p:nvGrpSpPr>
          <p:grpSpPr>
            <a:xfrm>
              <a:off x="2468" y="1332"/>
              <a:ext cx="310" cy="60"/>
              <a:chOff x="2468" y="1332"/>
              <a:chExt cx="310" cy="60"/>
            </a:xfrm>
          </p:grpSpPr>
          <p:sp>
            <p:nvSpPr>
              <p:cNvPr id="159810" name="Freeform 107"/>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rgbClr val="000000"/>
                </a:solidFill>
                <a:prstDash val="solid"/>
                <a:round/>
                <a:headEnd type="none" w="med" len="med"/>
                <a:tailEnd type="none" w="med" len="med"/>
              </a:ln>
            </p:spPr>
            <p:txBody>
              <a:bodyPr/>
              <a:p>
                <a:endParaRPr lang="zh-CN" altLang="en-US"/>
              </a:p>
            </p:txBody>
          </p:sp>
          <p:sp>
            <p:nvSpPr>
              <p:cNvPr id="159811" name="Freeform 108"/>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rgbClr val="000000"/>
                </a:solidFill>
                <a:prstDash val="solid"/>
                <a:round/>
                <a:headEnd type="none" w="med" len="med"/>
                <a:tailEnd type="none" w="med" len="med"/>
              </a:ln>
            </p:spPr>
            <p:txBody>
              <a:bodyPr/>
              <a:p>
                <a:endParaRPr lang="zh-CN" altLang="en-US"/>
              </a:p>
            </p:txBody>
          </p:sp>
        </p:grpSp>
        <p:sp>
          <p:nvSpPr>
            <p:cNvPr id="159812" name="Line 109"/>
            <p:cNvSpPr/>
            <p:nvPr/>
          </p:nvSpPr>
          <p:spPr>
            <a:xfrm>
              <a:off x="2357" y="1361"/>
              <a:ext cx="0" cy="84"/>
            </a:xfrm>
            <a:prstGeom prst="line">
              <a:avLst/>
            </a:prstGeom>
            <a:ln w="9525" cap="flat" cmpd="sng">
              <a:solidFill>
                <a:srgbClr val="000000"/>
              </a:solidFill>
              <a:prstDash val="solid"/>
              <a:round/>
              <a:headEnd type="none" w="med" len="med"/>
              <a:tailEnd type="none" w="med" len="med"/>
            </a:ln>
          </p:spPr>
        </p:sp>
        <p:sp>
          <p:nvSpPr>
            <p:cNvPr id="159813" name="Line 110"/>
            <p:cNvSpPr/>
            <p:nvPr/>
          </p:nvSpPr>
          <p:spPr>
            <a:xfrm>
              <a:off x="2907" y="1363"/>
              <a:ext cx="0" cy="84"/>
            </a:xfrm>
            <a:prstGeom prst="line">
              <a:avLst/>
            </a:prstGeom>
            <a:ln w="9525" cap="flat" cmpd="sng">
              <a:solidFill>
                <a:srgbClr val="000000"/>
              </a:solidFill>
              <a:prstDash val="solid"/>
              <a:round/>
              <a:headEnd type="none" w="med" len="med"/>
              <a:tailEnd type="none" w="med" len="med"/>
            </a:ln>
          </p:spPr>
        </p:sp>
      </p:grpSp>
      <p:sp>
        <p:nvSpPr>
          <p:cNvPr id="159814"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grpSp>
        <p:nvGrpSpPr>
          <p:cNvPr id="159815" name="Group 347"/>
          <p:cNvGrpSpPr/>
          <p:nvPr/>
        </p:nvGrpSpPr>
        <p:grpSpPr>
          <a:xfrm>
            <a:off x="2740025" y="4810125"/>
            <a:ext cx="895350" cy="450850"/>
            <a:chOff x="1871277" y="1576300"/>
            <a:chExt cx="1128371" cy="437861"/>
          </a:xfrm>
        </p:grpSpPr>
        <p:sp>
          <p:nvSpPr>
            <p:cNvPr id="159816" name="Oval 72"/>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4" name="Rectangle 7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59818" name="Oval 74"/>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6" name="Freeform 7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59820" name="Freeform 76"/>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59821" name="Freeform 77"/>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59822" name="Freeform 78"/>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59823" name="Straight Connector 79"/>
            <p:cNvCxnSpPr>
              <a:endCxn id="159818"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59824" name="Straight Connector 80"/>
            <p:cNvCxnSpPr>
              <a:endCxn id="159818"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60770" name="Picture 97" descr="underline_base"/>
          <p:cNvPicPr/>
          <p:nvPr/>
        </p:nvPicPr>
        <p:blipFill>
          <a:blip r:embed="rId1"/>
          <a:stretch>
            <a:fillRect/>
          </a:stretch>
        </p:blipFill>
        <p:spPr>
          <a:xfrm>
            <a:off x="503238" y="954088"/>
            <a:ext cx="7381875" cy="185737"/>
          </a:xfrm>
          <a:prstGeom prst="rect">
            <a:avLst/>
          </a:prstGeom>
          <a:noFill/>
          <a:ln w="9525">
            <a:noFill/>
          </a:ln>
        </p:spPr>
      </p:pic>
      <p:grpSp>
        <p:nvGrpSpPr>
          <p:cNvPr id="160771" name="Group 51"/>
          <p:cNvGrpSpPr/>
          <p:nvPr/>
        </p:nvGrpSpPr>
        <p:grpSpPr>
          <a:xfrm flipH="1">
            <a:off x="4792663" y="2470150"/>
            <a:ext cx="735012" cy="681038"/>
            <a:chOff x="-44" y="1473"/>
            <a:chExt cx="981" cy="1105"/>
          </a:xfrm>
        </p:grpSpPr>
        <p:pic>
          <p:nvPicPr>
            <p:cNvPr id="160772" name="Picture 52"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60773" name="Freeform 53"/>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sp>
        <p:nvSpPr>
          <p:cNvPr id="160774" name="Rectangle 2"/>
          <p:cNvSpPr>
            <a:spLocks noGrp="1"/>
          </p:cNvSpPr>
          <p:nvPr>
            <p:ph type="title" idx="4294967295"/>
          </p:nvPr>
        </p:nvSpPr>
        <p:spPr>
          <a:xfrm>
            <a:off x="488950" y="252413"/>
            <a:ext cx="7772400" cy="947737"/>
          </a:xfrm>
        </p:spPr>
        <p:txBody>
          <a:bodyPr vert="horz" wrap="square" lIns="91440" tIns="45720" rIns="91440" bIns="45720" anchor="ctr" anchorCtr="0"/>
          <a:p>
            <a:pPr eaLnBrk="1" hangingPunct="1"/>
            <a:r>
              <a:rPr lang="en-US" altLang="zh-CN" dirty="0"/>
              <a:t>Bad guys can use fake addresses</a:t>
            </a:r>
            <a:endParaRPr lang="en-US" altLang="zh-CN" dirty="0"/>
          </a:p>
        </p:txBody>
      </p:sp>
      <p:sp>
        <p:nvSpPr>
          <p:cNvPr id="160775" name="Rectangle 3"/>
          <p:cNvSpPr>
            <a:spLocks noGrp="1"/>
          </p:cNvSpPr>
          <p:nvPr>
            <p:ph type="body" idx="4294967295"/>
          </p:nvPr>
        </p:nvSpPr>
        <p:spPr>
          <a:xfrm>
            <a:off x="596900" y="1662113"/>
            <a:ext cx="8077200" cy="1484312"/>
          </a:xfrm>
        </p:spPr>
        <p:txBody>
          <a:bodyPr vert="horz" wrap="square" lIns="91440" tIns="45720" rIns="91440" bIns="45720" anchor="t" anchorCtr="0"/>
          <a:p>
            <a:pPr eaLnBrk="1" hangingPunct="1">
              <a:buNone/>
            </a:pPr>
            <a:r>
              <a:rPr lang="en-US" altLang="zh-CN" sz="3200" i="1" dirty="0">
                <a:solidFill>
                  <a:srgbClr val="CC0000"/>
                </a:solidFill>
              </a:rPr>
              <a:t>IP spoofing</a:t>
            </a:r>
            <a:r>
              <a:rPr lang="zh-CN" altLang="en-US" sz="3200" i="1" dirty="0">
                <a:solidFill>
                  <a:srgbClr val="CC0000"/>
                </a:solidFill>
                <a:ea typeface="宋体" panose="02010600030101010101" pitchFamily="2" charset="-122"/>
              </a:rPr>
              <a:t>（</a:t>
            </a:r>
            <a:r>
              <a:rPr lang="en-US" altLang="zh-CN" sz="3200" i="1" dirty="0">
                <a:solidFill>
                  <a:srgbClr val="CC0000"/>
                </a:solidFill>
                <a:ea typeface="宋体" panose="02010600030101010101" pitchFamily="2" charset="-122"/>
              </a:rPr>
              <a:t>IP </a:t>
            </a:r>
            <a:r>
              <a:rPr lang="zh-CN" altLang="en-US" sz="3200" i="1" dirty="0">
                <a:solidFill>
                  <a:srgbClr val="CC0000"/>
                </a:solidFill>
                <a:ea typeface="宋体" panose="02010600030101010101" pitchFamily="2" charset="-122"/>
              </a:rPr>
              <a:t>哄骗）</a:t>
            </a:r>
            <a:r>
              <a:rPr lang="en-US" altLang="zh-CN" sz="3200" i="1" dirty="0">
                <a:solidFill>
                  <a:srgbClr val="CC0000"/>
                </a:solidFill>
              </a:rPr>
              <a:t>:</a:t>
            </a:r>
            <a:r>
              <a:rPr lang="en-US" altLang="zh-CN" i="1" dirty="0">
                <a:solidFill>
                  <a:srgbClr val="FF3300"/>
                </a:solidFill>
              </a:rPr>
              <a:t> </a:t>
            </a:r>
            <a:r>
              <a:rPr lang="en-US" altLang="zh-CN" dirty="0"/>
              <a:t>send packet with false source address</a:t>
            </a:r>
            <a:endParaRPr lang="en-US" altLang="zh-CN" dirty="0"/>
          </a:p>
        </p:txBody>
      </p:sp>
      <p:sp>
        <p:nvSpPr>
          <p:cNvPr id="160776" name="Freeform 70"/>
          <p:cNvSpPr/>
          <p:nvPr/>
        </p:nvSpPr>
        <p:spPr>
          <a:xfrm>
            <a:off x="2225675" y="3171825"/>
            <a:ext cx="4587875" cy="728663"/>
          </a:xfrm>
          <a:custGeom>
            <a:avLst/>
            <a:gdLst/>
            <a:ahLst/>
            <a:cxnLst>
              <a:cxn ang="0">
                <a:pos x="2147483647" y="0"/>
              </a:cxn>
              <a:cxn ang="0">
                <a:pos x="0" y="2147483647"/>
              </a:cxn>
              <a:cxn ang="0">
                <a:pos x="2147483647" y="2147483647"/>
              </a:cxn>
              <a:cxn ang="0">
                <a:pos x="2147483647" y="2147483647"/>
              </a:cxn>
            </a:cxnLst>
            <a:pathLst>
              <a:path w="2620" h="459">
                <a:moveTo>
                  <a:pt x="2" y="0"/>
                </a:moveTo>
                <a:lnTo>
                  <a:pt x="0" y="253"/>
                </a:lnTo>
                <a:lnTo>
                  <a:pt x="2620" y="253"/>
                </a:lnTo>
                <a:lnTo>
                  <a:pt x="2620" y="459"/>
                </a:lnTo>
              </a:path>
            </a:pathLst>
          </a:custGeom>
          <a:noFill/>
          <a:ln w="19050" cap="flat" cmpd="sng">
            <a:solidFill>
              <a:schemeClr val="tx1"/>
            </a:solidFill>
            <a:prstDash val="solid"/>
            <a:round/>
            <a:headEnd type="none" w="med" len="med"/>
            <a:tailEnd type="none" w="med" len="med"/>
          </a:ln>
        </p:spPr>
        <p:txBody>
          <a:bodyPr/>
          <a:p>
            <a:endParaRPr lang="zh-CN" altLang="en-US"/>
          </a:p>
        </p:txBody>
      </p:sp>
      <p:sp>
        <p:nvSpPr>
          <p:cNvPr id="160777" name="Freeform 71"/>
          <p:cNvSpPr/>
          <p:nvPr/>
        </p:nvSpPr>
        <p:spPr>
          <a:xfrm>
            <a:off x="5057775" y="3041650"/>
            <a:ext cx="4763" cy="522288"/>
          </a:xfrm>
          <a:custGeom>
            <a:avLst/>
            <a:gdLst/>
            <a:ahLst/>
            <a:cxnLst>
              <a:cxn ang="0">
                <a:pos x="0" y="2147483647"/>
              </a:cxn>
              <a:cxn ang="0">
                <a:pos x="2147483647" y="0"/>
              </a:cxn>
            </a:cxnLst>
            <a:pathLst>
              <a:path w="3" h="329">
                <a:moveTo>
                  <a:pt x="0" y="329"/>
                </a:moveTo>
                <a:lnTo>
                  <a:pt x="3" y="0"/>
                </a:lnTo>
              </a:path>
            </a:pathLst>
          </a:custGeom>
          <a:noFill/>
          <a:ln w="19050" cap="flat" cmpd="sng">
            <a:solidFill>
              <a:schemeClr val="tx1"/>
            </a:solidFill>
            <a:prstDash val="solid"/>
            <a:round/>
            <a:headEnd type="none" w="med" len="med"/>
            <a:tailEnd type="none" w="med" len="med"/>
          </a:ln>
        </p:spPr>
        <p:txBody>
          <a:bodyPr/>
          <a:p>
            <a:endParaRPr lang="zh-CN" altLang="en-US"/>
          </a:p>
        </p:txBody>
      </p:sp>
      <p:sp>
        <p:nvSpPr>
          <p:cNvPr id="160778" name="Line 72"/>
          <p:cNvSpPr/>
          <p:nvPr/>
        </p:nvSpPr>
        <p:spPr>
          <a:xfrm flipV="1">
            <a:off x="3400425" y="3563938"/>
            <a:ext cx="0" cy="374650"/>
          </a:xfrm>
          <a:prstGeom prst="line">
            <a:avLst/>
          </a:prstGeom>
          <a:ln w="19050" cap="flat" cmpd="sng">
            <a:solidFill>
              <a:schemeClr val="tx1"/>
            </a:solidFill>
            <a:prstDash val="solid"/>
            <a:round/>
            <a:headEnd type="none" w="med" len="med"/>
            <a:tailEnd type="none" w="med" len="med"/>
          </a:ln>
        </p:spPr>
      </p:sp>
      <p:sp>
        <p:nvSpPr>
          <p:cNvPr id="160779" name="Line 73"/>
          <p:cNvSpPr/>
          <p:nvPr/>
        </p:nvSpPr>
        <p:spPr>
          <a:xfrm flipV="1">
            <a:off x="3419475" y="4275138"/>
            <a:ext cx="0" cy="241300"/>
          </a:xfrm>
          <a:prstGeom prst="line">
            <a:avLst/>
          </a:prstGeom>
          <a:ln w="19050" cap="flat" cmpd="sng">
            <a:solidFill>
              <a:schemeClr val="tx1"/>
            </a:solidFill>
            <a:prstDash val="solid"/>
            <a:round/>
            <a:headEnd type="none" w="med" len="med"/>
            <a:tailEnd type="none" w="med" len="med"/>
          </a:ln>
        </p:spPr>
      </p:sp>
      <p:sp>
        <p:nvSpPr>
          <p:cNvPr id="160780" name="Text Box 74"/>
          <p:cNvSpPr txBox="1"/>
          <p:nvPr/>
        </p:nvSpPr>
        <p:spPr>
          <a:xfrm>
            <a:off x="1682750" y="2460625"/>
            <a:ext cx="387350" cy="457200"/>
          </a:xfrm>
          <a:prstGeom prst="rect">
            <a:avLst/>
          </a:prstGeom>
          <a:noFill/>
          <a:ln w="9525">
            <a:noFill/>
          </a:ln>
        </p:spPr>
        <p:txBody>
          <a:bodyPr wrap="none" anchor="t" anchorCtr="0">
            <a:spAutoFit/>
          </a:bodyPr>
          <a:p>
            <a:pPr algn="ctr" eaLnBrk="0" hangingPunct="0"/>
            <a:r>
              <a:rPr lang="en-US" altLang="zh-CN" dirty="0">
                <a:latin typeface="Arial" panose="020B0604020202020204" pitchFamily="34" charset="0"/>
              </a:rPr>
              <a:t>A</a:t>
            </a:r>
            <a:endParaRPr lang="en-US" altLang="zh-CN" dirty="0">
              <a:latin typeface="Arial" panose="020B0604020202020204" pitchFamily="34" charset="0"/>
            </a:endParaRPr>
          </a:p>
        </p:txBody>
      </p:sp>
      <p:sp>
        <p:nvSpPr>
          <p:cNvPr id="160781" name="Text Box 75"/>
          <p:cNvSpPr txBox="1"/>
          <p:nvPr/>
        </p:nvSpPr>
        <p:spPr>
          <a:xfrm>
            <a:off x="7086600" y="3879850"/>
            <a:ext cx="387350" cy="457200"/>
          </a:xfrm>
          <a:prstGeom prst="rect">
            <a:avLst/>
          </a:prstGeom>
          <a:noFill/>
          <a:ln w="9525">
            <a:noFill/>
          </a:ln>
        </p:spPr>
        <p:txBody>
          <a:bodyPr wrap="none" anchor="t" anchorCtr="0">
            <a:spAutoFit/>
          </a:bodyPr>
          <a:p>
            <a:pPr algn="ctr" eaLnBrk="0" hangingPunct="0"/>
            <a:r>
              <a:rPr lang="en-US" altLang="zh-CN" dirty="0">
                <a:latin typeface="Arial" panose="020B0604020202020204" pitchFamily="34" charset="0"/>
              </a:rPr>
              <a:t>B</a:t>
            </a:r>
            <a:endParaRPr lang="en-US" altLang="zh-CN" dirty="0">
              <a:latin typeface="Arial" panose="020B0604020202020204" pitchFamily="34" charset="0"/>
            </a:endParaRPr>
          </a:p>
        </p:txBody>
      </p:sp>
      <p:sp>
        <p:nvSpPr>
          <p:cNvPr id="160782" name="Text Box 76"/>
          <p:cNvSpPr txBox="1"/>
          <p:nvPr/>
        </p:nvSpPr>
        <p:spPr>
          <a:xfrm>
            <a:off x="5249863" y="2438400"/>
            <a:ext cx="404812" cy="457200"/>
          </a:xfrm>
          <a:prstGeom prst="rect">
            <a:avLst/>
          </a:prstGeom>
          <a:noFill/>
          <a:ln w="9525">
            <a:noFill/>
          </a:ln>
        </p:spPr>
        <p:txBody>
          <a:bodyPr wrap="none" anchor="t" anchorCtr="0">
            <a:spAutoFit/>
          </a:bodyPr>
          <a:p>
            <a:pPr algn="ctr" eaLnBrk="0" hangingPunct="0"/>
            <a:r>
              <a:rPr lang="en-US" altLang="zh-CN" dirty="0">
                <a:latin typeface="Arial" panose="020B0604020202020204" pitchFamily="34" charset="0"/>
              </a:rPr>
              <a:t>C</a:t>
            </a:r>
            <a:endParaRPr lang="en-US" altLang="zh-CN" dirty="0">
              <a:latin typeface="Arial" panose="020B0604020202020204" pitchFamily="34" charset="0"/>
            </a:endParaRPr>
          </a:p>
        </p:txBody>
      </p:sp>
      <p:sp>
        <p:nvSpPr>
          <p:cNvPr id="160783" name="Freeform 77"/>
          <p:cNvSpPr/>
          <p:nvPr/>
        </p:nvSpPr>
        <p:spPr>
          <a:xfrm>
            <a:off x="2235200" y="3019425"/>
            <a:ext cx="2967038" cy="704850"/>
          </a:xfrm>
          <a:custGeom>
            <a:avLst/>
            <a:gdLst/>
            <a:ahLst/>
            <a:cxnLst>
              <a:cxn ang="0">
                <a:pos x="2147483647" y="0"/>
              </a:cxn>
              <a:cxn ang="0">
                <a:pos x="2147483647" y="2147483647"/>
              </a:cxn>
              <a:cxn ang="0">
                <a:pos x="0" y="2147483647"/>
              </a:cxn>
            </a:cxnLst>
            <a:pathLst>
              <a:path w="1869" h="444">
                <a:moveTo>
                  <a:pt x="1869" y="0"/>
                </a:moveTo>
                <a:lnTo>
                  <a:pt x="1869" y="444"/>
                </a:lnTo>
                <a:lnTo>
                  <a:pt x="0" y="444"/>
                </a:lnTo>
              </a:path>
            </a:pathLst>
          </a:custGeom>
          <a:noFill/>
          <a:ln w="28575" cap="flat" cmpd="sng">
            <a:solidFill>
              <a:srgbClr val="CC0000"/>
            </a:solidFill>
            <a:prstDash val="solid"/>
            <a:round/>
            <a:headEnd type="none" w="med" len="med"/>
            <a:tailEnd type="triangle" w="med" len="med"/>
          </a:ln>
        </p:spPr>
        <p:txBody>
          <a:bodyPr/>
          <a:p>
            <a:endParaRPr lang="zh-CN" altLang="en-US"/>
          </a:p>
        </p:txBody>
      </p:sp>
      <p:grpSp>
        <p:nvGrpSpPr>
          <p:cNvPr id="160784" name="Group 78"/>
          <p:cNvGrpSpPr/>
          <p:nvPr/>
        </p:nvGrpSpPr>
        <p:grpSpPr>
          <a:xfrm>
            <a:off x="2701925" y="3502025"/>
            <a:ext cx="2295525" cy="336550"/>
            <a:chOff x="2418" y="3342"/>
            <a:chExt cx="1446" cy="212"/>
          </a:xfrm>
        </p:grpSpPr>
        <p:sp>
          <p:nvSpPr>
            <p:cNvPr id="160785" name="Rectangle 79"/>
            <p:cNvSpPr/>
            <p:nvPr/>
          </p:nvSpPr>
          <p:spPr>
            <a:xfrm>
              <a:off x="2463" y="3366"/>
              <a:ext cx="1356" cy="174"/>
            </a:xfrm>
            <a:prstGeom prst="rect">
              <a:avLst/>
            </a:prstGeom>
            <a:solidFill>
              <a:srgbClr val="FFFFFF"/>
            </a:solidFill>
            <a:ln w="12700"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60786" name="Line 80"/>
            <p:cNvSpPr/>
            <p:nvPr/>
          </p:nvSpPr>
          <p:spPr>
            <a:xfrm>
              <a:off x="2784" y="3372"/>
              <a:ext cx="0" cy="168"/>
            </a:xfrm>
            <a:prstGeom prst="line">
              <a:avLst/>
            </a:prstGeom>
            <a:ln w="12700" cap="flat" cmpd="sng">
              <a:solidFill>
                <a:schemeClr val="tx1"/>
              </a:solidFill>
              <a:prstDash val="solid"/>
              <a:round/>
              <a:headEnd type="none" w="med" len="med"/>
              <a:tailEnd type="none" w="med" len="med"/>
            </a:ln>
          </p:spPr>
        </p:sp>
        <p:sp>
          <p:nvSpPr>
            <p:cNvPr id="160787" name="Line 81"/>
            <p:cNvSpPr/>
            <p:nvPr/>
          </p:nvSpPr>
          <p:spPr>
            <a:xfrm>
              <a:off x="3186" y="3375"/>
              <a:ext cx="0" cy="168"/>
            </a:xfrm>
            <a:prstGeom prst="line">
              <a:avLst/>
            </a:prstGeom>
            <a:ln w="12700" cap="flat" cmpd="sng">
              <a:solidFill>
                <a:schemeClr val="tx1"/>
              </a:solidFill>
              <a:prstDash val="solid"/>
              <a:round/>
              <a:headEnd type="none" w="med" len="med"/>
              <a:tailEnd type="none" w="med" len="med"/>
            </a:ln>
          </p:spPr>
        </p:sp>
        <p:sp>
          <p:nvSpPr>
            <p:cNvPr id="160788" name="Line 82"/>
            <p:cNvSpPr/>
            <p:nvPr/>
          </p:nvSpPr>
          <p:spPr>
            <a:xfrm>
              <a:off x="3321" y="3375"/>
              <a:ext cx="0" cy="168"/>
            </a:xfrm>
            <a:prstGeom prst="line">
              <a:avLst/>
            </a:prstGeom>
            <a:ln w="12700" cap="flat" cmpd="sng">
              <a:solidFill>
                <a:schemeClr val="tx1"/>
              </a:solidFill>
              <a:prstDash val="solid"/>
              <a:round/>
              <a:headEnd type="none" w="med" len="med"/>
              <a:tailEnd type="none" w="med" len="med"/>
            </a:ln>
          </p:spPr>
        </p:sp>
        <p:sp>
          <p:nvSpPr>
            <p:cNvPr id="160789" name="Text Box 83"/>
            <p:cNvSpPr txBox="1"/>
            <p:nvPr/>
          </p:nvSpPr>
          <p:spPr>
            <a:xfrm>
              <a:off x="2418" y="3342"/>
              <a:ext cx="1446" cy="212"/>
            </a:xfrm>
            <a:prstGeom prst="rect">
              <a:avLst/>
            </a:prstGeom>
            <a:noFill/>
            <a:ln w="9525">
              <a:noFill/>
            </a:ln>
          </p:spPr>
          <p:txBody>
            <a:bodyPr anchor="t" anchorCtr="0">
              <a:spAutoFit/>
            </a:bodyPr>
            <a:p>
              <a:pPr algn="ctr" eaLnBrk="0" hangingPunct="0"/>
              <a:r>
                <a:rPr lang="en-US" altLang="zh-CN" sz="1600" dirty="0">
                  <a:solidFill>
                    <a:srgbClr val="CC0000"/>
                  </a:solidFill>
                  <a:latin typeface="Arial" panose="020B0604020202020204" pitchFamily="34" charset="0"/>
                </a:rPr>
                <a:t>src:B</a:t>
              </a:r>
              <a:r>
                <a:rPr lang="en-US" altLang="zh-CN" sz="1600" dirty="0">
                  <a:latin typeface="Arial" panose="020B0604020202020204" pitchFamily="34" charset="0"/>
                </a:rPr>
                <a:t> dest:A     payload</a:t>
              </a:r>
              <a:endParaRPr lang="en-US" altLang="zh-CN" sz="1600" dirty="0">
                <a:latin typeface="Times New Roman" panose="02020603050405020304" charset="0"/>
              </a:endParaRPr>
            </a:p>
          </p:txBody>
        </p:sp>
      </p:grpSp>
      <p:pic>
        <p:nvPicPr>
          <p:cNvPr id="160790" name="Picture 84"/>
          <p:cNvPicPr>
            <a:picLocks noChangeAspect="1"/>
          </p:cNvPicPr>
          <p:nvPr/>
        </p:nvPicPr>
        <p:blipFill>
          <a:blip r:embed="rId3"/>
          <a:stretch>
            <a:fillRect/>
          </a:stretch>
        </p:blipFill>
        <p:spPr>
          <a:xfrm>
            <a:off x="4833938" y="2533650"/>
            <a:ext cx="471487" cy="442913"/>
          </a:xfrm>
          <a:prstGeom prst="rect">
            <a:avLst/>
          </a:prstGeom>
          <a:noFill/>
          <a:ln w="31750">
            <a:noFill/>
          </a:ln>
        </p:spPr>
      </p:pic>
      <p:grpSp>
        <p:nvGrpSpPr>
          <p:cNvPr id="160791" name="Group 48"/>
          <p:cNvGrpSpPr/>
          <p:nvPr/>
        </p:nvGrpSpPr>
        <p:grpSpPr>
          <a:xfrm flipH="1">
            <a:off x="6575425" y="3886200"/>
            <a:ext cx="735013" cy="681038"/>
            <a:chOff x="-44" y="1473"/>
            <a:chExt cx="981" cy="1105"/>
          </a:xfrm>
        </p:grpSpPr>
        <p:pic>
          <p:nvPicPr>
            <p:cNvPr id="160792" name="Picture 49"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60793" name="Freeform 50"/>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grpSp>
        <p:nvGrpSpPr>
          <p:cNvPr id="160794" name="Group 54"/>
          <p:cNvGrpSpPr/>
          <p:nvPr/>
        </p:nvGrpSpPr>
        <p:grpSpPr>
          <a:xfrm>
            <a:off x="2084388" y="2544763"/>
            <a:ext cx="365125" cy="712787"/>
            <a:chOff x="4140" y="429"/>
            <a:chExt cx="1425" cy="2396"/>
          </a:xfrm>
        </p:grpSpPr>
        <p:sp>
          <p:nvSpPr>
            <p:cNvPr id="160795" name="Freeform 55"/>
            <p:cNvSpPr/>
            <p:nvPr/>
          </p:nvSpPr>
          <p:spPr>
            <a:xfrm>
              <a:off x="5268" y="433"/>
              <a:ext cx="283" cy="2286"/>
            </a:xfrm>
            <a:custGeom>
              <a:avLst/>
              <a:gdLst/>
              <a:ahLst/>
              <a:cxnLst>
                <a:cxn ang="0">
                  <a:pos x="3" y="0"/>
                </a:cxn>
                <a:cxn ang="0">
                  <a:pos x="15" y="27"/>
                </a:cxn>
                <a:cxn ang="0">
                  <a:pos x="15" y="205"/>
                </a:cxn>
                <a:cxn ang="0">
                  <a:pos x="0" y="215"/>
                </a:cxn>
                <a:cxn ang="0">
                  <a:pos x="3" y="0"/>
                </a:cxn>
              </a:cxnLst>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tileRect/>
            </a:gradFill>
            <a:ln w="9525">
              <a:noFill/>
            </a:ln>
          </p:spPr>
          <p:txBody>
            <a:bodyPr/>
            <a:p>
              <a:endParaRPr lang="zh-CN" altLang="en-US"/>
            </a:p>
          </p:txBody>
        </p:sp>
        <p:sp>
          <p:nvSpPr>
            <p:cNvPr id="160796" name="Rectangle 56"/>
            <p:cNvSpPr/>
            <p:nvPr/>
          </p:nvSpPr>
          <p:spPr>
            <a:xfrm>
              <a:off x="4208" y="429"/>
              <a:ext cx="1047" cy="2284"/>
            </a:xfrm>
            <a:prstGeom prst="rect">
              <a:avLst/>
            </a:prstGeom>
            <a:gradFill rotWithShape="1">
              <a:gsLst>
                <a:gs pos="0">
                  <a:srgbClr val="292929"/>
                </a:gs>
                <a:gs pos="100000">
                  <a:srgbClr val="808080"/>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797" name="Freeform 57"/>
            <p:cNvSpPr/>
            <p:nvPr/>
          </p:nvSpPr>
          <p:spPr>
            <a:xfrm>
              <a:off x="5321" y="570"/>
              <a:ext cx="169" cy="2115"/>
            </a:xfrm>
            <a:custGeom>
              <a:avLst/>
              <a:gdLst/>
              <a:ahLst/>
              <a:cxnLst>
                <a:cxn ang="0">
                  <a:pos x="2" y="0"/>
                </a:cxn>
                <a:cxn ang="0">
                  <a:pos x="9" y="18"/>
                </a:cxn>
                <a:cxn ang="0">
                  <a:pos x="2" y="196"/>
                </a:cxn>
                <a:cxn ang="0">
                  <a:pos x="2" y="0"/>
                </a:cxn>
              </a:cxnLst>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tileRect/>
            </a:gradFill>
            <a:ln w="9525">
              <a:noFill/>
            </a:ln>
          </p:spPr>
          <p:txBody>
            <a:bodyPr/>
            <a:p>
              <a:endParaRPr lang="zh-CN" altLang="en-US"/>
            </a:p>
          </p:txBody>
        </p:sp>
        <p:sp>
          <p:nvSpPr>
            <p:cNvPr id="160798" name="Freeform 58"/>
            <p:cNvSpPr/>
            <p:nvPr/>
          </p:nvSpPr>
          <p:spPr>
            <a:xfrm>
              <a:off x="5284" y="1640"/>
              <a:ext cx="263" cy="189"/>
            </a:xfrm>
            <a:custGeom>
              <a:avLst/>
              <a:gdLst/>
              <a:ahLst/>
              <a:cxnLst>
                <a:cxn ang="0">
                  <a:pos x="2" y="0"/>
                </a:cxn>
                <a:cxn ang="0">
                  <a:pos x="14" y="11"/>
                </a:cxn>
                <a:cxn ang="0">
                  <a:pos x="14" y="19"/>
                </a:cxn>
                <a:cxn ang="0">
                  <a:pos x="0" y="8"/>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60799" name="Rectangle 59"/>
            <p:cNvSpPr/>
            <p:nvPr/>
          </p:nvSpPr>
          <p:spPr>
            <a:xfrm>
              <a:off x="4214" y="690"/>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60800" name="Group 60"/>
            <p:cNvGrpSpPr/>
            <p:nvPr/>
          </p:nvGrpSpPr>
          <p:grpSpPr>
            <a:xfrm>
              <a:off x="4749" y="668"/>
              <a:ext cx="581" cy="145"/>
              <a:chOff x="614" y="2568"/>
              <a:chExt cx="725" cy="139"/>
            </a:xfrm>
          </p:grpSpPr>
          <p:sp>
            <p:nvSpPr>
              <p:cNvPr id="160801" name="AutoShape 61"/>
              <p:cNvSpPr/>
              <p:nvPr/>
            </p:nvSpPr>
            <p:spPr>
              <a:xfrm>
                <a:off x="612" y="2569"/>
                <a:ext cx="727"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02" name="AutoShape 62"/>
              <p:cNvSpPr/>
              <p:nvPr/>
            </p:nvSpPr>
            <p:spPr>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60803" name="Rectangle 63"/>
            <p:cNvSpPr/>
            <p:nvPr/>
          </p:nvSpPr>
          <p:spPr>
            <a:xfrm>
              <a:off x="4227" y="1021"/>
              <a:ext cx="595" cy="4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60804" name="Group 64"/>
            <p:cNvGrpSpPr/>
            <p:nvPr/>
          </p:nvGrpSpPr>
          <p:grpSpPr>
            <a:xfrm>
              <a:off x="4747" y="994"/>
              <a:ext cx="581" cy="134"/>
              <a:chOff x="614" y="2568"/>
              <a:chExt cx="725" cy="139"/>
            </a:xfrm>
          </p:grpSpPr>
          <p:sp>
            <p:nvSpPr>
              <p:cNvPr id="160805" name="AutoShape 65"/>
              <p:cNvSpPr/>
              <p:nvPr/>
            </p:nvSpPr>
            <p:spPr>
              <a:xfrm>
                <a:off x="614" y="2569"/>
                <a:ext cx="727"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06" name="AutoShape 66"/>
              <p:cNvSpPr/>
              <p:nvPr/>
            </p:nvSpPr>
            <p:spPr>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60807" name="Rectangle 67"/>
            <p:cNvSpPr/>
            <p:nvPr/>
          </p:nvSpPr>
          <p:spPr>
            <a:xfrm>
              <a:off x="4214" y="1358"/>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08" name="Rectangle 68"/>
            <p:cNvSpPr/>
            <p:nvPr/>
          </p:nvSpPr>
          <p:spPr>
            <a:xfrm>
              <a:off x="4227" y="1656"/>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nvGrpSpPr>
            <p:cNvPr id="160809" name="Group 69"/>
            <p:cNvGrpSpPr/>
            <p:nvPr/>
          </p:nvGrpSpPr>
          <p:grpSpPr>
            <a:xfrm>
              <a:off x="4735" y="1627"/>
              <a:ext cx="582" cy="151"/>
              <a:chOff x="614" y="2568"/>
              <a:chExt cx="725" cy="139"/>
            </a:xfrm>
          </p:grpSpPr>
          <p:sp>
            <p:nvSpPr>
              <p:cNvPr id="160810" name="AutoShape 70"/>
              <p:cNvSpPr/>
              <p:nvPr/>
            </p:nvSpPr>
            <p:spPr>
              <a:xfrm>
                <a:off x="614" y="2570"/>
                <a:ext cx="725" cy="138"/>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11" name="AutoShape 71"/>
              <p:cNvSpPr/>
              <p:nvPr/>
            </p:nvSpPr>
            <p:spPr>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60812" name="Freeform 72"/>
            <p:cNvSpPr/>
            <p:nvPr/>
          </p:nvSpPr>
          <p:spPr>
            <a:xfrm>
              <a:off x="5288" y="1354"/>
              <a:ext cx="263" cy="188"/>
            </a:xfrm>
            <a:custGeom>
              <a:avLst/>
              <a:gdLst/>
              <a:ahLst/>
              <a:cxnLst>
                <a:cxn ang="0">
                  <a:pos x="2" y="0"/>
                </a:cxn>
                <a:cxn ang="0">
                  <a:pos x="14" y="10"/>
                </a:cxn>
                <a:cxn ang="0">
                  <a:pos x="14" y="17"/>
                </a:cxn>
                <a:cxn ang="0">
                  <a:pos x="0" y="7"/>
                </a:cxn>
                <a:cxn ang="0">
                  <a:pos x="2" y="0"/>
                </a:cxn>
              </a:cxnLst>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grpSp>
          <p:nvGrpSpPr>
            <p:cNvPr id="160813" name="Group 73"/>
            <p:cNvGrpSpPr/>
            <p:nvPr/>
          </p:nvGrpSpPr>
          <p:grpSpPr>
            <a:xfrm>
              <a:off x="4739" y="1327"/>
              <a:ext cx="582" cy="139"/>
              <a:chOff x="614" y="2568"/>
              <a:chExt cx="725" cy="139"/>
            </a:xfrm>
          </p:grpSpPr>
          <p:sp>
            <p:nvSpPr>
              <p:cNvPr id="160814" name="AutoShape 74"/>
              <p:cNvSpPr/>
              <p:nvPr/>
            </p:nvSpPr>
            <p:spPr>
              <a:xfrm>
                <a:off x="616" y="2567"/>
                <a:ext cx="725" cy="139"/>
              </a:xfrm>
              <a:prstGeom prst="roundRect">
                <a:avLst>
                  <a:gd name="adj" fmla="val 50000"/>
                </a:avLst>
              </a:prstGeom>
              <a:solidFill>
                <a:schemeClr val="tx1"/>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15" name="AutoShape 75"/>
              <p:cNvSpPr/>
              <p:nvPr/>
            </p:nvSpPr>
            <p:spPr>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sp>
          <p:nvSpPr>
            <p:cNvPr id="160816" name="Rectangle 76"/>
            <p:cNvSpPr/>
            <p:nvPr/>
          </p:nvSpPr>
          <p:spPr>
            <a:xfrm>
              <a:off x="5249" y="429"/>
              <a:ext cx="68" cy="2289"/>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17" name="Freeform 77"/>
            <p:cNvSpPr/>
            <p:nvPr/>
          </p:nvSpPr>
          <p:spPr>
            <a:xfrm>
              <a:off x="5312" y="1007"/>
              <a:ext cx="237" cy="213"/>
            </a:xfrm>
            <a:custGeom>
              <a:avLst/>
              <a:gdLst/>
              <a:ahLst/>
              <a:cxnLst>
                <a:cxn ang="0">
                  <a:pos x="2" y="0"/>
                </a:cxn>
                <a:cxn ang="0">
                  <a:pos x="14" y="10"/>
                </a:cxn>
                <a:cxn ang="0">
                  <a:pos x="14" y="19"/>
                </a:cxn>
                <a:cxn ang="0">
                  <a:pos x="0" y="7"/>
                </a:cxn>
                <a:cxn ang="0">
                  <a:pos x="2" y="0"/>
                </a:cxn>
              </a:cxnLst>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60818" name="Freeform 78"/>
            <p:cNvSpPr/>
            <p:nvPr/>
          </p:nvSpPr>
          <p:spPr>
            <a:xfrm>
              <a:off x="5315" y="680"/>
              <a:ext cx="244" cy="240"/>
            </a:xfrm>
            <a:custGeom>
              <a:avLst/>
              <a:gdLst/>
              <a:ahLst/>
              <a:cxnLst>
                <a:cxn ang="0">
                  <a:pos x="0" y="0"/>
                </a:cxn>
                <a:cxn ang="0">
                  <a:pos x="14" y="13"/>
                </a:cxn>
                <a:cxn ang="0">
                  <a:pos x="13" y="23"/>
                </a:cxn>
                <a:cxn ang="0">
                  <a:pos x="2" y="10"/>
                </a:cxn>
                <a:cxn ang="0">
                  <a:pos x="0" y="0"/>
                </a:cxn>
              </a:cxnLst>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tileRect/>
            </a:gradFill>
            <a:ln w="9525">
              <a:noFill/>
            </a:ln>
          </p:spPr>
          <p:txBody>
            <a:bodyPr/>
            <a:p>
              <a:endParaRPr lang="zh-CN" altLang="en-US"/>
            </a:p>
          </p:txBody>
        </p:sp>
        <p:sp>
          <p:nvSpPr>
            <p:cNvPr id="160819" name="Oval 79"/>
            <p:cNvSpPr/>
            <p:nvPr/>
          </p:nvSpPr>
          <p:spPr>
            <a:xfrm>
              <a:off x="5515" y="2612"/>
              <a:ext cx="50" cy="96"/>
            </a:xfrm>
            <a:prstGeom prst="ellipse">
              <a:avLst/>
            </a:prstGeom>
            <a:solidFill>
              <a:srgbClr val="3333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20" name="Freeform 80"/>
            <p:cNvSpPr/>
            <p:nvPr/>
          </p:nvSpPr>
          <p:spPr>
            <a:xfrm>
              <a:off x="5302" y="2614"/>
              <a:ext cx="245" cy="200"/>
            </a:xfrm>
            <a:custGeom>
              <a:avLst/>
              <a:gdLst/>
              <a:ahLst/>
              <a:cxnLst>
                <a:cxn ang="0">
                  <a:pos x="0" y="9"/>
                </a:cxn>
                <a:cxn ang="0">
                  <a:pos x="2" y="19"/>
                </a:cxn>
                <a:cxn ang="0">
                  <a:pos x="14" y="9"/>
                </a:cxn>
                <a:cxn ang="0">
                  <a:pos x="14" y="0"/>
                </a:cxn>
                <a:cxn ang="0">
                  <a:pos x="0" y="9"/>
                </a:cxn>
              </a:cxnLst>
              <a:pathLst>
                <a:path w="306" h="240">
                  <a:moveTo>
                    <a:pt x="0" y="106"/>
                  </a:moveTo>
                  <a:lnTo>
                    <a:pt x="2" y="240"/>
                  </a:lnTo>
                  <a:lnTo>
                    <a:pt x="306" y="110"/>
                  </a:lnTo>
                  <a:lnTo>
                    <a:pt x="300" y="0"/>
                  </a:lnTo>
                  <a:lnTo>
                    <a:pt x="0" y="106"/>
                  </a:lnTo>
                  <a:close/>
                </a:path>
              </a:pathLst>
            </a:custGeom>
            <a:solidFill>
              <a:srgbClr val="333333"/>
            </a:solidFill>
            <a:ln w="9525">
              <a:noFill/>
            </a:ln>
          </p:spPr>
          <p:txBody>
            <a:bodyPr/>
            <a:p>
              <a:endParaRPr lang="zh-CN" altLang="en-US"/>
            </a:p>
          </p:txBody>
        </p:sp>
        <p:sp>
          <p:nvSpPr>
            <p:cNvPr id="160821" name="AutoShape 81"/>
            <p:cNvSpPr/>
            <p:nvPr/>
          </p:nvSpPr>
          <p:spPr>
            <a:xfrm>
              <a:off x="4140" y="2676"/>
              <a:ext cx="1202" cy="149"/>
            </a:xfrm>
            <a:prstGeom prst="roundRect">
              <a:avLst>
                <a:gd name="adj" fmla="val 50000"/>
              </a:avLst>
            </a:prstGeom>
            <a:solidFill>
              <a:srgbClr val="DDDDDD"/>
            </a:soli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22" name="AutoShape 82"/>
            <p:cNvSpPr/>
            <p:nvPr/>
          </p:nvSpPr>
          <p:spPr>
            <a:xfrm>
              <a:off x="4208" y="2713"/>
              <a:ext cx="1066"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round/>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23" name="Oval 83"/>
            <p:cNvSpPr/>
            <p:nvPr/>
          </p:nvSpPr>
          <p:spPr>
            <a:xfrm>
              <a:off x="4307" y="2382"/>
              <a:ext cx="161" cy="144"/>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24" name="Oval 84"/>
            <p:cNvSpPr/>
            <p:nvPr/>
          </p:nvSpPr>
          <p:spPr>
            <a:xfrm>
              <a:off x="4487" y="2382"/>
              <a:ext cx="161" cy="144"/>
            </a:xfrm>
            <a:prstGeom prst="ellipse">
              <a:avLst/>
            </a:prstGeom>
            <a:solidFill>
              <a:srgbClr val="FF0000"/>
            </a:solidFill>
            <a:ln w="9525">
              <a:noFill/>
            </a:ln>
          </p:spPr>
          <p:txBody>
            <a:bodyPr wrap="none" anchor="ctr" anchorCtr="0"/>
            <a:p>
              <a:pPr algn="ctr"/>
              <a:endParaRPr lang="zh-CN" altLang="zh-CN" sz="1800" dirty="0">
                <a:solidFill>
                  <a:srgbClr val="FF0000"/>
                </a:solidFill>
                <a:latin typeface="Arial" panose="020B0604020202020204" pitchFamily="34" charset="0"/>
                <a:ea typeface="MS PGothic" panose="020B0600070205080204" charset="-128"/>
              </a:endParaRPr>
            </a:p>
          </p:txBody>
        </p:sp>
        <p:sp>
          <p:nvSpPr>
            <p:cNvPr id="160825" name="Oval 85"/>
            <p:cNvSpPr/>
            <p:nvPr/>
          </p:nvSpPr>
          <p:spPr>
            <a:xfrm>
              <a:off x="4660" y="2382"/>
              <a:ext cx="161" cy="139"/>
            </a:xfrm>
            <a:prstGeom prst="ellipse">
              <a:avLst/>
            </a:prstGeom>
            <a:solidFill>
              <a:srgbClr val="33CC33"/>
            </a:solidFill>
            <a:ln w="9525">
              <a:noFill/>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sp>
          <p:nvSpPr>
            <p:cNvPr id="160826" name="Rectangle 86"/>
            <p:cNvSpPr/>
            <p:nvPr/>
          </p:nvSpPr>
          <p:spPr>
            <a:xfrm>
              <a:off x="5063" y="1832"/>
              <a:ext cx="87" cy="763"/>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p>
              <a:pPr eaLnBrk="0" hangingPunct="0"/>
              <a:endParaRPr lang="zh-CN" altLang="zh-CN" dirty="0">
                <a:latin typeface="Arial" panose="020B0604020202020204" pitchFamily="34" charset="0"/>
                <a:ea typeface="MS PGothic" panose="020B0600070205080204" charset="-128"/>
              </a:endParaRPr>
            </a:p>
          </p:txBody>
        </p:sp>
      </p:grpSp>
      <p:grpSp>
        <p:nvGrpSpPr>
          <p:cNvPr id="160827" name="Group 87"/>
          <p:cNvGrpSpPr/>
          <p:nvPr/>
        </p:nvGrpSpPr>
        <p:grpSpPr>
          <a:xfrm>
            <a:off x="3011488" y="3946525"/>
            <a:ext cx="881062" cy="365125"/>
            <a:chOff x="2356" y="1300"/>
            <a:chExt cx="555" cy="194"/>
          </a:xfrm>
        </p:grpSpPr>
        <p:sp>
          <p:nvSpPr>
            <p:cNvPr id="160828"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60829"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nchorCtr="0"/>
            <a:p>
              <a:pPr algn="ctr" eaLnBrk="0" hangingPunct="0"/>
              <a:endParaRPr lang="zh-CN" altLang="zh-CN" dirty="0">
                <a:latin typeface="Times New Roman" panose="02020603050405020304" charset="0"/>
                <a:ea typeface="MS PGothic" panose="020B0600070205080204" charset="-128"/>
              </a:endParaRPr>
            </a:p>
          </p:txBody>
        </p:sp>
        <p:sp>
          <p:nvSpPr>
            <p:cNvPr id="160830"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round/>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grpSp>
          <p:nvGrpSpPr>
            <p:cNvPr id="160831" name="Group 91"/>
            <p:cNvGrpSpPr/>
            <p:nvPr/>
          </p:nvGrpSpPr>
          <p:grpSpPr>
            <a:xfrm>
              <a:off x="2468" y="1332"/>
              <a:ext cx="310" cy="60"/>
              <a:chOff x="2468" y="1332"/>
              <a:chExt cx="310" cy="60"/>
            </a:xfrm>
          </p:grpSpPr>
          <p:sp>
            <p:nvSpPr>
              <p:cNvPr id="160832" name="Freeform 92"/>
              <p:cNvSpPr/>
              <p:nvPr/>
            </p:nvSpPr>
            <p:spPr>
              <a:xfrm>
                <a:off x="2468" y="1332"/>
                <a:ext cx="310" cy="60"/>
              </a:xfrm>
              <a:custGeom>
                <a:avLst/>
                <a:gdLst/>
                <a:ahLst/>
                <a:cxnLst>
                  <a:cxn ang="0">
                    <a:pos x="0" y="60"/>
                  </a:cxn>
                  <a:cxn ang="0">
                    <a:pos x="96" y="60"/>
                  </a:cxn>
                  <a:cxn ang="0">
                    <a:pos x="192" y="0"/>
                  </a:cxn>
                  <a:cxn ang="0">
                    <a:pos x="310" y="0"/>
                  </a:cxn>
                </a:cxnLst>
                <a:pathLst>
                  <a:path w="310" h="60">
                    <a:moveTo>
                      <a:pt x="0" y="60"/>
                    </a:moveTo>
                    <a:lnTo>
                      <a:pt x="96" y="60"/>
                    </a:lnTo>
                    <a:lnTo>
                      <a:pt x="192" y="0"/>
                    </a:lnTo>
                    <a:lnTo>
                      <a:pt x="310" y="0"/>
                    </a:lnTo>
                  </a:path>
                </a:pathLst>
              </a:custGeom>
              <a:noFill/>
              <a:ln w="28575" cap="flat" cmpd="sng">
                <a:solidFill>
                  <a:srgbClr val="000000"/>
                </a:solidFill>
                <a:prstDash val="solid"/>
                <a:round/>
                <a:headEnd type="none" w="med" len="med"/>
                <a:tailEnd type="none" w="med" len="med"/>
              </a:ln>
            </p:spPr>
            <p:txBody>
              <a:bodyPr/>
              <a:p>
                <a:endParaRPr lang="zh-CN" altLang="en-US"/>
              </a:p>
            </p:txBody>
          </p:sp>
          <p:sp>
            <p:nvSpPr>
              <p:cNvPr id="160833" name="Freeform 93"/>
              <p:cNvSpPr/>
              <p:nvPr/>
            </p:nvSpPr>
            <p:spPr>
              <a:xfrm>
                <a:off x="2482" y="1332"/>
                <a:ext cx="282" cy="60"/>
              </a:xfrm>
              <a:custGeom>
                <a:avLst/>
                <a:gdLst/>
                <a:ahLst/>
                <a:cxnLst>
                  <a:cxn ang="0">
                    <a:pos x="0" y="0"/>
                  </a:cxn>
                  <a:cxn ang="0">
                    <a:pos x="96" y="0"/>
                  </a:cxn>
                  <a:cxn ang="0">
                    <a:pos x="192" y="60"/>
                  </a:cxn>
                  <a:cxn ang="0">
                    <a:pos x="282" y="60"/>
                  </a:cxn>
                </a:cxnLst>
                <a:pathLst>
                  <a:path w="282" h="60">
                    <a:moveTo>
                      <a:pt x="0" y="0"/>
                    </a:moveTo>
                    <a:lnTo>
                      <a:pt x="96" y="0"/>
                    </a:lnTo>
                    <a:lnTo>
                      <a:pt x="192" y="60"/>
                    </a:lnTo>
                    <a:lnTo>
                      <a:pt x="282" y="60"/>
                    </a:lnTo>
                  </a:path>
                </a:pathLst>
              </a:custGeom>
              <a:noFill/>
              <a:ln w="28575" cap="flat" cmpd="sng">
                <a:solidFill>
                  <a:srgbClr val="000000"/>
                </a:solidFill>
                <a:prstDash val="solid"/>
                <a:round/>
                <a:headEnd type="none" w="med" len="med"/>
                <a:tailEnd type="none" w="med" len="med"/>
              </a:ln>
            </p:spPr>
            <p:txBody>
              <a:bodyPr/>
              <a:p>
                <a:endParaRPr lang="zh-CN" altLang="en-US"/>
              </a:p>
            </p:txBody>
          </p:sp>
        </p:grpSp>
        <p:sp>
          <p:nvSpPr>
            <p:cNvPr id="160834" name="Line 94"/>
            <p:cNvSpPr/>
            <p:nvPr/>
          </p:nvSpPr>
          <p:spPr>
            <a:xfrm>
              <a:off x="2357" y="1361"/>
              <a:ext cx="0" cy="84"/>
            </a:xfrm>
            <a:prstGeom prst="line">
              <a:avLst/>
            </a:prstGeom>
            <a:ln w="9525" cap="flat" cmpd="sng">
              <a:solidFill>
                <a:srgbClr val="000000"/>
              </a:solidFill>
              <a:prstDash val="solid"/>
              <a:round/>
              <a:headEnd type="none" w="med" len="med"/>
              <a:tailEnd type="none" w="med" len="med"/>
            </a:ln>
          </p:spPr>
        </p:sp>
        <p:sp>
          <p:nvSpPr>
            <p:cNvPr id="160835" name="Line 95"/>
            <p:cNvSpPr/>
            <p:nvPr/>
          </p:nvSpPr>
          <p:spPr>
            <a:xfrm>
              <a:off x="2907" y="1363"/>
              <a:ext cx="0" cy="84"/>
            </a:xfrm>
            <a:prstGeom prst="line">
              <a:avLst/>
            </a:prstGeom>
            <a:ln w="9525" cap="flat" cmpd="sng">
              <a:solidFill>
                <a:srgbClr val="000000"/>
              </a:solidFill>
              <a:prstDash val="solid"/>
              <a:round/>
              <a:headEnd type="none" w="med" len="med"/>
              <a:tailEnd type="none" w="med" len="med"/>
            </a:ln>
          </p:spPr>
        </p:sp>
      </p:grpSp>
      <p:sp>
        <p:nvSpPr>
          <p:cNvPr id="160836"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
        <p:nvSpPr>
          <p:cNvPr id="160837" name="Text Box 50"/>
          <p:cNvSpPr txBox="1"/>
          <p:nvPr/>
        </p:nvSpPr>
        <p:spPr>
          <a:xfrm>
            <a:off x="946150" y="5562600"/>
            <a:ext cx="6670675" cy="519113"/>
          </a:xfrm>
          <a:prstGeom prst="rect">
            <a:avLst/>
          </a:prstGeom>
          <a:noFill/>
          <a:ln w="9525">
            <a:noFill/>
          </a:ln>
        </p:spPr>
        <p:txBody>
          <a:bodyPr wrap="none" anchor="t" anchorCtr="0">
            <a:spAutoFit/>
          </a:bodyPr>
          <a:p>
            <a:pPr eaLnBrk="0" hangingPunct="0"/>
            <a:r>
              <a:rPr lang="en-US" altLang="zh-CN" sz="2800" i="1" dirty="0">
                <a:latin typeface="Gill Sans MT" panose="020B0502020104020203" charset="0"/>
              </a:rPr>
              <a:t>… lots more on security (throughout, Chapter 8)</a:t>
            </a:r>
            <a:endParaRPr lang="en-US" altLang="zh-CN" sz="2800" i="1" dirty="0">
              <a:latin typeface="Gill Sans MT" panose="020B0502020104020203" charset="0"/>
            </a:endParaRPr>
          </a:p>
        </p:txBody>
      </p:sp>
      <p:grpSp>
        <p:nvGrpSpPr>
          <p:cNvPr id="160838" name="Group 347"/>
          <p:cNvGrpSpPr/>
          <p:nvPr/>
        </p:nvGrpSpPr>
        <p:grpSpPr>
          <a:xfrm>
            <a:off x="3011488" y="3917950"/>
            <a:ext cx="893762" cy="452438"/>
            <a:chOff x="1871277" y="1576300"/>
            <a:chExt cx="1128371" cy="437861"/>
          </a:xfrm>
        </p:grpSpPr>
        <p:sp>
          <p:nvSpPr>
            <p:cNvPr id="160839" name="Oval 71"/>
            <p:cNvSpPr/>
            <p:nvPr/>
          </p:nvSpPr>
          <p:spPr>
            <a:xfrm flipV="1">
              <a:off x="1874446" y="1694641"/>
              <a:ext cx="1125202" cy="319520"/>
            </a:xfrm>
            <a:prstGeom prst="ellipse">
              <a:avLst/>
            </a:prstGeom>
            <a:gradFill rotWithShape="1">
              <a:gsLst>
                <a:gs pos="0">
                  <a:srgbClr val="8585E0"/>
                </a:gs>
                <a:gs pos="50000">
                  <a:srgbClr val="262699"/>
                </a:gs>
                <a:gs pos="100000">
                  <a:srgbClr val="8585E0"/>
                </a:gs>
              </a:gsLst>
              <a:lin ang="0" scaled="1"/>
              <a:tileRect/>
            </a:gra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3" name="Rectangle 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60841" name="Oval 73"/>
            <p:cNvSpPr/>
            <p:nvPr/>
          </p:nvSpPr>
          <p:spPr>
            <a:xfrm flipV="1">
              <a:off x="1871277" y="1576300"/>
              <a:ext cx="1125200" cy="319520"/>
            </a:xfrm>
            <a:prstGeom prst="ellipse">
              <a:avLst/>
            </a:prstGeom>
            <a:solidFill>
              <a:srgbClr val="BFBFBF"/>
            </a:solidFill>
            <a:ln w="6350" cap="flat" cmpd="sng">
              <a:solidFill>
                <a:schemeClr val="tx1"/>
              </a:solidFill>
              <a:prstDash val="solid"/>
              <a:round/>
              <a:headEnd type="none" w="med" len="med"/>
              <a:tailEnd type="none" w="med" len="med"/>
            </a:ln>
            <a:effectLst>
              <a:outerShdw dist="23000" dir="5400000" rotWithShape="0">
                <a:srgbClr val="808080">
                  <a:alpha val="34999"/>
                </a:srgbClr>
              </a:outerShdw>
            </a:effectLst>
          </p:spPr>
          <p:txBody>
            <a:bodyPr anchor="ctr" anchorCtr="0"/>
            <a:p>
              <a:pPr algn="ctr" eaLnBrk="0" hangingPunct="0"/>
              <a:endParaRPr lang="zh-CN" altLang="zh-CN">
                <a:solidFill>
                  <a:srgbClr val="FFFFFF"/>
                </a:solidFill>
                <a:latin typeface="Gill Sans MT" panose="020B0502020104020203" charset="0"/>
                <a:ea typeface="Arial" panose="020B0604020202020204" pitchFamily="34" charset="0"/>
              </a:endParaRPr>
            </a:p>
          </p:txBody>
        </p:sp>
        <p:sp>
          <p:nvSpPr>
            <p:cNvPr id="75" name="Freeform 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160843" name="Freeform 75"/>
            <p:cNvSpPr/>
            <p:nvPr/>
          </p:nvSpPr>
          <p:spPr>
            <a:xfrm>
              <a:off x="2102655" y="1633103"/>
              <a:ext cx="662444" cy="111241"/>
            </a:xfrm>
            <a:custGeom>
              <a:avLst/>
              <a:gdLst/>
              <a:ahLst/>
              <a:cxnLst>
                <a:cxn ang="0">
                  <a:pos x="0" y="27215"/>
                </a:cxn>
                <a:cxn ang="0">
                  <a:pos x="116562" y="321"/>
                </a:cxn>
                <a:cxn ang="0">
                  <a:pos x="330164" y="62070"/>
                </a:cxn>
                <a:cxn ang="0">
                  <a:pos x="533943" y="0"/>
                </a:cxn>
                <a:cxn ang="0">
                  <a:pos x="662444" y="24700"/>
                </a:cxn>
                <a:cxn ang="0">
                  <a:pos x="566839" y="55072"/>
                </a:cxn>
                <a:cxn ang="0">
                  <a:pos x="536059" y="46883"/>
                </a:cxn>
                <a:cxn ang="0">
                  <a:pos x="333917" y="111241"/>
                </a:cxn>
                <a:cxn ang="0">
                  <a:pos x="126604" y="49251"/>
                </a:cxn>
                <a:cxn ang="0">
                  <a:pos x="93086" y="55941"/>
                </a:cxn>
                <a:cxn ang="0">
                  <a:pos x="0" y="27215"/>
                </a:cxn>
              </a:cxnLst>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60844" name="Freeform 76"/>
            <p:cNvSpPr/>
            <p:nvPr/>
          </p:nvSpPr>
          <p:spPr>
            <a:xfrm>
              <a:off x="2536889" y="1727776"/>
              <a:ext cx="244057" cy="97040"/>
            </a:xfrm>
            <a:custGeom>
              <a:avLst/>
              <a:gdLst/>
              <a:ahLst/>
              <a:cxnLst>
                <a:cxn ang="0">
                  <a:pos x="0" y="0"/>
                </a:cxn>
                <a:cxn ang="0">
                  <a:pos x="244057" y="74985"/>
                </a:cxn>
                <a:cxn ang="0">
                  <a:pos x="154487" y="97040"/>
                </a:cxn>
                <a:cxn ang="0">
                  <a:pos x="822" y="51277"/>
                </a:cxn>
                <a:cxn ang="0">
                  <a:pos x="0" y="0"/>
                </a:cxn>
              </a:cxnLst>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sp>
          <p:nvSpPr>
            <p:cNvPr id="160845" name="Freeform 77"/>
            <p:cNvSpPr/>
            <p:nvPr/>
          </p:nvSpPr>
          <p:spPr>
            <a:xfrm>
              <a:off x="2089977" y="1730144"/>
              <a:ext cx="240888" cy="97039"/>
            </a:xfrm>
            <a:custGeom>
              <a:avLst/>
              <a:gdLst/>
              <a:ahLst/>
              <a:cxnLst>
                <a:cxn ang="0">
                  <a:pos x="237599" y="0"/>
                </a:cxn>
                <a:cxn ang="0">
                  <a:pos x="240888" y="46827"/>
                </a:cxn>
                <a:cxn ang="0">
                  <a:pos x="87147" y="97039"/>
                </a:cxn>
                <a:cxn ang="0">
                  <a:pos x="0" y="75036"/>
                </a:cxn>
                <a:cxn ang="0">
                  <a:pos x="237599" y="0"/>
                </a:cxn>
              </a:cxnLst>
              <a:pathLst>
                <a:path w="1348191" h="791462">
                  <a:moveTo>
                    <a:pt x="1329786" y="0"/>
                  </a:moveTo>
                  <a:lnTo>
                    <a:pt x="1348191" y="381926"/>
                  </a:lnTo>
                  <a:lnTo>
                    <a:pt x="487742" y="791462"/>
                  </a:lnTo>
                  <a:lnTo>
                    <a:pt x="0" y="612002"/>
                  </a:lnTo>
                  <a:lnTo>
                    <a:pt x="1329786" y="0"/>
                  </a:lnTo>
                  <a:close/>
                </a:path>
              </a:pathLst>
            </a:custGeom>
            <a:solidFill>
              <a:srgbClr val="262699"/>
            </a:solidFill>
            <a:ln w="9525">
              <a:noFill/>
            </a:ln>
            <a:effectLst>
              <a:outerShdw dist="23000" dir="5400000" rotWithShape="0">
                <a:srgbClr val="000000">
                  <a:alpha val="34999"/>
                </a:srgbClr>
              </a:outerShdw>
            </a:effectLst>
          </p:spPr>
          <p:txBody>
            <a:bodyPr/>
            <a:p>
              <a:endParaRPr lang="zh-CN" altLang="en-US"/>
            </a:p>
          </p:txBody>
        </p:sp>
        <p:cxnSp>
          <p:nvCxnSpPr>
            <p:cNvPr id="160846" name="Straight Connector 78"/>
            <p:cNvCxnSpPr>
              <a:endCxn id="160841" idx="2"/>
            </p:cNvCxnSpPr>
            <p:nvPr/>
          </p:nvCxnSpPr>
          <p:spPr>
            <a:xfrm flipH="1" flipV="1">
              <a:off x="1871277" y="1737243"/>
              <a:ext cx="3169"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cxnSp>
          <p:nvCxnSpPr>
            <p:cNvPr id="160847" name="Straight Connector 79"/>
            <p:cNvCxnSpPr>
              <a:endCxn id="160841" idx="2"/>
            </p:cNvCxnSpPr>
            <p:nvPr/>
          </p:nvCxnSpPr>
          <p:spPr>
            <a:xfrm flipH="1" flipV="1">
              <a:off x="2996477" y="1734877"/>
              <a:ext cx="3171" cy="123074"/>
            </a:xfrm>
            <a:prstGeom prst="line">
              <a:avLst/>
            </a:prstGeom>
            <a:ln w="6350" cap="flat" cmpd="sng">
              <a:solidFill>
                <a:schemeClr val="tx1"/>
              </a:solidFill>
              <a:prstDash val="solid"/>
              <a:round/>
              <a:headEnd type="none" w="med" len="med"/>
              <a:tailEnd type="none" w="med" len="med"/>
            </a:ln>
            <a:effectLst>
              <a:outerShdw dist="19939" dir="5400000" algn="tl" rotWithShape="0">
                <a:srgbClr val="808080">
                  <a:alpha val="37999"/>
                </a:srgbClr>
              </a:outerShdw>
            </a:effectLst>
          </p:spPr>
        </p:cxn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61794" name="Picture 2" descr="underline_base"/>
          <p:cNvPicPr/>
          <p:nvPr/>
        </p:nvPicPr>
        <p:blipFill>
          <a:blip r:embed="rId1"/>
          <a:stretch>
            <a:fillRect/>
          </a:stretch>
        </p:blipFill>
        <p:spPr>
          <a:xfrm>
            <a:off x="679450" y="1028700"/>
            <a:ext cx="4570413" cy="173038"/>
          </a:xfrm>
          <a:prstGeom prst="rect">
            <a:avLst/>
          </a:prstGeom>
          <a:noFill/>
          <a:ln w="9525">
            <a:noFill/>
          </a:ln>
        </p:spPr>
      </p:pic>
      <p:sp>
        <p:nvSpPr>
          <p:cNvPr id="161795" name="Rectangle 2"/>
          <p:cNvSpPr>
            <a:spLocks noGrp="1"/>
          </p:cNvSpPr>
          <p:nvPr>
            <p:ph type="title" idx="4294967295"/>
          </p:nvPr>
        </p:nvSpPr>
        <p:spPr/>
        <p:txBody>
          <a:bodyPr vert="horz" wrap="square" lIns="91440" tIns="45720" rIns="91440" bIns="45720" anchor="ctr" anchorCtr="0"/>
          <a:p>
            <a:pPr eaLnBrk="1" hangingPunct="1"/>
            <a:r>
              <a:rPr lang="en-US" altLang="zh-CN" dirty="0"/>
              <a:t>Chapter 1: roadmap</a:t>
            </a:r>
            <a:endParaRPr lang="en-US" altLang="zh-CN" dirty="0"/>
          </a:p>
        </p:txBody>
      </p:sp>
      <p:sp>
        <p:nvSpPr>
          <p:cNvPr id="161796" name="Rectangle 3"/>
          <p:cNvSpPr>
            <a:spLocks noGrp="1"/>
          </p:cNvSpPr>
          <p:nvPr>
            <p:ph type="body" idx="4294967295"/>
          </p:nvPr>
        </p:nvSpPr>
        <p:spPr>
          <a:xfrm>
            <a:off x="487363" y="1406525"/>
            <a:ext cx="8207375" cy="4648200"/>
          </a:xfrm>
        </p:spPr>
        <p:txBody>
          <a:bodyPr vert="horz" wrap="square" lIns="91440" tIns="45720" rIns="91440" bIns="45720" anchor="t" anchorCtr="0"/>
          <a:p>
            <a:pPr lvl="1" eaLnBrk="1" hangingPunct="1">
              <a:buFont typeface="Wingdings" panose="05000000000000000000" pitchFamily="2" charset="2"/>
              <a:buNone/>
            </a:pPr>
            <a:r>
              <a:rPr lang="en-US" altLang="zh-CN" sz="2800" dirty="0">
                <a:solidFill>
                  <a:srgbClr val="000099"/>
                </a:solidFill>
              </a:rPr>
              <a:t>1.1 what </a:t>
            </a:r>
            <a:r>
              <a:rPr lang="en-US" altLang="zh-CN" sz="2800" i="1" dirty="0">
                <a:solidFill>
                  <a:srgbClr val="000099"/>
                </a:solidFill>
              </a:rPr>
              <a:t>is</a:t>
            </a:r>
            <a:r>
              <a:rPr lang="en-US" altLang="zh-CN" sz="2800" dirty="0">
                <a:solidFill>
                  <a:srgbClr val="000099"/>
                </a:solidFill>
              </a:rPr>
              <a:t> the Internet?</a:t>
            </a:r>
            <a:endParaRPr lang="en-US" altLang="zh-CN" sz="2800" dirty="0">
              <a:solidFill>
                <a:srgbClr val="000099"/>
              </a:solidFill>
            </a:endParaRPr>
          </a:p>
          <a:p>
            <a:pPr lvl="1" eaLnBrk="1" hangingPunct="1">
              <a:buFont typeface="Wingdings" panose="05000000000000000000" pitchFamily="2" charset="2"/>
              <a:buNone/>
            </a:pPr>
            <a:r>
              <a:rPr lang="en-US" altLang="zh-CN" sz="2800" dirty="0">
                <a:solidFill>
                  <a:srgbClr val="000099"/>
                </a:solidFill>
              </a:rPr>
              <a:t>1.2</a:t>
            </a:r>
            <a:r>
              <a:rPr lang="en-US" altLang="zh-CN" sz="2800" dirty="0"/>
              <a:t> network edge</a:t>
            </a:r>
            <a:endParaRPr lang="en-US" altLang="zh-CN" sz="2800" dirty="0"/>
          </a:p>
          <a:p>
            <a:pPr lvl="2" eaLnBrk="1" hangingPunct="1">
              <a:buClr>
                <a:srgbClr val="000099"/>
              </a:buClr>
            </a:pPr>
            <a:r>
              <a:rPr lang="en-US" altLang="zh-CN" sz="2400" dirty="0">
                <a:latin typeface="Gill Sans MT" panose="020B0502020104020203" charset="0"/>
              </a:rPr>
              <a:t>end systems, access networks, links</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1.3 </a:t>
            </a:r>
            <a:r>
              <a:rPr lang="en-US" altLang="zh-CN" sz="2800" dirty="0"/>
              <a:t>network core</a:t>
            </a:r>
            <a:endParaRPr lang="en-US" altLang="zh-CN" sz="2800" dirty="0"/>
          </a:p>
          <a:p>
            <a:pPr lvl="2" eaLnBrk="1" hangingPunct="1">
              <a:buClr>
                <a:srgbClr val="000099"/>
              </a:buClr>
            </a:pPr>
            <a:r>
              <a:rPr lang="en-US" altLang="zh-CN" sz="2400" dirty="0">
                <a:latin typeface="Gill Sans MT" panose="020B0502020104020203" charset="0"/>
              </a:rPr>
              <a:t>packet switching, circuit switching, network structure</a:t>
            </a:r>
            <a:endParaRPr lang="en-US" altLang="zh-CN" sz="2400" dirty="0">
              <a:latin typeface="Gill Sans MT" panose="020B0502020104020203" charset="0"/>
            </a:endParaRPr>
          </a:p>
          <a:p>
            <a:pPr lvl="1" eaLnBrk="1" hangingPunct="1">
              <a:buFont typeface="Wingdings" panose="05000000000000000000" pitchFamily="2" charset="2"/>
              <a:buNone/>
            </a:pPr>
            <a:r>
              <a:rPr lang="en-US" altLang="zh-CN" sz="2800" dirty="0">
                <a:solidFill>
                  <a:srgbClr val="000099"/>
                </a:solidFill>
              </a:rPr>
              <a:t>1.4 </a:t>
            </a:r>
            <a:r>
              <a:rPr lang="en-US" altLang="zh-CN" sz="2800" dirty="0"/>
              <a:t>delay, loss, throughput in networks</a:t>
            </a:r>
            <a:endParaRPr lang="en-US" altLang="zh-CN" sz="2800" dirty="0"/>
          </a:p>
          <a:p>
            <a:pPr lvl="1" eaLnBrk="1" hangingPunct="1">
              <a:buFont typeface="Wingdings" panose="05000000000000000000" pitchFamily="2" charset="2"/>
              <a:buNone/>
            </a:pPr>
            <a:r>
              <a:rPr lang="en-US" altLang="zh-CN" sz="2800" dirty="0">
                <a:solidFill>
                  <a:srgbClr val="000099"/>
                </a:solidFill>
              </a:rPr>
              <a:t>1.5</a:t>
            </a:r>
            <a:r>
              <a:rPr lang="en-US" altLang="zh-CN" sz="2800" dirty="0"/>
              <a:t> protocol layers, service models</a:t>
            </a:r>
            <a:endParaRPr lang="en-US" altLang="zh-CN" sz="2800" dirty="0"/>
          </a:p>
          <a:p>
            <a:pPr lvl="1" eaLnBrk="1" hangingPunct="1">
              <a:buFont typeface="Wingdings" panose="05000000000000000000" pitchFamily="2" charset="2"/>
              <a:buNone/>
            </a:pPr>
            <a:r>
              <a:rPr lang="en-US" altLang="zh-CN" sz="2800" dirty="0">
                <a:solidFill>
                  <a:srgbClr val="000099"/>
                </a:solidFill>
              </a:rPr>
              <a:t>1.6</a:t>
            </a:r>
            <a:r>
              <a:rPr lang="en-US" altLang="zh-CN" sz="2800" dirty="0"/>
              <a:t> networks under attack: security</a:t>
            </a:r>
            <a:endParaRPr lang="en-US" altLang="zh-CN" sz="2800" dirty="0"/>
          </a:p>
          <a:p>
            <a:pPr lvl="1" eaLnBrk="1" hangingPunct="1">
              <a:buFont typeface="Wingdings" panose="05000000000000000000" pitchFamily="2" charset="2"/>
              <a:buNone/>
            </a:pPr>
            <a:r>
              <a:rPr lang="en-US" altLang="zh-CN" sz="2800" dirty="0">
                <a:solidFill>
                  <a:srgbClr val="CC0000"/>
                </a:solidFill>
              </a:rPr>
              <a:t>1.7 history</a:t>
            </a:r>
            <a:endParaRPr lang="en-US" altLang="zh-CN" sz="2800" dirty="0">
              <a:solidFill>
                <a:srgbClr val="CC0000"/>
              </a:solidFill>
            </a:endParaRPr>
          </a:p>
          <a:p>
            <a:pPr eaLnBrk="1" hangingPunct="1"/>
            <a:endParaRPr lang="en-US" altLang="zh-CN" dirty="0">
              <a:solidFill>
                <a:srgbClr val="CC0000"/>
              </a:solidFill>
            </a:endParaRPr>
          </a:p>
        </p:txBody>
      </p:sp>
      <p:sp>
        <p:nvSpPr>
          <p:cNvPr id="16179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63842" name="Picture 6" descr="arpanet2"/>
          <p:cNvPicPr>
            <a:picLocks noChangeAspect="1"/>
          </p:cNvPicPr>
          <p:nvPr/>
        </p:nvPicPr>
        <p:blipFill>
          <a:blip r:embed="rId1"/>
          <a:srcRect b="8458"/>
          <a:stretch>
            <a:fillRect/>
          </a:stretch>
        </p:blipFill>
        <p:spPr>
          <a:xfrm>
            <a:off x="4495800" y="4222750"/>
            <a:ext cx="2716213" cy="2635250"/>
          </a:xfrm>
          <a:prstGeom prst="rect">
            <a:avLst/>
          </a:prstGeom>
          <a:noFill/>
          <a:ln w="9525">
            <a:noFill/>
          </a:ln>
        </p:spPr>
      </p:pic>
      <p:sp>
        <p:nvSpPr>
          <p:cNvPr id="163843" name="Rectangle 2"/>
          <p:cNvSpPr>
            <a:spLocks noGrp="1"/>
          </p:cNvSpPr>
          <p:nvPr>
            <p:ph type="title" idx="4294967295"/>
          </p:nvPr>
        </p:nvSpPr>
        <p:spPr>
          <a:xfrm>
            <a:off x="377825" y="252413"/>
            <a:ext cx="7772400" cy="647700"/>
          </a:xfrm>
        </p:spPr>
        <p:txBody>
          <a:bodyPr vert="horz" wrap="square" lIns="91440" tIns="45720" rIns="91440" bIns="45720" anchor="ctr" anchorCtr="0"/>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1"/>
          </p:nvPr>
        </p:nvSpPr>
        <p:spPr>
          <a:xfrm>
            <a:off x="635000" y="1725613"/>
            <a:ext cx="3657600" cy="4419600"/>
          </a:xfrm>
        </p:spPr>
        <p:txBody>
          <a:bodyPr vert="horz" wrap="square" lIns="91440" tIns="45720" rIns="91440" bIns="45720" numCol="1" anchor="t" anchorCtr="0" compatLnSpc="1"/>
          <a:lstStyle/>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rgbClr val="000099"/>
                </a:solidFill>
                <a:effectLst/>
                <a:uLnTx/>
                <a:uFillTx/>
                <a:latin typeface="Gill Sans MT" panose="020B0502020104020203" charset="0"/>
                <a:ea typeface="MS PGothic" panose="020B0600070205080204" charset="-128"/>
                <a:cs typeface="+mn-cs"/>
              </a:rPr>
              <a:t>1961:</a:t>
            </a: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Kleinrock - queueing theory shows effectiveness of packet-switching</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rgbClr val="000099"/>
                </a:solidFill>
                <a:effectLst/>
                <a:uLnTx/>
                <a:uFillTx/>
                <a:latin typeface="Gill Sans MT" panose="020B0502020104020203" charset="0"/>
                <a:ea typeface="MS PGothic" panose="020B0600070205080204" charset="-128"/>
                <a:cs typeface="+mn-cs"/>
              </a:rPr>
              <a:t>1964:</a:t>
            </a: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Baran - packet-switching in military nets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rgbClr val="000099"/>
                </a:solidFill>
                <a:effectLst/>
                <a:uLnTx/>
                <a:uFillTx/>
                <a:latin typeface="Gill Sans MT" panose="020B0502020104020203" charset="0"/>
                <a:ea typeface="MS PGothic" panose="020B0600070205080204" charset="-128"/>
                <a:cs typeface="+mn-cs"/>
              </a:rPr>
              <a:t>1967:</a:t>
            </a: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ARPAnet conceived by Advanced Research Projects Agency</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rgbClr val="000099"/>
                </a:solidFill>
                <a:effectLst/>
                <a:uLnTx/>
                <a:uFillTx/>
                <a:latin typeface="Gill Sans MT" panose="020B0502020104020203" charset="0"/>
                <a:ea typeface="MS PGothic" panose="020B0600070205080204" charset="-128"/>
                <a:cs typeface="+mn-cs"/>
              </a:rPr>
              <a:t>1969:</a:t>
            </a: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first ARPAnet node operational</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Pct val="75000"/>
              <a:buFont typeface="Wingdings" panose="05000000000000000000" pitchFamily="2" charset="2"/>
              <a:buChar char="§"/>
              <a:defRPr/>
            </a:pP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p:txBody>
      </p:sp>
      <p:sp>
        <p:nvSpPr>
          <p:cNvPr id="163845" name="Rectangle 4"/>
          <p:cNvSpPr>
            <a:spLocks noGrp="1"/>
          </p:cNvSpPr>
          <p:nvPr>
            <p:ph type="body" sz="half" idx="4294967295"/>
          </p:nvPr>
        </p:nvSpPr>
        <p:spPr>
          <a:xfrm>
            <a:off x="4256088" y="1722438"/>
            <a:ext cx="4786312" cy="2871787"/>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en-US" altLang="zh-CN" sz="2400" dirty="0">
                <a:solidFill>
                  <a:srgbClr val="000099"/>
                </a:solidFill>
              </a:rPr>
              <a:t>1972:</a:t>
            </a:r>
            <a:r>
              <a:rPr lang="en-US" altLang="zh-CN" sz="2400" dirty="0"/>
              <a:t> </a:t>
            </a:r>
            <a:endParaRPr lang="en-US" altLang="zh-CN" sz="2400" dirty="0"/>
          </a:p>
          <a:p>
            <a:pPr marL="628650" lvl="1" indent="-233045" eaLnBrk="1" hangingPunct="1">
              <a:buClr>
                <a:srgbClr val="000090"/>
              </a:buClr>
              <a:buSzTx/>
              <a:buFont typeface="Wingdings" panose="05000000000000000000" pitchFamily="2" charset="2"/>
              <a:buChar char="•"/>
            </a:pPr>
            <a:r>
              <a:rPr lang="en-US" altLang="zh-CN" sz="2400" dirty="0"/>
              <a:t>ARPAnet public demo</a:t>
            </a:r>
            <a:endParaRPr lang="en-US" altLang="zh-CN" sz="2400" dirty="0"/>
          </a:p>
          <a:p>
            <a:pPr marL="628650" lvl="1" indent="-233045" eaLnBrk="1" hangingPunct="1">
              <a:buClr>
                <a:srgbClr val="000090"/>
              </a:buClr>
              <a:buSzTx/>
              <a:buFont typeface="Wingdings" panose="05000000000000000000" pitchFamily="2" charset="2"/>
              <a:buChar char="•"/>
            </a:pPr>
            <a:r>
              <a:rPr lang="en-US" altLang="zh-CN" sz="2400" dirty="0"/>
              <a:t>NCP (Network Control Protocol) first host-host protocol </a:t>
            </a:r>
            <a:endParaRPr lang="en-US" altLang="zh-CN" sz="2400" dirty="0"/>
          </a:p>
          <a:p>
            <a:pPr marL="628650" lvl="1" indent="-233045" eaLnBrk="1" hangingPunct="1">
              <a:buClr>
                <a:srgbClr val="000090"/>
              </a:buClr>
              <a:buSzTx/>
              <a:buFont typeface="Wingdings" panose="05000000000000000000" pitchFamily="2" charset="2"/>
              <a:buChar char="•"/>
            </a:pPr>
            <a:r>
              <a:rPr lang="en-US" altLang="zh-CN" sz="2400" dirty="0"/>
              <a:t>first e-mail program</a:t>
            </a:r>
            <a:endParaRPr lang="en-US" altLang="zh-CN" sz="2400" dirty="0"/>
          </a:p>
          <a:p>
            <a:pPr marL="628650" lvl="1" indent="-233045" eaLnBrk="1" hangingPunct="1">
              <a:buClr>
                <a:srgbClr val="000090"/>
              </a:buClr>
              <a:buSzTx/>
              <a:buFont typeface="Wingdings" panose="05000000000000000000" pitchFamily="2" charset="2"/>
              <a:buChar char="•"/>
            </a:pPr>
            <a:r>
              <a:rPr lang="en-US" altLang="zh-CN" sz="2400" dirty="0"/>
              <a:t>ARPAnet has 15 nodes</a:t>
            </a:r>
            <a:endParaRPr lang="en-US" altLang="zh-CN" sz="2400" dirty="0"/>
          </a:p>
        </p:txBody>
      </p:sp>
      <p:sp>
        <p:nvSpPr>
          <p:cNvPr id="163846" name="Rectangle 5"/>
          <p:cNvSpPr/>
          <p:nvPr/>
        </p:nvSpPr>
        <p:spPr>
          <a:xfrm>
            <a:off x="523875" y="1028700"/>
            <a:ext cx="7772400" cy="647700"/>
          </a:xfrm>
          <a:prstGeom prst="rect">
            <a:avLst/>
          </a:prstGeom>
          <a:noFill/>
          <a:ln w="9525">
            <a:noFill/>
          </a:ln>
        </p:spPr>
        <p:txBody>
          <a:bodyPr anchor="ctr" anchorCtr="0"/>
          <a:p>
            <a:pPr eaLnBrk="0" hangingPunct="0"/>
            <a:r>
              <a:rPr lang="en-US" altLang="zh-CN" sz="2800" i="1" dirty="0">
                <a:solidFill>
                  <a:srgbClr val="CC0000"/>
                </a:solidFill>
                <a:latin typeface="Comic Sans MS" panose="030F0702030302020204" charset="0"/>
              </a:rPr>
              <a:t>1961-1972: Early packet-switching principles</a:t>
            </a:r>
            <a:endParaRPr lang="en-US" altLang="zh-CN" sz="2800" u="sng" dirty="0">
              <a:solidFill>
                <a:srgbClr val="CC0000"/>
              </a:solidFill>
              <a:latin typeface="Comic Sans MS" panose="030F0702030302020204" charset="0"/>
            </a:endParaRPr>
          </a:p>
        </p:txBody>
      </p:sp>
      <p:pic>
        <p:nvPicPr>
          <p:cNvPr id="163847" name="Picture 11" descr="underline_base"/>
          <p:cNvPicPr/>
          <p:nvPr/>
        </p:nvPicPr>
        <p:blipFill>
          <a:blip r:embed="rId2"/>
          <a:stretch>
            <a:fillRect/>
          </a:stretch>
        </p:blipFill>
        <p:spPr>
          <a:xfrm>
            <a:off x="417513" y="771525"/>
            <a:ext cx="3656012" cy="173038"/>
          </a:xfrm>
          <a:prstGeom prst="rect">
            <a:avLst/>
          </a:prstGeom>
          <a:noFill/>
          <a:ln w="9525">
            <a:noFill/>
          </a:ln>
        </p:spPr>
      </p:pic>
      <p:sp>
        <p:nvSpPr>
          <p:cNvPr id="163848"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65890" name="Rectangle 3"/>
          <p:cNvSpPr>
            <a:spLocks noGrp="1"/>
          </p:cNvSpPr>
          <p:nvPr>
            <p:ph type="body" sz="half" idx="4294967295"/>
          </p:nvPr>
        </p:nvSpPr>
        <p:spPr>
          <a:xfrm>
            <a:off x="298450" y="1795463"/>
            <a:ext cx="4506913" cy="44577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pPr>
            <a:r>
              <a:rPr lang="en-US" altLang="zh-CN" sz="2400" dirty="0">
                <a:solidFill>
                  <a:srgbClr val="000099"/>
                </a:solidFill>
              </a:rPr>
              <a:t>1970:</a:t>
            </a:r>
            <a:r>
              <a:rPr lang="en-US" altLang="zh-CN" sz="2400" dirty="0"/>
              <a:t> ALOHAnet satellite network in Hawaii</a:t>
            </a:r>
            <a:endParaRPr lang="en-US" altLang="zh-CN" sz="2400" dirty="0"/>
          </a:p>
          <a:p>
            <a:pPr lvl="0" eaLnBrk="1" hangingPunct="1">
              <a:buClr>
                <a:srgbClr val="000090"/>
              </a:buClr>
              <a:buFont typeface="Wingdings" panose="05000000000000000000" pitchFamily="2" charset="2"/>
            </a:pPr>
            <a:r>
              <a:rPr lang="en-US" altLang="zh-CN" sz="2400" dirty="0">
                <a:solidFill>
                  <a:srgbClr val="000099"/>
                </a:solidFill>
              </a:rPr>
              <a:t>1974:</a:t>
            </a:r>
            <a:r>
              <a:rPr lang="en-US" altLang="zh-CN" sz="2400" dirty="0"/>
              <a:t> Cerf and Kahn - architecture for interconnecting networks</a:t>
            </a:r>
            <a:endParaRPr lang="en-US" altLang="zh-CN" sz="2400" dirty="0"/>
          </a:p>
          <a:p>
            <a:pPr lvl="0" eaLnBrk="1" hangingPunct="1">
              <a:buClr>
                <a:srgbClr val="000090"/>
              </a:buClr>
              <a:buFont typeface="Wingdings" panose="05000000000000000000" pitchFamily="2" charset="2"/>
            </a:pPr>
            <a:r>
              <a:rPr lang="en-US" altLang="zh-CN" sz="2400" dirty="0">
                <a:solidFill>
                  <a:srgbClr val="000099"/>
                </a:solidFill>
              </a:rPr>
              <a:t>1976:</a:t>
            </a:r>
            <a:r>
              <a:rPr lang="en-US" altLang="zh-CN" sz="2400" dirty="0"/>
              <a:t> Ethernet at Xerox PARC</a:t>
            </a:r>
            <a:endParaRPr lang="en-US" altLang="zh-CN" sz="2400" dirty="0"/>
          </a:p>
          <a:p>
            <a:pPr lvl="0" eaLnBrk="1" hangingPunct="1">
              <a:buClr>
                <a:srgbClr val="000090"/>
              </a:buClr>
              <a:buFont typeface="Wingdings" panose="05000000000000000000" pitchFamily="2" charset="2"/>
            </a:pPr>
            <a:r>
              <a:rPr lang="en-US" altLang="zh-CN" sz="2400" dirty="0">
                <a:solidFill>
                  <a:srgbClr val="000099"/>
                </a:solidFill>
              </a:rPr>
              <a:t>late70</a:t>
            </a:r>
            <a:r>
              <a:rPr lang="ja-JP" altLang="en-US" sz="2400" dirty="0">
                <a:solidFill>
                  <a:srgbClr val="000099"/>
                </a:solidFill>
              </a:rPr>
              <a:t>’</a:t>
            </a:r>
            <a:r>
              <a:rPr lang="en-US" altLang="ja-JP" sz="2400" dirty="0">
                <a:solidFill>
                  <a:srgbClr val="000099"/>
                </a:solidFill>
              </a:rPr>
              <a:t>s:</a:t>
            </a:r>
            <a:r>
              <a:rPr lang="en-US" altLang="ja-JP" sz="2400" dirty="0"/>
              <a:t> proprietary architectures: DECnet, SNA, XNA</a:t>
            </a:r>
            <a:endParaRPr lang="en-US" altLang="ja-JP" sz="2400" dirty="0"/>
          </a:p>
          <a:p>
            <a:pPr lvl="0" eaLnBrk="1" hangingPunct="1">
              <a:buClr>
                <a:srgbClr val="000090"/>
              </a:buClr>
              <a:buFont typeface="Wingdings" panose="05000000000000000000" pitchFamily="2" charset="2"/>
            </a:pPr>
            <a:r>
              <a:rPr lang="en-US" altLang="zh-CN" sz="2400" dirty="0">
                <a:solidFill>
                  <a:srgbClr val="000099"/>
                </a:solidFill>
              </a:rPr>
              <a:t>late 70</a:t>
            </a:r>
            <a:r>
              <a:rPr lang="ja-JP" altLang="en-US" sz="2400" dirty="0">
                <a:solidFill>
                  <a:srgbClr val="000099"/>
                </a:solidFill>
              </a:rPr>
              <a:t>’</a:t>
            </a:r>
            <a:r>
              <a:rPr lang="en-US" altLang="ja-JP" sz="2400" dirty="0">
                <a:solidFill>
                  <a:srgbClr val="000099"/>
                </a:solidFill>
              </a:rPr>
              <a:t>s:</a:t>
            </a:r>
            <a:r>
              <a:rPr lang="en-US" altLang="ja-JP" sz="2400" dirty="0"/>
              <a:t> switching fixed length packets (ATM precursor)</a:t>
            </a:r>
            <a:endParaRPr lang="en-US" altLang="ja-JP" sz="2400" dirty="0"/>
          </a:p>
          <a:p>
            <a:pPr lvl="0" eaLnBrk="1" hangingPunct="1">
              <a:buClr>
                <a:srgbClr val="000090"/>
              </a:buClr>
              <a:buFont typeface="Wingdings" panose="05000000000000000000" pitchFamily="2" charset="2"/>
            </a:pPr>
            <a:r>
              <a:rPr lang="en-US" altLang="zh-CN" sz="2400" dirty="0">
                <a:solidFill>
                  <a:srgbClr val="000099"/>
                </a:solidFill>
              </a:rPr>
              <a:t>1979:</a:t>
            </a:r>
            <a:r>
              <a:rPr lang="en-US" altLang="zh-CN" sz="2400" dirty="0"/>
              <a:t> ARPAnet has 200 nodes</a:t>
            </a:r>
            <a:endParaRPr lang="en-US" altLang="zh-CN" sz="2400" dirty="0"/>
          </a:p>
        </p:txBody>
      </p:sp>
      <p:sp>
        <p:nvSpPr>
          <p:cNvPr id="165891" name="Rectangle 4"/>
          <p:cNvSpPr>
            <a:spLocks noGrp="1"/>
          </p:cNvSpPr>
          <p:nvPr>
            <p:ph type="body" sz="half" idx="4294967295"/>
          </p:nvPr>
        </p:nvSpPr>
        <p:spPr>
          <a:xfrm>
            <a:off x="4999038" y="2155825"/>
            <a:ext cx="3924300" cy="3487738"/>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lnSpc>
                <a:spcPct val="90000"/>
              </a:lnSpc>
              <a:buClr>
                <a:srgbClr val="000090"/>
              </a:buClr>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endParaRPr lang="en-US" altLang="ja-JP" sz="2400" dirty="0">
              <a:solidFill>
                <a:srgbClr val="000090"/>
              </a:solidFill>
            </a:endParaRPr>
          </a:p>
          <a:p>
            <a:pPr lvl="1" indent="-285750" eaLnBrk="1" hangingPunct="1">
              <a:lnSpc>
                <a:spcPct val="90000"/>
              </a:lnSpc>
              <a:buClr>
                <a:srgbClr val="000090"/>
              </a:buClr>
              <a:buSzTx/>
              <a:buFont typeface="Wingdings" panose="05000000000000000000" pitchFamily="2" charset="2"/>
              <a:buChar char="•"/>
            </a:pPr>
            <a:r>
              <a:rPr lang="en-US" altLang="zh-CN" sz="2000" dirty="0"/>
              <a:t>minimalism, autonomy - no internal changes required to interconnect networks</a:t>
            </a:r>
            <a:endParaRPr lang="en-US" altLang="zh-CN" sz="2000" dirty="0"/>
          </a:p>
          <a:p>
            <a:pPr lvl="1" indent="-285750" eaLnBrk="1" hangingPunct="1">
              <a:lnSpc>
                <a:spcPct val="90000"/>
              </a:lnSpc>
              <a:buClr>
                <a:srgbClr val="000090"/>
              </a:buClr>
              <a:buSzTx/>
              <a:buFont typeface="Wingdings" panose="05000000000000000000" pitchFamily="2" charset="2"/>
              <a:buChar char="•"/>
            </a:pPr>
            <a:r>
              <a:rPr lang="en-US" altLang="zh-CN" sz="2000" dirty="0"/>
              <a:t>best effort service model</a:t>
            </a:r>
            <a:endParaRPr lang="en-US" altLang="zh-CN" sz="2000" dirty="0"/>
          </a:p>
          <a:p>
            <a:pPr lvl="1" indent="-285750" eaLnBrk="1" hangingPunct="1">
              <a:lnSpc>
                <a:spcPct val="90000"/>
              </a:lnSpc>
              <a:buClr>
                <a:srgbClr val="000090"/>
              </a:buClr>
              <a:buSzTx/>
              <a:buFont typeface="Wingdings" panose="05000000000000000000" pitchFamily="2" charset="2"/>
              <a:buChar char="•"/>
            </a:pPr>
            <a:r>
              <a:rPr lang="en-US" altLang="zh-CN" sz="2000" dirty="0"/>
              <a:t>stateless routers</a:t>
            </a:r>
            <a:endParaRPr lang="en-US" altLang="zh-CN" sz="2000" dirty="0"/>
          </a:p>
          <a:p>
            <a:pPr lvl="1" indent="-285750" eaLnBrk="1" hangingPunct="1">
              <a:lnSpc>
                <a:spcPct val="90000"/>
              </a:lnSpc>
              <a:buClr>
                <a:srgbClr val="000090"/>
              </a:buClr>
              <a:buSzTx/>
              <a:buFont typeface="Wingdings" panose="05000000000000000000" pitchFamily="2" charset="2"/>
              <a:buChar char="•"/>
            </a:pPr>
            <a:r>
              <a:rPr lang="en-US" altLang="zh-CN" sz="2000" dirty="0"/>
              <a:t>decentralized control</a:t>
            </a:r>
            <a:endParaRPr lang="en-US" altLang="zh-CN" sz="2000" dirty="0"/>
          </a:p>
          <a:p>
            <a:pPr lvl="0" eaLnBrk="1" hangingPunct="1">
              <a:lnSpc>
                <a:spcPct val="90000"/>
              </a:lnSpc>
              <a:buClr>
                <a:srgbClr val="000090"/>
              </a:buClr>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65892" name="Rectangle 5"/>
          <p:cNvSpPr/>
          <p:nvPr/>
        </p:nvSpPr>
        <p:spPr>
          <a:xfrm>
            <a:off x="523875" y="1028700"/>
            <a:ext cx="7972425" cy="647700"/>
          </a:xfrm>
          <a:prstGeom prst="rect">
            <a:avLst/>
          </a:prstGeom>
          <a:noFill/>
          <a:ln w="9525">
            <a:noFill/>
          </a:ln>
        </p:spPr>
        <p:txBody>
          <a:bodyPr anchor="ctr" anchorCtr="0"/>
          <a:p>
            <a:pPr eaLnBrk="0" hangingPunct="0"/>
            <a:r>
              <a:rPr lang="en-US" altLang="zh-CN" i="1" dirty="0">
                <a:solidFill>
                  <a:srgbClr val="CC0000"/>
                </a:solidFill>
                <a:latin typeface="Comic Sans MS" panose="030F0702030302020204" charset="0"/>
              </a:rPr>
              <a:t>1972-1980: Internetworking, new and proprietary nets</a:t>
            </a:r>
            <a:endParaRPr lang="en-US" altLang="zh-CN" sz="4000" u="sng" dirty="0">
              <a:solidFill>
                <a:srgbClr val="CC0000"/>
              </a:solidFill>
              <a:latin typeface="Comic Sans MS" panose="030F0702030302020204" charset="0"/>
            </a:endParaRPr>
          </a:p>
        </p:txBody>
      </p:sp>
      <p:sp>
        <p:nvSpPr>
          <p:cNvPr id="165893" name="Rectangle 6"/>
          <p:cNvSpPr/>
          <p:nvPr/>
        </p:nvSpPr>
        <p:spPr>
          <a:xfrm>
            <a:off x="4970463" y="1982788"/>
            <a:ext cx="3878262" cy="3619500"/>
          </a:xfrm>
          <a:prstGeom prst="rect">
            <a:avLst/>
          </a:prstGeom>
          <a:noFill/>
          <a:ln w="28575" cap="flat" cmpd="sng">
            <a:solidFill>
              <a:srgbClr val="CC0000"/>
            </a:solidFill>
            <a:prstDash val="solid"/>
            <a:miter/>
            <a:headEnd type="none" w="med" len="med"/>
            <a:tailEnd type="none" w="med" len="med"/>
          </a:ln>
        </p:spPr>
        <p:txBody>
          <a:bodyPr wrap="none" anchor="ctr" anchorCtr="0"/>
          <a:p>
            <a:pPr eaLnBrk="0" hangingPunct="0"/>
            <a:endParaRPr lang="zh-CN" altLang="zh-CN" dirty="0">
              <a:latin typeface="Times New Roman" panose="02020603050405020304" charset="0"/>
              <a:ea typeface="MS PGothic" panose="020B0600070205080204" charset="-128"/>
            </a:endParaRPr>
          </a:p>
        </p:txBody>
      </p:sp>
      <p:sp>
        <p:nvSpPr>
          <p:cNvPr id="165894" name="Rectangle 2"/>
          <p:cNvSpPr/>
          <p:nvPr/>
        </p:nvSpPr>
        <p:spPr>
          <a:xfrm>
            <a:off x="377825" y="252413"/>
            <a:ext cx="7772400" cy="647700"/>
          </a:xfrm>
          <a:prstGeom prst="rect">
            <a:avLst/>
          </a:prstGeom>
          <a:noFill/>
          <a:ln w="9525">
            <a:noFill/>
          </a:ln>
        </p:spPr>
        <p:txBody>
          <a:bodyPr anchor="ctr" anchorCtr="0"/>
          <a:p>
            <a:r>
              <a:rPr lang="en-US" altLang="zh-CN" sz="4000" dirty="0">
                <a:solidFill>
                  <a:srgbClr val="000099"/>
                </a:solidFill>
                <a:latin typeface="Gill Sans MT" panose="020B0502020104020203" charset="0"/>
              </a:rPr>
              <a:t>Internet history</a:t>
            </a:r>
            <a:endParaRPr lang="en-US" altLang="zh-CN" sz="4400" dirty="0">
              <a:solidFill>
                <a:srgbClr val="000099"/>
              </a:solidFill>
              <a:latin typeface="Gill Sans MT" panose="020B0502020104020203" charset="0"/>
            </a:endParaRPr>
          </a:p>
        </p:txBody>
      </p:sp>
      <p:pic>
        <p:nvPicPr>
          <p:cNvPr id="165895" name="Picture 12" descr="underline_base"/>
          <p:cNvPicPr/>
          <p:nvPr/>
        </p:nvPicPr>
        <p:blipFill>
          <a:blip r:embed="rId1"/>
          <a:stretch>
            <a:fillRect/>
          </a:stretch>
        </p:blipFill>
        <p:spPr>
          <a:xfrm>
            <a:off x="417513" y="771525"/>
            <a:ext cx="3656012" cy="173038"/>
          </a:xfrm>
          <a:prstGeom prst="rect">
            <a:avLst/>
          </a:prstGeom>
          <a:noFill/>
          <a:ln w="9525">
            <a:noFill/>
          </a:ln>
        </p:spPr>
      </p:pic>
      <p:sp>
        <p:nvSpPr>
          <p:cNvPr id="165896"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67938" name="Rectangle 3"/>
          <p:cNvSpPr>
            <a:spLocks noGrp="1"/>
          </p:cNvSpPr>
          <p:nvPr>
            <p:ph type="body" sz="half" idx="4294967295"/>
          </p:nvPr>
        </p:nvSpPr>
        <p:spPr>
          <a:xfrm>
            <a:off x="533400" y="1801813"/>
            <a:ext cx="3810000" cy="44577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en-US" altLang="zh-CN" sz="2400" dirty="0">
                <a:solidFill>
                  <a:srgbClr val="000099"/>
                </a:solidFill>
              </a:rPr>
              <a:t>1983:</a:t>
            </a:r>
            <a:r>
              <a:rPr lang="en-US" altLang="zh-CN" sz="2400" dirty="0"/>
              <a:t> deployment of TCP/IP</a:t>
            </a:r>
            <a:endParaRPr lang="en-US" altLang="zh-CN" sz="2400" dirty="0"/>
          </a:p>
          <a:p>
            <a:pPr marL="287655" lvl="0" indent="-287655" eaLnBrk="1" hangingPunct="1">
              <a:buClr>
                <a:srgbClr val="000090"/>
              </a:buClr>
              <a:buFont typeface="Wingdings" panose="05000000000000000000" pitchFamily="2" charset="2"/>
            </a:pPr>
            <a:r>
              <a:rPr lang="en-US" altLang="zh-CN" sz="2400" dirty="0">
                <a:solidFill>
                  <a:srgbClr val="000099"/>
                </a:solidFill>
              </a:rPr>
              <a:t>1982:</a:t>
            </a:r>
            <a:r>
              <a:rPr lang="en-US" altLang="zh-CN" sz="2400" dirty="0"/>
              <a:t> smtp e-mail protocol defined </a:t>
            </a:r>
            <a:endParaRPr lang="en-US" altLang="zh-CN" sz="2400" dirty="0"/>
          </a:p>
          <a:p>
            <a:pPr marL="287655" lvl="0" indent="-287655" eaLnBrk="1" hangingPunct="1">
              <a:buClr>
                <a:srgbClr val="000090"/>
              </a:buClr>
              <a:buFont typeface="Wingdings" panose="05000000000000000000" pitchFamily="2" charset="2"/>
            </a:pPr>
            <a:r>
              <a:rPr lang="en-US" altLang="zh-CN" sz="2400" dirty="0">
                <a:solidFill>
                  <a:srgbClr val="000099"/>
                </a:solidFill>
              </a:rPr>
              <a:t>1983:</a:t>
            </a:r>
            <a:r>
              <a:rPr lang="en-US" altLang="zh-CN" sz="2400" dirty="0"/>
              <a:t> DNS defined for name-to-IP-address translation</a:t>
            </a:r>
            <a:endParaRPr lang="en-US" altLang="zh-CN" sz="2400" dirty="0"/>
          </a:p>
          <a:p>
            <a:pPr marL="287655" lvl="0" indent="-287655" eaLnBrk="1" hangingPunct="1">
              <a:buClr>
                <a:srgbClr val="000090"/>
              </a:buClr>
              <a:buFont typeface="Wingdings" panose="05000000000000000000" pitchFamily="2" charset="2"/>
            </a:pPr>
            <a:r>
              <a:rPr lang="en-US" altLang="zh-CN" sz="2400" dirty="0">
                <a:solidFill>
                  <a:srgbClr val="000099"/>
                </a:solidFill>
              </a:rPr>
              <a:t>1985:</a:t>
            </a:r>
            <a:r>
              <a:rPr lang="en-US" altLang="zh-CN" sz="2400" dirty="0"/>
              <a:t> ftp protocol defined</a:t>
            </a:r>
            <a:endParaRPr lang="en-US" altLang="zh-CN" sz="2400" dirty="0"/>
          </a:p>
          <a:p>
            <a:pPr marL="287655" lvl="0" indent="-287655" eaLnBrk="1" hangingPunct="1">
              <a:buClr>
                <a:srgbClr val="000090"/>
              </a:buClr>
              <a:buFont typeface="Wingdings" panose="05000000000000000000" pitchFamily="2" charset="2"/>
            </a:pPr>
            <a:r>
              <a:rPr lang="en-US" altLang="zh-CN" sz="2400" dirty="0">
                <a:solidFill>
                  <a:srgbClr val="000099"/>
                </a:solidFill>
              </a:rPr>
              <a:t>1988:</a:t>
            </a:r>
            <a:r>
              <a:rPr lang="en-US" altLang="zh-CN" sz="2400" dirty="0"/>
              <a:t> TCP congestion control</a:t>
            </a:r>
            <a:endParaRPr lang="en-US" altLang="zh-CN" sz="2400" dirty="0"/>
          </a:p>
        </p:txBody>
      </p:sp>
      <p:sp>
        <p:nvSpPr>
          <p:cNvPr id="159747" name="Rectangle 4"/>
          <p:cNvSpPr>
            <a:spLocks noGrp="1" noChangeArrowheads="1"/>
          </p:cNvSpPr>
          <p:nvPr>
            <p:ph type="body" sz="half" idx="1"/>
          </p:nvPr>
        </p:nvSpPr>
        <p:spPr>
          <a:xfrm>
            <a:off x="4495800" y="1811338"/>
            <a:ext cx="3810000" cy="4448175"/>
          </a:xfrm>
        </p:spPr>
        <p:txBody>
          <a:bodyPr vert="horz" wrap="square" lIns="91440" tIns="45720" rIns="91440" bIns="45720" numCol="1" anchor="t" anchorCtr="0" compatLnSpc="1"/>
          <a:lstStyle/>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new national networks: </a:t>
            </a:r>
            <a:r>
              <a:rPr kumimoji="0" lang="en-US" sz="2400" b="0" i="0" u="none" strike="noStrike" kern="0" cap="none" spc="0" normalizeH="0" baseline="0" noProof="0" dirty="0" smtClean="0">
                <a:ln>
                  <a:noFill/>
                </a:ln>
                <a:solidFill>
                  <a:schemeClr val="tx1"/>
                </a:solidFill>
                <a:effectLst/>
                <a:uLnTx/>
                <a:uFillTx/>
                <a:latin typeface="Gill Sans MT" panose="020B0502020104020203" charset="0"/>
                <a:ea typeface="MS PGothic" panose="020B0600070205080204" charset="-128"/>
                <a:cs typeface="+mn-cs"/>
              </a:rPr>
              <a:t>CSnet</a:t>
            </a: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 BITnet, NSFnet, Minitel</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Tx/>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rPr>
              <a:t>100,000 hosts connected to confederation of networks</a:t>
            </a: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Pct val="75000"/>
              <a:buFont typeface="Wingdings" panose="05000000000000000000" pitchFamily="2" charset="2"/>
              <a:buChar char="§"/>
              <a:defRPr/>
            </a:pPr>
            <a:endParaRPr kumimoji="0" lang="en-US" sz="2400" b="0" i="0" u="none" strike="noStrike" kern="0" cap="none" spc="0" normalizeH="0" baseline="0" noProof="0" dirty="0">
              <a:ln>
                <a:noFill/>
              </a:ln>
              <a:solidFill>
                <a:schemeClr val="tx1"/>
              </a:solidFill>
              <a:effectLst/>
              <a:uLnTx/>
              <a:uFillTx/>
              <a:latin typeface="Gill Sans MT" panose="020B0502020104020203" charset="0"/>
              <a:ea typeface="MS PGothic" panose="020B0600070205080204" charset="-128"/>
              <a:cs typeface="+mn-cs"/>
            </a:endParaRPr>
          </a:p>
        </p:txBody>
      </p:sp>
      <p:sp>
        <p:nvSpPr>
          <p:cNvPr id="167940" name="Rectangle 5"/>
          <p:cNvSpPr/>
          <p:nvPr/>
        </p:nvSpPr>
        <p:spPr>
          <a:xfrm>
            <a:off x="523875" y="1028700"/>
            <a:ext cx="7962900" cy="647700"/>
          </a:xfrm>
          <a:prstGeom prst="rect">
            <a:avLst/>
          </a:prstGeom>
          <a:noFill/>
          <a:ln w="9525">
            <a:noFill/>
          </a:ln>
        </p:spPr>
        <p:txBody>
          <a:bodyPr anchor="ctr" anchorCtr="0"/>
          <a:p>
            <a:pPr eaLnBrk="0" hangingPunct="0"/>
            <a:r>
              <a:rPr lang="en-US" altLang="zh-CN" i="1" dirty="0">
                <a:solidFill>
                  <a:srgbClr val="CC0000"/>
                </a:solidFill>
                <a:latin typeface="Comic Sans MS" panose="030F0702030302020204" charset="0"/>
              </a:rPr>
              <a:t>1980-1990: new protocols, a proliferation of networks</a:t>
            </a:r>
            <a:endParaRPr lang="en-US" altLang="zh-CN" sz="4000" u="sng" dirty="0">
              <a:solidFill>
                <a:srgbClr val="CC0000"/>
              </a:solidFill>
              <a:latin typeface="Comic Sans MS" panose="030F0702030302020204" charset="0"/>
            </a:endParaRPr>
          </a:p>
        </p:txBody>
      </p:sp>
      <p:sp>
        <p:nvSpPr>
          <p:cNvPr id="167941" name="Rectangle 2"/>
          <p:cNvSpPr/>
          <p:nvPr/>
        </p:nvSpPr>
        <p:spPr>
          <a:xfrm>
            <a:off x="377825" y="252413"/>
            <a:ext cx="7772400" cy="647700"/>
          </a:xfrm>
          <a:prstGeom prst="rect">
            <a:avLst/>
          </a:prstGeom>
          <a:noFill/>
          <a:ln w="9525">
            <a:noFill/>
          </a:ln>
        </p:spPr>
        <p:txBody>
          <a:bodyPr anchor="ctr" anchorCtr="0"/>
          <a:p>
            <a:r>
              <a:rPr lang="en-US" altLang="zh-CN" sz="4000" dirty="0">
                <a:solidFill>
                  <a:srgbClr val="000099"/>
                </a:solidFill>
                <a:latin typeface="Gill Sans MT" panose="020B0502020104020203" charset="0"/>
              </a:rPr>
              <a:t>Internet history</a:t>
            </a:r>
            <a:endParaRPr lang="en-US" altLang="zh-CN" sz="4400" dirty="0">
              <a:solidFill>
                <a:srgbClr val="000099"/>
              </a:solidFill>
              <a:latin typeface="Gill Sans MT" panose="020B0502020104020203" charset="0"/>
            </a:endParaRPr>
          </a:p>
        </p:txBody>
      </p:sp>
      <p:pic>
        <p:nvPicPr>
          <p:cNvPr id="167942" name="Picture 11" descr="underline_base"/>
          <p:cNvPicPr/>
          <p:nvPr/>
        </p:nvPicPr>
        <p:blipFill>
          <a:blip r:embed="rId1"/>
          <a:stretch>
            <a:fillRect/>
          </a:stretch>
        </p:blipFill>
        <p:spPr>
          <a:xfrm>
            <a:off x="417513" y="771525"/>
            <a:ext cx="3656012" cy="173038"/>
          </a:xfrm>
          <a:prstGeom prst="rect">
            <a:avLst/>
          </a:prstGeom>
          <a:noFill/>
          <a:ln w="9525">
            <a:noFill/>
          </a:ln>
        </p:spPr>
      </p:pic>
      <p:sp>
        <p:nvSpPr>
          <p:cNvPr id="167943"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69986" name="Rectangle 3"/>
          <p:cNvSpPr>
            <a:spLocks noGrp="1"/>
          </p:cNvSpPr>
          <p:nvPr>
            <p:ph type="body" sz="half" idx="4294967295"/>
          </p:nvPr>
        </p:nvSpPr>
        <p:spPr>
          <a:xfrm>
            <a:off x="419100" y="1790700"/>
            <a:ext cx="4470400" cy="44577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marL="287655" lvl="0" indent="-287655" eaLnBrk="1" hangingPunct="1">
              <a:buClr>
                <a:srgbClr val="000090"/>
              </a:buClr>
              <a:buFont typeface="Wingdings" panose="05000000000000000000" pitchFamily="2" charset="2"/>
            </a:pPr>
            <a:r>
              <a:rPr lang="ja-JP" altLang="en-US" sz="2400">
                <a:solidFill>
                  <a:srgbClr val="000099"/>
                </a:solidFill>
              </a:rPr>
              <a:t>early 1990’</a:t>
            </a:r>
            <a:r>
              <a:rPr lang="en-US" altLang="ja-JP" sz="2400">
                <a:solidFill>
                  <a:srgbClr val="000099"/>
                </a:solidFill>
              </a:rPr>
              <a:t>s:</a:t>
            </a:r>
            <a:r>
              <a:rPr lang="en-US" altLang="ja-JP" sz="2400">
                <a:solidFill>
                  <a:schemeClr val="accent2"/>
                </a:solidFill>
              </a:rPr>
              <a:t> </a:t>
            </a:r>
            <a:r>
              <a:rPr lang="en-US" altLang="ja-JP" sz="2400"/>
              <a:t>ARPAnet decommissioned</a:t>
            </a:r>
            <a:endParaRPr lang="en-US" altLang="ja-JP" sz="2400"/>
          </a:p>
          <a:p>
            <a:pPr marL="287655" lvl="0" indent="-287655" eaLnBrk="1" hangingPunct="1">
              <a:buClr>
                <a:srgbClr val="000090"/>
              </a:buClr>
              <a:buFont typeface="Wingdings" panose="05000000000000000000" pitchFamily="2" charset="2"/>
            </a:pPr>
            <a:r>
              <a:rPr lang="en-US" altLang="zh-CN" sz="2400">
                <a:solidFill>
                  <a:srgbClr val="000099"/>
                </a:solidFill>
              </a:rPr>
              <a:t>1991:</a:t>
            </a:r>
            <a:r>
              <a:rPr lang="en-US" altLang="zh-CN" sz="2400">
                <a:solidFill>
                  <a:schemeClr val="accent2"/>
                </a:solidFill>
              </a:rPr>
              <a:t> </a:t>
            </a:r>
            <a:r>
              <a:rPr lang="en-US" altLang="zh-CN" sz="2400"/>
              <a:t>NSF lifts restrictions on commercial use of NSFnet (decommissioned, 1995)</a:t>
            </a:r>
            <a:endParaRPr lang="en-US" altLang="zh-CN" sz="2400"/>
          </a:p>
          <a:p>
            <a:pPr marL="287655" lvl="0" indent="-287655" eaLnBrk="1" hangingPunct="1">
              <a:buClr>
                <a:srgbClr val="000090"/>
              </a:buClr>
              <a:buFont typeface="Wingdings" panose="05000000000000000000" pitchFamily="2" charset="2"/>
            </a:pPr>
            <a:r>
              <a:rPr lang="en-US" altLang="zh-CN" sz="2400">
                <a:solidFill>
                  <a:srgbClr val="000099"/>
                </a:solidFill>
              </a:rPr>
              <a:t>early 1990s:</a:t>
            </a:r>
            <a:r>
              <a:rPr lang="en-US" altLang="zh-CN" sz="2400"/>
              <a:t> Web</a:t>
            </a:r>
            <a:endParaRPr lang="en-US" altLang="zh-CN" sz="2400"/>
          </a:p>
          <a:p>
            <a:pPr marL="570230" lvl="1" indent="-225425" eaLnBrk="1" hangingPunct="1">
              <a:buClr>
                <a:srgbClr val="000090"/>
              </a:buClr>
              <a:buSzTx/>
              <a:buFont typeface="Wingdings" panose="05000000000000000000" pitchFamily="2" charset="2"/>
              <a:buChar char="•"/>
            </a:pPr>
            <a:r>
              <a:rPr lang="en-US" altLang="zh-CN" sz="2400"/>
              <a:t>hypertext [Bush 1945, Nelson 1960</a:t>
            </a:r>
            <a:r>
              <a:rPr lang="ja-JP" altLang="en-US" sz="2400">
                <a:ea typeface="MS PGothic" panose="020B0600070205080204" charset="-128"/>
              </a:rPr>
              <a:t>’</a:t>
            </a:r>
            <a:r>
              <a:rPr lang="en-US" altLang="ja-JP" sz="2400">
                <a:ea typeface="MS PGothic" panose="020B0600070205080204" charset="-128"/>
              </a:rPr>
              <a:t>s]</a:t>
            </a:r>
            <a:endParaRPr lang="en-US" altLang="ja-JP" sz="2400">
              <a:ea typeface="MS PGothic" panose="020B0600070205080204" charset="-128"/>
            </a:endParaRPr>
          </a:p>
          <a:p>
            <a:pPr marL="570230" lvl="1" indent="-225425" eaLnBrk="1" hangingPunct="1">
              <a:buClr>
                <a:srgbClr val="000090"/>
              </a:buClr>
              <a:buSzTx/>
              <a:buFont typeface="Wingdings" panose="05000000000000000000" pitchFamily="2" charset="2"/>
              <a:buChar char="•"/>
            </a:pPr>
            <a:r>
              <a:rPr lang="en-US" altLang="zh-CN" sz="2400"/>
              <a:t>HTML, HTTP: Berners-Lee</a:t>
            </a:r>
            <a:endParaRPr lang="en-US" altLang="zh-CN" sz="2400"/>
          </a:p>
          <a:p>
            <a:pPr marL="570230" lvl="1" indent="-225425" eaLnBrk="1" hangingPunct="1">
              <a:buClr>
                <a:srgbClr val="000090"/>
              </a:buClr>
              <a:buSzTx/>
              <a:buFont typeface="Wingdings" panose="05000000000000000000" pitchFamily="2" charset="2"/>
              <a:buChar char="•"/>
            </a:pPr>
            <a:r>
              <a:rPr lang="en-US" altLang="zh-CN" sz="2400"/>
              <a:t>1994: Mosaic, later Netscape</a:t>
            </a:r>
            <a:endParaRPr lang="en-US" altLang="zh-CN" sz="2400"/>
          </a:p>
          <a:p>
            <a:pPr marL="570230" lvl="1" indent="-225425" eaLnBrk="1" hangingPunct="1">
              <a:buClr>
                <a:srgbClr val="000090"/>
              </a:buClr>
              <a:buSzTx/>
              <a:buFont typeface="Wingdings" panose="05000000000000000000" pitchFamily="2" charset="2"/>
              <a:buChar char="•"/>
            </a:pPr>
            <a:r>
              <a:rPr lang="en-US" altLang="zh-CN" sz="2400"/>
              <a:t>late 1990</a:t>
            </a:r>
            <a:r>
              <a:rPr lang="ja-JP" altLang="en-US" sz="2400">
                <a:ea typeface="MS PGothic" panose="020B0600070205080204" charset="-128"/>
              </a:rPr>
              <a:t>’</a:t>
            </a:r>
            <a:r>
              <a:rPr lang="en-US" altLang="ja-JP" sz="2400">
                <a:ea typeface="MS PGothic" panose="020B0600070205080204" charset="-128"/>
              </a:rPr>
              <a:t>s: commercialization</a:t>
            </a:r>
            <a:r>
              <a:rPr lang="en-US" altLang="ja-JP" sz="2000">
                <a:ea typeface="MS PGothic" panose="020B0600070205080204" charset="-128"/>
              </a:rPr>
              <a:t> of the Web</a:t>
            </a:r>
            <a:endParaRPr lang="en-US" altLang="ja-JP" sz="2000">
              <a:ea typeface="MS PGothic" panose="020B0600070205080204" charset="-128"/>
            </a:endParaRPr>
          </a:p>
          <a:p>
            <a:pPr marL="287655" lvl="0" indent="-287655" eaLnBrk="1" hangingPunct="1">
              <a:buClr>
                <a:srgbClr val="000090"/>
              </a:buClr>
              <a:buFont typeface="Wingdings" panose="05000000000000000000" pitchFamily="2" charset="2"/>
            </a:pPr>
            <a:endParaRPr lang="en-US" altLang="zh-CN" sz="2400"/>
          </a:p>
          <a:p>
            <a:pPr marL="287655" lvl="0" indent="-287655" eaLnBrk="1" hangingPunct="1">
              <a:buClr>
                <a:srgbClr val="000090"/>
              </a:buClr>
              <a:buFont typeface="Wingdings" panose="05000000000000000000" pitchFamily="2" charset="2"/>
            </a:pPr>
            <a:endParaRPr lang="en-US" altLang="zh-CN" sz="2400"/>
          </a:p>
        </p:txBody>
      </p:sp>
      <p:sp>
        <p:nvSpPr>
          <p:cNvPr id="169987" name="Rectangle 4"/>
          <p:cNvSpPr>
            <a:spLocks noGrp="1"/>
          </p:cNvSpPr>
          <p:nvPr>
            <p:ph type="body" sz="half" idx="4294967295"/>
          </p:nvPr>
        </p:nvSpPr>
        <p:spPr>
          <a:xfrm>
            <a:off x="4889500" y="1800225"/>
            <a:ext cx="3965575" cy="4448175"/>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buNone/>
            </a:pPr>
            <a:r>
              <a:rPr lang="ja-JP" altLang="en-US" sz="2400">
                <a:solidFill>
                  <a:srgbClr val="000099"/>
                </a:solidFill>
              </a:rPr>
              <a:t>late 1990’</a:t>
            </a:r>
            <a:r>
              <a:rPr lang="en-US" altLang="ja-JP" sz="2400">
                <a:solidFill>
                  <a:srgbClr val="000099"/>
                </a:solidFill>
              </a:rPr>
              <a:t>s – 2000</a:t>
            </a:r>
            <a:r>
              <a:rPr lang="ja-JP" altLang="en-US" sz="2400">
                <a:solidFill>
                  <a:srgbClr val="000099"/>
                </a:solidFill>
              </a:rPr>
              <a:t>’</a:t>
            </a:r>
            <a:r>
              <a:rPr lang="en-US" altLang="ja-JP" sz="2400">
                <a:solidFill>
                  <a:srgbClr val="000099"/>
                </a:solidFill>
              </a:rPr>
              <a:t>s:</a:t>
            </a:r>
            <a:endParaRPr lang="en-US" altLang="ja-JP" sz="2400">
              <a:solidFill>
                <a:srgbClr val="000099"/>
              </a:solidFill>
            </a:endParaRPr>
          </a:p>
          <a:p>
            <a:pPr lvl="0" eaLnBrk="1" hangingPunct="1">
              <a:buClr>
                <a:srgbClr val="000090"/>
              </a:buClr>
              <a:buFont typeface="Wingdings" panose="05000000000000000000" pitchFamily="2" charset="2"/>
            </a:pPr>
            <a:r>
              <a:rPr lang="en-US" altLang="zh-CN" sz="2400"/>
              <a:t>more killer apps: instant messaging, P2P file sharing</a:t>
            </a:r>
            <a:endParaRPr lang="en-US" altLang="zh-CN" sz="2400"/>
          </a:p>
          <a:p>
            <a:pPr lvl="0" eaLnBrk="1" hangingPunct="1">
              <a:buClr>
                <a:srgbClr val="000090"/>
              </a:buClr>
              <a:buFont typeface="Wingdings" panose="05000000000000000000" pitchFamily="2" charset="2"/>
            </a:pPr>
            <a:r>
              <a:rPr lang="en-US" altLang="zh-CN" sz="2400"/>
              <a:t>network security to forefront</a:t>
            </a:r>
            <a:endParaRPr lang="en-US" altLang="zh-CN" sz="2400"/>
          </a:p>
          <a:p>
            <a:pPr lvl="0" eaLnBrk="1" hangingPunct="1">
              <a:buClr>
                <a:srgbClr val="000090"/>
              </a:buClr>
              <a:buFont typeface="Wingdings" panose="05000000000000000000" pitchFamily="2" charset="2"/>
            </a:pPr>
            <a:r>
              <a:rPr lang="en-US" altLang="zh-CN" sz="2400"/>
              <a:t>est. 50 million host, 100 million+ users</a:t>
            </a:r>
            <a:endParaRPr lang="en-US" altLang="zh-CN" sz="2400"/>
          </a:p>
          <a:p>
            <a:pPr lvl="0" eaLnBrk="1" hangingPunct="1">
              <a:buClr>
                <a:srgbClr val="000090"/>
              </a:buClr>
              <a:buFont typeface="Wingdings" panose="05000000000000000000" pitchFamily="2" charset="2"/>
            </a:pPr>
            <a:r>
              <a:rPr lang="en-US" altLang="zh-CN" sz="2400"/>
              <a:t>backbone links running at Gbps</a:t>
            </a:r>
            <a:endParaRPr lang="en-US" altLang="zh-CN" sz="2400"/>
          </a:p>
          <a:p>
            <a:pPr lvl="0" eaLnBrk="1" hangingPunct="1">
              <a:buClr>
                <a:srgbClr val="000090"/>
              </a:buClr>
              <a:buFont typeface="Wingdings" panose="05000000000000000000" pitchFamily="2" charset="2"/>
            </a:pPr>
            <a:endParaRPr lang="en-US" altLang="zh-CN" sz="2000"/>
          </a:p>
        </p:txBody>
      </p:sp>
      <p:sp>
        <p:nvSpPr>
          <p:cNvPr id="169988" name="Rectangle 5"/>
          <p:cNvSpPr/>
          <p:nvPr/>
        </p:nvSpPr>
        <p:spPr>
          <a:xfrm>
            <a:off x="523875" y="1028700"/>
            <a:ext cx="7962900" cy="647700"/>
          </a:xfrm>
          <a:prstGeom prst="rect">
            <a:avLst/>
          </a:prstGeom>
          <a:noFill/>
          <a:ln w="9525">
            <a:noFill/>
          </a:ln>
        </p:spPr>
        <p:txBody>
          <a:bodyPr anchor="ctr" anchorCtr="0"/>
          <a:p>
            <a:pPr eaLnBrk="0" hangingPunct="0"/>
            <a:r>
              <a:rPr lang="en-US" altLang="zh-CN" sz="2800" i="1" dirty="0">
                <a:solidFill>
                  <a:srgbClr val="CC0000"/>
                </a:solidFill>
                <a:latin typeface="Gill Sans MT" panose="020B0502020104020203" charset="0"/>
              </a:rPr>
              <a:t>1990, 2000</a:t>
            </a:r>
            <a:r>
              <a:rPr lang="ja-JP" altLang="en-US" sz="2800" i="1" dirty="0">
                <a:solidFill>
                  <a:srgbClr val="CC0000"/>
                </a:solidFill>
                <a:latin typeface="Gill Sans MT" panose="020B0502020104020203" charset="0"/>
                <a:ea typeface="MS PGothic" panose="020B0600070205080204" charset="-128"/>
              </a:rPr>
              <a:t>’</a:t>
            </a:r>
            <a:r>
              <a:rPr lang="en-US" altLang="ja-JP" sz="2800" i="1" dirty="0">
                <a:solidFill>
                  <a:srgbClr val="CC0000"/>
                </a:solidFill>
                <a:latin typeface="Gill Sans MT" panose="020B0502020104020203" charset="0"/>
              </a:rPr>
              <a:t>s: commercialization, the Web, new apps</a:t>
            </a:r>
            <a:endParaRPr lang="en-US" altLang="zh-CN" sz="2800" u="sng" dirty="0">
              <a:solidFill>
                <a:srgbClr val="CC0000"/>
              </a:solidFill>
              <a:latin typeface="Gill Sans MT" panose="020B0502020104020203" charset="0"/>
            </a:endParaRPr>
          </a:p>
        </p:txBody>
      </p:sp>
      <p:sp>
        <p:nvSpPr>
          <p:cNvPr id="169989" name="Rectangle 2"/>
          <p:cNvSpPr/>
          <p:nvPr/>
        </p:nvSpPr>
        <p:spPr>
          <a:xfrm>
            <a:off x="377825" y="252413"/>
            <a:ext cx="7772400" cy="647700"/>
          </a:xfrm>
          <a:prstGeom prst="rect">
            <a:avLst/>
          </a:prstGeom>
          <a:noFill/>
          <a:ln w="9525">
            <a:noFill/>
          </a:ln>
        </p:spPr>
        <p:txBody>
          <a:bodyPr anchor="ctr" anchorCtr="0"/>
          <a:p>
            <a:r>
              <a:rPr lang="en-US" altLang="zh-CN" sz="4000" dirty="0">
                <a:solidFill>
                  <a:srgbClr val="000099"/>
                </a:solidFill>
                <a:latin typeface="Gill Sans MT" panose="020B0502020104020203" charset="0"/>
              </a:rPr>
              <a:t>Internet history</a:t>
            </a:r>
            <a:endParaRPr lang="en-US" altLang="zh-CN" sz="4400" dirty="0">
              <a:solidFill>
                <a:srgbClr val="000099"/>
              </a:solidFill>
              <a:latin typeface="Gill Sans MT" panose="020B0502020104020203" charset="0"/>
            </a:endParaRPr>
          </a:p>
        </p:txBody>
      </p:sp>
      <p:pic>
        <p:nvPicPr>
          <p:cNvPr id="169990" name="Picture 11" descr="underline_base"/>
          <p:cNvPicPr/>
          <p:nvPr/>
        </p:nvPicPr>
        <p:blipFill>
          <a:blip r:embed="rId1"/>
          <a:stretch>
            <a:fillRect/>
          </a:stretch>
        </p:blipFill>
        <p:spPr>
          <a:xfrm>
            <a:off x="417513" y="785813"/>
            <a:ext cx="3656012" cy="173037"/>
          </a:xfrm>
          <a:prstGeom prst="rect">
            <a:avLst/>
          </a:prstGeom>
          <a:noFill/>
          <a:ln w="9525">
            <a:noFill/>
          </a:ln>
        </p:spPr>
      </p:pic>
      <p:sp>
        <p:nvSpPr>
          <p:cNvPr id="169991"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3"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sp>
        <p:nvSpPr>
          <p:cNvPr id="172034" name="Rectangle 3"/>
          <p:cNvSpPr>
            <a:spLocks noGrp="1"/>
          </p:cNvSpPr>
          <p:nvPr>
            <p:ph type="body" sz="half" idx="4294967295"/>
          </p:nvPr>
        </p:nvSpPr>
        <p:spPr>
          <a:xfrm>
            <a:off x="492125" y="1209675"/>
            <a:ext cx="7502525" cy="44577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buClr>
                <a:srgbClr val="000090"/>
              </a:buClr>
              <a:buFont typeface="Wingdings" panose="05000000000000000000" pitchFamily="2" charset="2"/>
              <a:buNone/>
            </a:pPr>
            <a:r>
              <a:rPr lang="en-US" altLang="zh-CN" sz="2800" i="1">
                <a:solidFill>
                  <a:srgbClr val="C00000"/>
                </a:solidFill>
              </a:rPr>
              <a:t>2005-present</a:t>
            </a:r>
            <a:endParaRPr lang="en-US" altLang="zh-CN" sz="2800" i="1">
              <a:solidFill>
                <a:srgbClr val="C00000"/>
              </a:solidFill>
            </a:endParaRPr>
          </a:p>
          <a:p>
            <a:pPr lvl="0" eaLnBrk="1" hangingPunct="1">
              <a:buClr>
                <a:srgbClr val="000090"/>
              </a:buClr>
              <a:buFont typeface="Wingdings" panose="05000000000000000000" pitchFamily="2" charset="2"/>
            </a:pPr>
            <a:r>
              <a:rPr lang="en-US" altLang="zh-CN" sz="2400"/>
              <a:t>~5B devices attached to Internet </a:t>
            </a:r>
            <a:r>
              <a:rPr lang="en-US" altLang="zh-CN" sz="1800"/>
              <a:t>(2016)</a:t>
            </a:r>
            <a:endParaRPr lang="en-US" altLang="zh-CN" sz="1800"/>
          </a:p>
          <a:p>
            <a:pPr marL="682625" lvl="1" indent="-225425" eaLnBrk="1" hangingPunct="1">
              <a:buClr>
                <a:srgbClr val="000090"/>
              </a:buClr>
              <a:buSzTx/>
              <a:buFont typeface="Wingdings" panose="05000000000000000000" pitchFamily="2" charset="2"/>
              <a:buChar char="•"/>
            </a:pPr>
            <a:r>
              <a:rPr lang="en-US" altLang="zh-CN" sz="2000">
                <a:ea typeface="MS PGothic" panose="020B0600070205080204" charset="-128"/>
              </a:rPr>
              <a:t>smartphones and tablets</a:t>
            </a:r>
            <a:endParaRPr lang="en-US" altLang="zh-CN" sz="2000">
              <a:ea typeface="MS PGothic" panose="020B0600070205080204" charset="-128"/>
            </a:endParaRPr>
          </a:p>
          <a:p>
            <a:pPr lvl="0" eaLnBrk="1" hangingPunct="1">
              <a:buClr>
                <a:srgbClr val="000090"/>
              </a:buClr>
              <a:buFont typeface="Wingdings" panose="05000000000000000000" pitchFamily="2" charset="2"/>
            </a:pPr>
            <a:r>
              <a:rPr lang="en-US" altLang="zh-CN" sz="2400"/>
              <a:t>aggressive deployment of broadband access</a:t>
            </a:r>
            <a:endParaRPr lang="en-US" altLang="zh-CN" sz="2400"/>
          </a:p>
          <a:p>
            <a:pPr lvl="0" eaLnBrk="1" hangingPunct="1">
              <a:buClr>
                <a:srgbClr val="000090"/>
              </a:buClr>
              <a:buFont typeface="Wingdings" panose="05000000000000000000" pitchFamily="2" charset="2"/>
            </a:pPr>
            <a:r>
              <a:rPr lang="en-US" altLang="zh-CN" sz="2400"/>
              <a:t>increasing ubiquity of high-speed wireless access</a:t>
            </a:r>
            <a:endParaRPr lang="en-US" altLang="zh-CN" sz="2400"/>
          </a:p>
          <a:p>
            <a:pPr lvl="0" eaLnBrk="1" hangingPunct="1">
              <a:buClr>
                <a:srgbClr val="000090"/>
              </a:buClr>
              <a:buFont typeface="Wingdings" panose="05000000000000000000" pitchFamily="2" charset="2"/>
            </a:pPr>
            <a:r>
              <a:rPr lang="en-US" altLang="zh-CN" sz="2400"/>
              <a:t>emergence of online social networks: </a:t>
            </a:r>
            <a:endParaRPr lang="en-US" altLang="zh-CN" sz="2400"/>
          </a:p>
          <a:p>
            <a:pPr marL="682625" lvl="1" indent="-225425" eaLnBrk="1" hangingPunct="1">
              <a:buClr>
                <a:srgbClr val="000090"/>
              </a:buClr>
              <a:buSzTx/>
              <a:buFont typeface="Wingdings" panose="05000000000000000000" pitchFamily="2" charset="2"/>
              <a:buChar char="•"/>
            </a:pPr>
            <a:r>
              <a:rPr lang="en-US" altLang="zh-CN" sz="2000">
                <a:ea typeface="MS PGothic" panose="020B0600070205080204" charset="-128"/>
              </a:rPr>
              <a:t>Facebook: ~ one billion users</a:t>
            </a:r>
            <a:endParaRPr lang="en-US" altLang="zh-CN" sz="2400">
              <a:ea typeface="MS PGothic" panose="020B0600070205080204" charset="-128"/>
            </a:endParaRPr>
          </a:p>
          <a:p>
            <a:pPr lvl="0" eaLnBrk="1" hangingPunct="1">
              <a:buClr>
                <a:srgbClr val="000090"/>
              </a:buClr>
              <a:buFont typeface="Wingdings" panose="05000000000000000000" pitchFamily="2" charset="2"/>
            </a:pPr>
            <a:r>
              <a:rPr lang="en-US" altLang="zh-CN" sz="2400"/>
              <a:t>service providers (Google, Microsoft) create their own networks</a:t>
            </a:r>
            <a:endParaRPr lang="en-US" altLang="zh-CN" sz="2400"/>
          </a:p>
          <a:p>
            <a:pPr marL="682625" lvl="1" indent="-225425" eaLnBrk="1" hangingPunct="1">
              <a:buClr>
                <a:srgbClr val="000090"/>
              </a:buClr>
              <a:buSzTx/>
              <a:buFont typeface="Wingdings" panose="05000000000000000000" pitchFamily="2" charset="2"/>
              <a:buChar char="•"/>
            </a:pPr>
            <a:r>
              <a:rPr lang="ja-JP" altLang="en-US" sz="2400">
                <a:ea typeface="MS PGothic" panose="020B0600070205080204" charset="-128"/>
              </a:rPr>
              <a:t>bypass  Internet, providing “</a:t>
            </a:r>
            <a:r>
              <a:rPr lang="en-US" altLang="ja-JP" sz="2400">
                <a:ea typeface="MS PGothic" panose="020B0600070205080204" charset="-128"/>
              </a:rPr>
              <a:t>instantaneous</a:t>
            </a:r>
            <a:r>
              <a:rPr lang="ja-JP" altLang="en-US" sz="2400">
                <a:ea typeface="MS PGothic" panose="020B0600070205080204" charset="-128"/>
              </a:rPr>
              <a:t>”</a:t>
            </a:r>
            <a:r>
              <a:rPr lang="en-US" altLang="ja-JP" sz="2400">
                <a:ea typeface="MS PGothic" panose="020B0600070205080204" charset="-128"/>
              </a:rPr>
              <a:t> access to search, video content, email, etc.</a:t>
            </a:r>
            <a:endParaRPr lang="en-US" altLang="ja-JP" sz="2400">
              <a:ea typeface="MS PGothic" panose="020B0600070205080204" charset="-128"/>
            </a:endParaRPr>
          </a:p>
          <a:p>
            <a:pPr lvl="0" eaLnBrk="1" hangingPunct="1">
              <a:buClr>
                <a:srgbClr val="000090"/>
              </a:buClr>
              <a:buFont typeface="Wingdings" panose="05000000000000000000" pitchFamily="2" charset="2"/>
            </a:pPr>
            <a:r>
              <a:rPr lang="ja-JP" altLang="en-US" sz="2400"/>
              <a:t>e-commerce, universities, enterprises running their services in “</a:t>
            </a:r>
            <a:r>
              <a:rPr lang="en-US" altLang="ja-JP" sz="2400"/>
              <a:t>cloud</a:t>
            </a:r>
            <a:r>
              <a:rPr lang="ja-JP" altLang="en-US" sz="2400"/>
              <a:t>”</a:t>
            </a:r>
            <a:r>
              <a:rPr lang="en-US" altLang="ja-JP" sz="2400"/>
              <a:t> (e.g., Amazon EC2)</a:t>
            </a:r>
            <a:endParaRPr lang="en-US" altLang="zh-CN" sz="2400"/>
          </a:p>
        </p:txBody>
      </p:sp>
      <p:sp>
        <p:nvSpPr>
          <p:cNvPr id="172035" name="Rectangle 2"/>
          <p:cNvSpPr/>
          <p:nvPr/>
        </p:nvSpPr>
        <p:spPr>
          <a:xfrm>
            <a:off x="377825" y="252413"/>
            <a:ext cx="7772400" cy="647700"/>
          </a:xfrm>
          <a:prstGeom prst="rect">
            <a:avLst/>
          </a:prstGeom>
          <a:noFill/>
          <a:ln w="9525">
            <a:noFill/>
          </a:ln>
        </p:spPr>
        <p:txBody>
          <a:bodyPr anchor="ctr" anchorCtr="0"/>
          <a:p>
            <a:r>
              <a:rPr lang="en-US" altLang="zh-CN" sz="4000" dirty="0">
                <a:solidFill>
                  <a:srgbClr val="000099"/>
                </a:solidFill>
                <a:latin typeface="Gill Sans MT" panose="020B0502020104020203" charset="0"/>
              </a:rPr>
              <a:t>Internet history</a:t>
            </a:r>
            <a:endParaRPr lang="en-US" altLang="zh-CN" sz="4400" dirty="0">
              <a:solidFill>
                <a:srgbClr val="000099"/>
              </a:solidFill>
              <a:latin typeface="Gill Sans MT" panose="020B0502020104020203" charset="0"/>
            </a:endParaRPr>
          </a:p>
        </p:txBody>
      </p:sp>
      <p:pic>
        <p:nvPicPr>
          <p:cNvPr id="172036" name="Picture 9" descr="underline_base"/>
          <p:cNvPicPr/>
          <p:nvPr/>
        </p:nvPicPr>
        <p:blipFill>
          <a:blip r:embed="rId1"/>
          <a:stretch>
            <a:fillRect/>
          </a:stretch>
        </p:blipFill>
        <p:spPr>
          <a:xfrm>
            <a:off x="417513" y="771525"/>
            <a:ext cx="3656012" cy="173038"/>
          </a:xfrm>
          <a:prstGeom prst="rect">
            <a:avLst/>
          </a:prstGeom>
          <a:noFill/>
          <a:ln w="9525">
            <a:noFill/>
          </a:ln>
        </p:spPr>
      </p:pic>
      <p:sp>
        <p:nvSpPr>
          <p:cNvPr id="172037"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626" name="标题 1"/>
          <p:cNvSpPr>
            <a:spLocks noGrp="1"/>
          </p:cNvSpPr>
          <p:nvPr>
            <p:ph type="title"/>
          </p:nvPr>
        </p:nvSpPr>
        <p:spPr/>
        <p:txBody>
          <a:bodyPr anchor="ctr" anchorCtr="0"/>
          <a:p>
            <a:r>
              <a:rPr lang="zh-CN" altLang="en-US">
                <a:latin typeface="微软雅黑" panose="020B0503020204020204" charset="-122"/>
                <a:ea typeface="微软雅黑" panose="020B0503020204020204" charset="-122"/>
              </a:rPr>
              <a:t>思考问题</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p>
            <a:pPr marL="342900" marR="0" indent="-342900" algn="l" defTabSz="914400" rtl="0" eaLnBrk="0" fontAlgn="base" latinLnBrk="0" hangingPunct="0">
              <a:lnSpc>
                <a:spcPct val="150000"/>
              </a:lnSpc>
              <a:spcBef>
                <a:spcPts val="0"/>
              </a:spcBef>
              <a:spcAft>
                <a:spcPct val="0"/>
              </a:spcAft>
              <a:buClr>
                <a:srgbClr val="000090"/>
              </a:buClr>
              <a:buSzTx/>
              <a:buFont typeface="Wingdings" panose="05000000000000000000" charset="0"/>
              <a:buChar char="§"/>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rPr>
              <a:t>如果让你来为某个学校建设一个校园网，你需要做哪些事情，包含几个步骤？</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endParaRPr>
          </a:p>
          <a:p>
            <a:pPr marL="342900" marR="0" indent="-342900" algn="l" defTabSz="914400" rtl="0" eaLnBrk="0" fontAlgn="base" latinLnBrk="0" hangingPunct="0">
              <a:lnSpc>
                <a:spcPct val="150000"/>
              </a:lnSpc>
              <a:spcBef>
                <a:spcPts val="0"/>
              </a:spcBef>
              <a:spcAft>
                <a:spcPct val="0"/>
              </a:spcAft>
              <a:buClr>
                <a:srgbClr val="000090"/>
              </a:buClr>
              <a:buSzTx/>
              <a:buFont typeface="Wingdings" panose="05000000000000000000" charset="0"/>
              <a:buChar char="§"/>
            </a:pP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endParaRPr>
          </a:p>
          <a:p>
            <a:pPr marL="342900" marR="0" indent="-342900" algn="l" defTabSz="914400" rtl="0" eaLnBrk="0" fontAlgn="base" latinLnBrk="0" hangingPunct="0">
              <a:lnSpc>
                <a:spcPct val="150000"/>
              </a:lnSpc>
              <a:spcBef>
                <a:spcPts val="0"/>
              </a:spcBef>
              <a:spcAft>
                <a:spcPct val="0"/>
              </a:spcAft>
              <a:buClr>
                <a:srgbClr val="000090"/>
              </a:buClr>
              <a:buSzTx/>
              <a:buFont typeface="Wingdings" panose="05000000000000000000" charset="0"/>
              <a:buChar char="§"/>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rPr>
              <a:t>什么是协议（</a:t>
            </a:r>
            <a:r>
              <a:rPr kumimoji="0" lang="en-US" altLang="zh-CN"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rPr>
              <a:t>protocol</a:t>
            </a: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rPr>
              <a:t>）？</a:t>
            </a:r>
            <a:endPar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endParaRPr>
          </a:p>
          <a:p>
            <a:pPr marL="0" marR="0" indent="0" algn="l" defTabSz="914400" rtl="0" eaLnBrk="0" fontAlgn="base" latinLnBrk="0" hangingPunct="0">
              <a:lnSpc>
                <a:spcPct val="150000"/>
              </a:lnSpc>
              <a:spcBef>
                <a:spcPts val="0"/>
              </a:spcBef>
              <a:spcAft>
                <a:spcPct val="0"/>
              </a:spcAft>
              <a:buClr>
                <a:srgbClr val="000090"/>
              </a:buClr>
              <a:buSzTx/>
              <a:buFont typeface="Wingdings" panose="05000000000000000000" charset="0"/>
              <a:buNone/>
            </a:pPr>
            <a:r>
              <a:rPr kumimoji="0" lang="zh-CN" altLang="en-US" sz="28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rPr>
              <a:t>   </a:t>
            </a:r>
            <a:r>
              <a:rPr kumimoji="0" lang="zh-CN" altLang="en-US" sz="24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rPr>
              <a:t>通信计算机双方必须共同遵从的一组约定。如怎么样建立连接、怎么样互相识别等。只有遵守这个约定，计算机之间才能相互通信交流。</a:t>
            </a:r>
            <a:endParaRPr kumimoji="0" lang="zh-CN" altLang="en-US" sz="2400" b="0" i="0" u="none" strike="noStrike" kern="0" cap="none" spc="0" normalizeH="0" baseline="0" noProof="1">
              <a:solidFill>
                <a:schemeClr val="tx1"/>
              </a:solidFill>
              <a:latin typeface="宋体" panose="02010600030101010101" pitchFamily="2" charset="-122"/>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charRg st="53" end="117"/>
                                            </p:txEl>
                                          </p:spTgt>
                                        </p:tgtEl>
                                        <p:attrNameLst>
                                          <p:attrName>style.visibility</p:attrName>
                                        </p:attrNameLst>
                                      </p:cBhvr>
                                      <p:to>
                                        <p:strVal val="visible"/>
                                      </p:to>
                                    </p:set>
                                    <p:animEffect transition="in" filter="blinds(horizontal)">
                                      <p:cBhvr>
                                        <p:cTn id="7" dur="500"/>
                                        <p:tgtEl>
                                          <p:spTgt spid="3">
                                            <p:txEl>
                                              <p:charRg st="53" end="1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1" name="Footer Placeholder 2"/>
          <p:cNvSpPr>
            <a:spLocks noGrp="1"/>
          </p:cNvSpPr>
          <p:nvPr>
            <p:ph type="ftr" sz="quarter" idx="3"/>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algn="r" eaLnBrk="0" hangingPunct="0"/>
            <a:r>
              <a:rPr lang="en-US" altLang="zh-CN" sz="1200" dirty="0">
                <a:latin typeface="Tahoma" panose="020B0604030504040204" charset="0"/>
              </a:rPr>
              <a:t>Introduction</a:t>
            </a:r>
            <a:endParaRPr lang="en-US" altLang="zh-CN" sz="1200" dirty="0">
              <a:latin typeface="Tahoma" panose="020B0604030504040204" charset="0"/>
            </a:endParaRPr>
          </a:p>
        </p:txBody>
      </p:sp>
      <p:pic>
        <p:nvPicPr>
          <p:cNvPr id="174082" name="Picture 9" descr="underline_base"/>
          <p:cNvPicPr/>
          <p:nvPr/>
        </p:nvPicPr>
        <p:blipFill>
          <a:blip r:embed="rId1"/>
          <a:stretch>
            <a:fillRect/>
          </a:stretch>
        </p:blipFill>
        <p:spPr>
          <a:xfrm>
            <a:off x="404813" y="836613"/>
            <a:ext cx="5484812" cy="173037"/>
          </a:xfrm>
          <a:prstGeom prst="rect">
            <a:avLst/>
          </a:prstGeom>
          <a:noFill/>
          <a:ln w="9525">
            <a:noFill/>
          </a:ln>
        </p:spPr>
      </p:pic>
      <p:sp>
        <p:nvSpPr>
          <p:cNvPr id="174083" name="Rectangle 2"/>
          <p:cNvSpPr>
            <a:spLocks noGrp="1"/>
          </p:cNvSpPr>
          <p:nvPr>
            <p:ph type="title" idx="4294967295"/>
          </p:nvPr>
        </p:nvSpPr>
        <p:spPr>
          <a:xfrm>
            <a:off x="350838" y="160338"/>
            <a:ext cx="7772400" cy="903287"/>
          </a:xfrm>
        </p:spPr>
        <p:txBody>
          <a:bodyPr vert="horz" wrap="square" lIns="91440" tIns="45720" rIns="91440" bIns="45720" anchor="ctr" anchorCtr="0"/>
          <a:p>
            <a:pPr eaLnBrk="1" hangingPunct="1"/>
            <a:r>
              <a:rPr lang="en-US" altLang="zh-CN" dirty="0"/>
              <a:t>Introduction: summary</a:t>
            </a:r>
            <a:endParaRPr lang="en-US" altLang="zh-CN" dirty="0"/>
          </a:p>
        </p:txBody>
      </p:sp>
      <p:sp>
        <p:nvSpPr>
          <p:cNvPr id="174084" name="Rectangle 3"/>
          <p:cNvSpPr>
            <a:spLocks noGrp="1"/>
          </p:cNvSpPr>
          <p:nvPr>
            <p:ph type="body" sz="half" idx="4294967295"/>
          </p:nvPr>
        </p:nvSpPr>
        <p:spPr>
          <a:xfrm>
            <a:off x="522288" y="1443038"/>
            <a:ext cx="4384675" cy="5189537"/>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lnSpc>
                <a:spcPct val="90000"/>
              </a:lnSpc>
              <a:buClr>
                <a:srgbClr val="000090"/>
              </a:buClr>
              <a:buFont typeface="Wingdings" panose="05000000000000000000" pitchFamily="2" charset="2"/>
              <a:buNone/>
            </a:pPr>
            <a:r>
              <a:rPr lang="ja-JP" altLang="en-US" sz="2800" i="1">
                <a:solidFill>
                  <a:srgbClr val="CC0000"/>
                </a:solidFill>
              </a:rPr>
              <a:t>covered a “</a:t>
            </a:r>
            <a:r>
              <a:rPr lang="en-US" altLang="ja-JP" sz="2800" i="1">
                <a:solidFill>
                  <a:srgbClr val="CC0000"/>
                </a:solidFill>
              </a:rPr>
              <a:t>ton</a:t>
            </a:r>
            <a:r>
              <a:rPr lang="ja-JP" altLang="en-US" sz="2800" i="1">
                <a:solidFill>
                  <a:srgbClr val="CC0000"/>
                </a:solidFill>
              </a:rPr>
              <a:t>”</a:t>
            </a:r>
            <a:r>
              <a:rPr lang="en-US" altLang="ja-JP" sz="2800" i="1">
                <a:solidFill>
                  <a:srgbClr val="CC0000"/>
                </a:solidFill>
              </a:rPr>
              <a:t> of material!</a:t>
            </a:r>
            <a:endParaRPr lang="en-US" altLang="ja-JP" sz="2800" i="1">
              <a:solidFill>
                <a:srgbClr val="CC0000"/>
              </a:solidFill>
            </a:endParaRPr>
          </a:p>
          <a:p>
            <a:pPr lvl="0" eaLnBrk="1" hangingPunct="1">
              <a:lnSpc>
                <a:spcPct val="80000"/>
              </a:lnSpc>
              <a:buClr>
                <a:srgbClr val="000090"/>
              </a:buClr>
              <a:buFont typeface="Wingdings" panose="05000000000000000000" pitchFamily="2" charset="2"/>
            </a:pPr>
            <a:r>
              <a:rPr lang="en-US" altLang="zh-CN" sz="2400"/>
              <a:t>Internet overview</a:t>
            </a:r>
            <a:endParaRPr lang="en-US" altLang="zh-CN" sz="2400"/>
          </a:p>
          <a:p>
            <a:pPr lvl="0" eaLnBrk="1" hangingPunct="1">
              <a:lnSpc>
                <a:spcPct val="80000"/>
              </a:lnSpc>
              <a:buClr>
                <a:srgbClr val="000090"/>
              </a:buClr>
              <a:buFont typeface="Wingdings" panose="05000000000000000000" pitchFamily="2" charset="2"/>
            </a:pPr>
            <a:r>
              <a:rPr lang="en-US" altLang="zh-CN" sz="2400"/>
              <a:t>what</a:t>
            </a:r>
            <a:r>
              <a:rPr lang="ja-JP" altLang="en-US" sz="2400"/>
              <a:t>’</a:t>
            </a:r>
            <a:r>
              <a:rPr lang="en-US" altLang="ja-JP" sz="2400"/>
              <a:t>s a protocol?</a:t>
            </a:r>
            <a:endParaRPr lang="en-US" altLang="ja-JP" sz="2400"/>
          </a:p>
          <a:p>
            <a:pPr lvl="0" eaLnBrk="1" hangingPunct="1">
              <a:lnSpc>
                <a:spcPct val="80000"/>
              </a:lnSpc>
              <a:buClr>
                <a:srgbClr val="000090"/>
              </a:buClr>
              <a:buFont typeface="Wingdings" panose="05000000000000000000" pitchFamily="2" charset="2"/>
            </a:pPr>
            <a:r>
              <a:rPr lang="en-US" altLang="zh-CN" sz="2400"/>
              <a:t>network edge, core, access network</a:t>
            </a:r>
            <a:endParaRPr lang="en-US" altLang="zh-CN" sz="2400"/>
          </a:p>
          <a:p>
            <a:pPr marL="682625" lvl="1" indent="-225425" eaLnBrk="1" hangingPunct="1">
              <a:lnSpc>
                <a:spcPct val="80000"/>
              </a:lnSpc>
              <a:buClr>
                <a:srgbClr val="000090"/>
              </a:buClr>
              <a:buSzTx/>
              <a:buFont typeface="Wingdings" panose="05000000000000000000" pitchFamily="2" charset="2"/>
              <a:buChar char="•"/>
            </a:pPr>
            <a:r>
              <a:rPr lang="en-US" altLang="zh-CN" sz="2400"/>
              <a:t>packet-switching versus circuit-switching</a:t>
            </a:r>
            <a:endParaRPr lang="en-US" altLang="zh-CN" sz="2400"/>
          </a:p>
          <a:p>
            <a:pPr marL="682625" lvl="1" indent="-225425" eaLnBrk="1" hangingPunct="1">
              <a:lnSpc>
                <a:spcPct val="80000"/>
              </a:lnSpc>
              <a:buClr>
                <a:srgbClr val="000090"/>
              </a:buClr>
              <a:buSzTx/>
              <a:buFont typeface="Wingdings" panose="05000000000000000000" pitchFamily="2" charset="2"/>
              <a:buChar char="•"/>
            </a:pPr>
            <a:r>
              <a:rPr lang="en-US" altLang="zh-CN" sz="2400"/>
              <a:t>Internet structure</a:t>
            </a:r>
            <a:endParaRPr lang="en-US" altLang="zh-CN" sz="2400"/>
          </a:p>
          <a:p>
            <a:pPr lvl="0" eaLnBrk="1" hangingPunct="1">
              <a:lnSpc>
                <a:spcPct val="80000"/>
              </a:lnSpc>
              <a:buClr>
                <a:srgbClr val="000090"/>
              </a:buClr>
              <a:buFont typeface="Wingdings" panose="05000000000000000000" pitchFamily="2" charset="2"/>
            </a:pPr>
            <a:r>
              <a:rPr lang="en-US" altLang="zh-CN" sz="2400"/>
              <a:t>performance: loss, delay, throughput</a:t>
            </a:r>
            <a:endParaRPr lang="en-US" altLang="zh-CN" sz="2400"/>
          </a:p>
          <a:p>
            <a:pPr lvl="0" eaLnBrk="1" hangingPunct="1">
              <a:lnSpc>
                <a:spcPct val="80000"/>
              </a:lnSpc>
              <a:buClr>
                <a:srgbClr val="000090"/>
              </a:buClr>
              <a:buFont typeface="Wingdings" panose="05000000000000000000" pitchFamily="2" charset="2"/>
            </a:pPr>
            <a:r>
              <a:rPr lang="en-US" altLang="zh-CN" sz="2400"/>
              <a:t>layering, service models</a:t>
            </a:r>
            <a:endParaRPr lang="en-US" altLang="zh-CN" sz="2400"/>
          </a:p>
          <a:p>
            <a:pPr lvl="0" eaLnBrk="1" hangingPunct="1">
              <a:lnSpc>
                <a:spcPct val="80000"/>
              </a:lnSpc>
              <a:buClr>
                <a:srgbClr val="000090"/>
              </a:buClr>
              <a:buFont typeface="Wingdings" panose="05000000000000000000" pitchFamily="2" charset="2"/>
            </a:pPr>
            <a:r>
              <a:rPr lang="en-US" altLang="zh-CN" sz="2400"/>
              <a:t>security</a:t>
            </a:r>
            <a:endParaRPr lang="en-US" altLang="zh-CN" sz="2400"/>
          </a:p>
          <a:p>
            <a:pPr lvl="0" eaLnBrk="1" hangingPunct="1">
              <a:lnSpc>
                <a:spcPct val="80000"/>
              </a:lnSpc>
              <a:buClr>
                <a:srgbClr val="000090"/>
              </a:buClr>
              <a:buFont typeface="Wingdings" panose="05000000000000000000" pitchFamily="2" charset="2"/>
            </a:pPr>
            <a:r>
              <a:rPr lang="en-US" altLang="zh-CN" sz="2400"/>
              <a:t>history</a:t>
            </a:r>
            <a:endParaRPr lang="en-US" altLang="zh-CN" sz="2400"/>
          </a:p>
        </p:txBody>
      </p:sp>
      <p:sp>
        <p:nvSpPr>
          <p:cNvPr id="174085" name="Rectangle 4"/>
          <p:cNvSpPr>
            <a:spLocks noGrp="1"/>
          </p:cNvSpPr>
          <p:nvPr>
            <p:ph type="body" sz="half" idx="4294967295"/>
          </p:nvPr>
        </p:nvSpPr>
        <p:spPr>
          <a:xfrm>
            <a:off x="5146675" y="1428750"/>
            <a:ext cx="3724275" cy="4648200"/>
          </a:xfrm>
        </p:spPr>
        <p:txBody>
          <a:bodyPr vert="horz" wrap="square" lIns="91440" tIns="45720" rIns="91440" bIns="45720" anchor="t" anchorCtr="0"/>
          <a:lstStyle>
            <a:lvl1pPr lvl="0">
              <a:buClr>
                <a:srgbClr val="000090"/>
              </a:buClr>
              <a:buSzPct val="100000"/>
              <a:buFont typeface="Wingdings" panose="05000000000000000000" charset="0"/>
              <a:defRPr sz="2800"/>
            </a:lvl1pPr>
            <a:lvl2pPr lvl="1">
              <a:buClr>
                <a:srgbClr val="000090"/>
              </a:buClr>
              <a:buSzTx/>
              <a:buFont typeface="Arial" panose="020B0604020202020204" pitchFamily="34" charset="0"/>
              <a:defRPr sz="2400"/>
            </a:lvl2pPr>
            <a:lvl3pPr lvl="2">
              <a:buClr>
                <a:srgbClr val="000090"/>
              </a:buClr>
              <a:buSzTx/>
              <a:buFont typeface="Wingdings" panose="05000000000000000000" charset="0"/>
              <a:defRPr sz="2000"/>
            </a:lvl3pPr>
            <a:lvl4pPr lvl="3">
              <a:buClr>
                <a:srgbClr val="000090"/>
              </a:buClr>
              <a:buSzTx/>
              <a:buFont typeface="Wingdings" panose="05000000000000000000" charset="0"/>
              <a:defRPr sz="1800"/>
            </a:lvl4pPr>
            <a:lvl5pPr lvl="4">
              <a:buClr>
                <a:srgbClr val="000090"/>
              </a:buClr>
              <a:buSzTx/>
              <a:buFont typeface="Wingdings" panose="05000000000000000000" charset="0"/>
              <a:defRPr sz="1800"/>
            </a:lvl5pPr>
          </a:lstStyle>
          <a:p>
            <a:pPr lvl="0" eaLnBrk="1" hangingPunct="1">
              <a:lnSpc>
                <a:spcPct val="90000"/>
              </a:lnSpc>
              <a:buClr>
                <a:srgbClr val="000090"/>
              </a:buClr>
              <a:buFont typeface="Wingdings" panose="05000000000000000000" pitchFamily="2" charset="2"/>
              <a:buNone/>
            </a:pPr>
            <a:r>
              <a:rPr lang="en-US" altLang="zh-CN" sz="2800" i="1">
                <a:solidFill>
                  <a:srgbClr val="CC0000"/>
                </a:solidFill>
              </a:rPr>
              <a:t>you now have:</a:t>
            </a:r>
            <a:r>
              <a:rPr lang="en-US" altLang="zh-CN" sz="2400"/>
              <a:t> </a:t>
            </a:r>
            <a:endParaRPr lang="en-US" altLang="zh-CN" sz="2400"/>
          </a:p>
          <a:p>
            <a:pPr lvl="0" eaLnBrk="1" hangingPunct="1">
              <a:lnSpc>
                <a:spcPct val="90000"/>
              </a:lnSpc>
              <a:buClr>
                <a:srgbClr val="000090"/>
              </a:buClr>
              <a:buFont typeface="Wingdings" panose="05000000000000000000" pitchFamily="2" charset="2"/>
            </a:pPr>
            <a:r>
              <a:rPr lang="ja-JP" altLang="en-US" sz="2400"/>
              <a:t>context, overview, “</a:t>
            </a:r>
            <a:r>
              <a:rPr lang="en-US" altLang="ja-JP" sz="2400"/>
              <a:t>feel</a:t>
            </a:r>
            <a:r>
              <a:rPr lang="ja-JP" altLang="en-US" sz="2400"/>
              <a:t>”</a:t>
            </a:r>
            <a:r>
              <a:rPr lang="en-US" altLang="ja-JP" sz="2400"/>
              <a:t> of networking</a:t>
            </a:r>
            <a:endParaRPr lang="en-US" altLang="ja-JP" sz="2400"/>
          </a:p>
          <a:p>
            <a:pPr lvl="0" eaLnBrk="1" hangingPunct="1">
              <a:lnSpc>
                <a:spcPct val="90000"/>
              </a:lnSpc>
              <a:buClr>
                <a:srgbClr val="000090"/>
              </a:buClr>
              <a:buFont typeface="Wingdings" panose="05000000000000000000" pitchFamily="2" charset="2"/>
            </a:pPr>
            <a:r>
              <a:rPr lang="en-US" altLang="zh-CN" sz="2400"/>
              <a:t>more depth, detail </a:t>
            </a:r>
            <a:r>
              <a:rPr lang="en-US" altLang="zh-CN" sz="2400" i="1"/>
              <a:t>to follow!</a:t>
            </a:r>
            <a:endParaRPr lang="en-US" altLang="zh-CN" sz="2400"/>
          </a:p>
        </p:txBody>
      </p:sp>
      <p:sp>
        <p:nvSpPr>
          <p:cNvPr id="174086" name="Slide Number Placeholder 3"/>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latin typeface="Tahoma" panose="020B0604030504040204" charset="0"/>
              </a:rPr>
              <a:t>1-</a:t>
            </a:r>
            <a:fld id="{9A0DB2DC-4C9A-4742-B13C-FB6460FD3503}" type="slidenum">
              <a:rPr lang="en-US" altLang="zh-CN" sz="1200" dirty="0">
                <a:latin typeface="Tahoma" panose="020B0604030504040204" charset="0"/>
              </a:rPr>
            </a:fld>
            <a:endParaRPr lang="en-US" altLang="zh-CN" sz="1200" dirty="0">
              <a:latin typeface="Tahoma" panose="020B060403050404020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标题 1"/>
          <p:cNvSpPr>
            <a:spLocks noGrp="1"/>
          </p:cNvSpPr>
          <p:nvPr>
            <p:ph type="title"/>
          </p:nvPr>
        </p:nvSpPr>
        <p:spPr/>
        <p:txBody>
          <a:bodyPr anchor="ctr" anchorCtr="0"/>
          <a:p>
            <a:r>
              <a:rPr lang="zh-CN" altLang="en-US"/>
              <a:t>课后习题</a:t>
            </a:r>
            <a:endParaRPr lang="zh-CN" altLang="en-US"/>
          </a:p>
        </p:txBody>
      </p:sp>
      <p:sp>
        <p:nvSpPr>
          <p:cNvPr id="176130" name="内容占位符 2"/>
          <p:cNvSpPr>
            <a:spLocks noGrp="1"/>
          </p:cNvSpPr>
          <p:nvPr>
            <p:ph idx="1"/>
          </p:nvPr>
        </p:nvSpPr>
        <p:spPr/>
        <p:txBody>
          <a:bodyPr anchor="t" anchorCtr="0"/>
          <a:p>
            <a:r>
              <a:rPr lang="en-US" altLang="zh-CN"/>
              <a:t>P1</a:t>
            </a:r>
            <a:r>
              <a:rPr lang="zh-CN" altLang="en-US">
                <a:ea typeface="宋体" panose="02010600030101010101" pitchFamily="2" charset="-122"/>
              </a:rPr>
              <a:t>，</a:t>
            </a:r>
            <a:r>
              <a:rPr lang="en-US" altLang="zh-CN">
                <a:ea typeface="宋体" panose="02010600030101010101" pitchFamily="2" charset="-122"/>
              </a:rPr>
              <a:t>P3</a:t>
            </a:r>
            <a:r>
              <a:rPr lang="zh-CN" altLang="en-US">
                <a:ea typeface="宋体" panose="02010600030101010101" pitchFamily="2" charset="-122"/>
              </a:rPr>
              <a:t>，</a:t>
            </a:r>
            <a:r>
              <a:rPr lang="en-US" altLang="zh-CN">
                <a:ea typeface="宋体" panose="02010600030101010101" pitchFamily="2" charset="-122"/>
              </a:rPr>
              <a:t>P9</a:t>
            </a:r>
            <a:r>
              <a:rPr lang="zh-CN" altLang="en-US">
                <a:ea typeface="宋体" panose="02010600030101010101" pitchFamily="2" charset="-122"/>
              </a:rPr>
              <a:t>，</a:t>
            </a:r>
            <a:r>
              <a:rPr lang="en-US" altLang="zh-CN">
                <a:ea typeface="宋体" panose="02010600030101010101" pitchFamily="2" charset="-122"/>
              </a:rPr>
              <a:t>P12,  P20</a:t>
            </a:r>
            <a:r>
              <a:rPr lang="zh-CN" altLang="en-US">
                <a:ea typeface="宋体" panose="02010600030101010101" pitchFamily="2" charset="-122"/>
              </a:rPr>
              <a:t>，</a:t>
            </a:r>
            <a:r>
              <a:rPr lang="en-US" altLang="zh-CN">
                <a:ea typeface="宋体" panose="02010600030101010101" pitchFamily="2" charset="-122"/>
              </a:rPr>
              <a:t>P22 </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在下周五上课之前在钉钉群以作业的方式提交</a:t>
            </a:r>
            <a:endParaRPr lang="zh-CN" altLang="en-US">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ooter Placeholder 1"/>
          <p:cNvSpPr txBox="1">
            <a:spLocks noGrp="1"/>
          </p:cNvSpPr>
          <p:nvPr>
            <p:ph type="ftr" sz="quarter" idx="3"/>
          </p:nvPr>
        </p:nvSpPr>
        <p:spPr bwMode="auto"/>
        <p:txBody>
          <a:bodyPr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ahoma" panose="020B0604030504040204" charset="0"/>
                <a:ea typeface="+mn-ea"/>
                <a:cs typeface="+mn-cs"/>
              </a:rPr>
              <a:t>Introduction</a:t>
            </a:r>
            <a:endParaRPr kumimoji="0" lang="en-US" sz="1200" b="0" i="0" u="none" strike="noStrike" kern="1200" cap="none" spc="0" normalizeH="0" baseline="0" noProof="0">
              <a:ln>
                <a:noFill/>
              </a:ln>
              <a:solidFill>
                <a:schemeClr val="tx1"/>
              </a:solidFill>
              <a:effectLst/>
              <a:uLnTx/>
              <a:uFillTx/>
              <a:latin typeface="Tahoma" panose="020B0604030504040204" charset="0"/>
              <a:ea typeface="+mn-ea"/>
              <a:cs typeface="+mn-cs"/>
            </a:endParaRPr>
          </a:p>
        </p:txBody>
      </p:sp>
      <p:sp>
        <p:nvSpPr>
          <p:cNvPr id="177154" name="Slide Number Placeholder 2"/>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charset="-128"/>
                <a:cs typeface="+mn-cs"/>
              </a:defRPr>
            </a:lvl5pPr>
          </a:lstStyle>
          <a:p>
            <a:pPr lvl="0" eaLnBrk="0" hangingPunct="0"/>
            <a:r>
              <a:rPr lang="en-US" altLang="zh-CN" sz="1200" dirty="0">
                <a:solidFill>
                  <a:srgbClr val="000000"/>
                </a:solidFill>
                <a:latin typeface="Tahoma" panose="020B0604030504040204" charset="0"/>
              </a:rPr>
              <a:t>1-</a:t>
            </a:r>
            <a:fld id="{9A0DB2DC-4C9A-4742-B13C-FB6460FD3503}" type="slidenum">
              <a:rPr lang="en-US" altLang="zh-CN" sz="1200" dirty="0">
                <a:solidFill>
                  <a:srgbClr val="000000"/>
                </a:solidFill>
                <a:latin typeface="Tahoma" panose="020B0604030504040204" charset="0"/>
              </a:rPr>
            </a:fld>
            <a:endParaRPr lang="en-US" altLang="zh-CN" sz="1200" dirty="0">
              <a:solidFill>
                <a:srgbClr val="000000"/>
              </a:solidFill>
              <a:latin typeface="Tahoma" panose="020B0604030504040204" charset="0"/>
            </a:endParaRPr>
          </a:p>
        </p:txBody>
      </p:sp>
      <p:sp>
        <p:nvSpPr>
          <p:cNvPr id="177155" name="Rectangle 3"/>
          <p:cNvSpPr/>
          <p:nvPr/>
        </p:nvSpPr>
        <p:spPr>
          <a:xfrm>
            <a:off x="2149475" y="1477963"/>
            <a:ext cx="4487863" cy="1724025"/>
          </a:xfrm>
          <a:prstGeom prst="rect">
            <a:avLst/>
          </a:prstGeom>
          <a:noFill/>
          <a:ln w="9525">
            <a:noFill/>
          </a:ln>
        </p:spPr>
        <p:txBody>
          <a:bodyPr anchor="ctr" anchorCtr="0"/>
          <a:p>
            <a:pPr algn="ctr">
              <a:lnSpc>
                <a:spcPct val="85000"/>
              </a:lnSpc>
            </a:pPr>
            <a:r>
              <a:rPr lang="en-US" altLang="zh-CN" sz="4400" dirty="0">
                <a:solidFill>
                  <a:srgbClr val="000099"/>
                </a:solidFill>
                <a:latin typeface="Gill Sans MT" panose="020B0502020104020203" charset="0"/>
              </a:rPr>
              <a:t>Chapter 1</a:t>
            </a:r>
            <a:br>
              <a:rPr lang="en-US" altLang="zh-CN" sz="4800" dirty="0">
                <a:solidFill>
                  <a:srgbClr val="000099"/>
                </a:solidFill>
                <a:latin typeface="Gill Sans MT" panose="020B0502020104020203" charset="0"/>
              </a:rPr>
            </a:br>
            <a:r>
              <a:rPr lang="en-US" altLang="zh-CN" sz="4400" dirty="0">
                <a:solidFill>
                  <a:srgbClr val="000099"/>
                </a:solidFill>
                <a:latin typeface="Gill Sans MT" panose="020B0502020104020203" charset="0"/>
              </a:rPr>
              <a:t>Additional Slides</a:t>
            </a:r>
            <a:endParaRPr lang="en-US" altLang="zh-CN" sz="4400" dirty="0">
              <a:solidFill>
                <a:srgbClr val="000099"/>
              </a:solidFill>
              <a:latin typeface="Gill Sans MT" panose="020B0502020104020203"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3" name="Group 62"/>
          <p:cNvGrpSpPr/>
          <p:nvPr/>
        </p:nvGrpSpPr>
        <p:grpSpPr>
          <a:xfrm>
            <a:off x="1270000"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1" fmla="*/ 26187 w 458265"/>
                <a:gd name="connsiteY0-2" fmla="*/ 4203185 h 4216279"/>
                <a:gd name="connsiteX1-3" fmla="*/ 445171 w 458265"/>
                <a:gd name="connsiteY1-4" fmla="*/ 3430637 h 4216279"/>
                <a:gd name="connsiteX2-5" fmla="*/ 458265 w 458265"/>
                <a:gd name="connsiteY2-6" fmla="*/ 0 h 4216279"/>
                <a:gd name="connsiteX3-7" fmla="*/ 0 w 458265"/>
                <a:gd name="connsiteY3-8" fmla="*/ 4216279 h 4216279"/>
                <a:gd name="connsiteX0-9" fmla="*/ 0 w 432078"/>
                <a:gd name="connsiteY0-10" fmla="*/ 4203185 h 4203185"/>
                <a:gd name="connsiteX1-11" fmla="*/ 418984 w 432078"/>
                <a:gd name="connsiteY1-12" fmla="*/ 3430637 h 4203185"/>
                <a:gd name="connsiteX2-13" fmla="*/ 432078 w 432078"/>
                <a:gd name="connsiteY2-14" fmla="*/ 0 h 4203185"/>
                <a:gd name="connsiteX3-15" fmla="*/ 13093 w 432078"/>
                <a:gd name="connsiteY3-16" fmla="*/ 4203185 h 4203185"/>
                <a:gd name="connsiteX0-17" fmla="*/ 0 w 432078"/>
                <a:gd name="connsiteY0-18" fmla="*/ 4203185 h 4203185"/>
                <a:gd name="connsiteX1-19" fmla="*/ 418984 w 432078"/>
                <a:gd name="connsiteY1-20" fmla="*/ 3430637 h 4203185"/>
                <a:gd name="connsiteX2-21" fmla="*/ 432078 w 432078"/>
                <a:gd name="connsiteY2-22" fmla="*/ 0 h 4203185"/>
                <a:gd name="connsiteX3-23" fmla="*/ 13093 w 432078"/>
                <a:gd name="connsiteY3-24" fmla="*/ 4203185 h 4203185"/>
                <a:gd name="connsiteX4" fmla="*/ 0 w 432078"/>
                <a:gd name="connsiteY4" fmla="*/ 4203185 h 4203185"/>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charset="-128"/>
                <a:cs typeface="MS PGothic" panose="020B0600070205080204" charset="-128"/>
              </a:endParaRPr>
            </a:p>
          </p:txBody>
        </p:sp>
      </p:grpSp>
      <p:pic>
        <p:nvPicPr>
          <p:cNvPr id="179204" name="Picture 12" descr="segment.png"/>
          <p:cNvPicPr>
            <a:picLocks noChangeAspect="1"/>
          </p:cNvPicPr>
          <p:nvPr/>
        </p:nvPicPr>
        <p:blipFill>
          <a:blip r:embed="rId1"/>
          <a:stretch>
            <a:fillRect/>
          </a:stretch>
        </p:blipFill>
        <p:spPr>
          <a:xfrm>
            <a:off x="2335213" y="5173663"/>
            <a:ext cx="3959225" cy="100012"/>
          </a:xfrm>
          <a:prstGeom prst="rect">
            <a:avLst/>
          </a:prstGeom>
          <a:noFill/>
          <a:ln w="9525">
            <a:noFill/>
          </a:ln>
        </p:spPr>
      </p:pic>
      <p:grpSp>
        <p:nvGrpSpPr>
          <p:cNvPr id="179205" name="Group 48"/>
          <p:cNvGrpSpPr/>
          <p:nvPr/>
        </p:nvGrpSpPr>
        <p:grpSpPr>
          <a:xfrm>
            <a:off x="-104775" y="3981450"/>
            <a:ext cx="1562100" cy="1511300"/>
            <a:chOff x="-44" y="1473"/>
            <a:chExt cx="981" cy="1105"/>
          </a:xfrm>
        </p:grpSpPr>
        <p:pic>
          <p:nvPicPr>
            <p:cNvPr id="179206" name="Picture 49"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79207" name="Freeform 50"/>
            <p:cNvSpPr/>
            <p:nvPr/>
          </p:nvSpPr>
          <p:spPr>
            <a:xfrm flipH="1">
              <a:off x="374" y="1579"/>
              <a:ext cx="477" cy="506"/>
            </a:xfrm>
            <a:custGeom>
              <a:avLst/>
              <a:gdLst/>
              <a:ahLst/>
              <a:cxnLst>
                <a:cxn ang="0">
                  <a:pos x="0" y="0"/>
                </a:cxn>
                <a:cxn ang="0">
                  <a:pos x="18034" y="1220"/>
                </a:cxn>
                <a:cxn ang="0">
                  <a:pos x="21394" y="25425"/>
                </a:cxn>
                <a:cxn ang="0">
                  <a:pos x="4715" y="31797"/>
                </a:cxn>
                <a:cxn ang="0">
                  <a:pos x="0" y="0"/>
                </a:cxn>
              </a:cxnLst>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tileRect/>
            </a:gradFill>
            <a:ln w="9525">
              <a:noFill/>
            </a:ln>
          </p:spPr>
          <p:txBody>
            <a:bodyPr/>
            <a:p>
              <a:endParaRPr lang="zh-CN" altLang="en-US"/>
            </a:p>
          </p:txBody>
        </p:sp>
      </p:grpSp>
      <p:pic>
        <p:nvPicPr>
          <p:cNvPr id="179208" name="Picture 120" descr="access_point_stylized_small"/>
          <p:cNvPicPr>
            <a:picLocks noChangeAspect="1"/>
          </p:cNvPicPr>
          <p:nvPr/>
        </p:nvPicPr>
        <p:blipFill>
          <a:blip r:embed="rId3"/>
          <a:stretch>
            <a:fillRect/>
          </a:stretch>
        </p:blipFill>
        <p:spPr>
          <a:xfrm>
            <a:off x="6824663" y="4221163"/>
            <a:ext cx="1389062" cy="1270000"/>
          </a:xfrm>
          <a:prstGeom prst="rect">
            <a:avLst/>
          </a:prstGeom>
          <a:noFill/>
          <a:ln w="9525">
            <a:noFill/>
          </a:ln>
        </p:spPr>
      </p:pic>
      <p:pic>
        <p:nvPicPr>
          <p:cNvPr id="179209" name="Picture 10" descr="ethernet.png"/>
          <p:cNvPicPr>
            <a:picLocks noChangeAspect="1"/>
          </p:cNvPicPr>
          <p:nvPr/>
        </p:nvPicPr>
        <p:blipFill>
          <a:blip r:embed="rId4"/>
          <a:stretch>
            <a:fillRect/>
          </a:stretch>
        </p:blipFill>
        <p:spPr>
          <a:xfrm flipH="1">
            <a:off x="1114425" y="4567238"/>
            <a:ext cx="1231900" cy="1231900"/>
          </a:xfrm>
          <a:prstGeom prst="rect">
            <a:avLst/>
          </a:prstGeom>
          <a:noFill/>
          <a:ln w="9525">
            <a:noFill/>
          </a:ln>
        </p:spPr>
      </p:pic>
      <p:pic>
        <p:nvPicPr>
          <p:cNvPr id="179210" name="Picture 11" descr="ethernet.png"/>
          <p:cNvPicPr>
            <a:picLocks noChangeAspect="1"/>
          </p:cNvPicPr>
          <p:nvPr/>
        </p:nvPicPr>
        <p:blipFill>
          <a:blip r:embed="rId4"/>
          <a:stretch>
            <a:fillRect/>
          </a:stretch>
        </p:blipFill>
        <p:spPr>
          <a:xfrm>
            <a:off x="6061075" y="4570413"/>
            <a:ext cx="1231900" cy="1231900"/>
          </a:xfrm>
          <a:prstGeom prst="rect">
            <a:avLst/>
          </a:prstGeom>
          <a:noFill/>
          <a:ln w="9525">
            <a:noFill/>
          </a:ln>
        </p:spPr>
      </p:pic>
      <p:pic>
        <p:nvPicPr>
          <p:cNvPr id="179211" name="Picture 20" descr="ethernet.png"/>
          <p:cNvPicPr>
            <a:picLocks noChangeAspect="1"/>
          </p:cNvPicPr>
          <p:nvPr/>
        </p:nvPicPr>
        <p:blipFill>
          <a:blip r:embed="rId4"/>
          <a:stretch>
            <a:fillRect/>
          </a:stretch>
        </p:blipFill>
        <p:spPr>
          <a:xfrm flipH="1">
            <a:off x="7807325" y="4589463"/>
            <a:ext cx="1231900" cy="1231900"/>
          </a:xfrm>
          <a:prstGeom prst="rect">
            <a:avLst/>
          </a:prstGeom>
          <a:noFill/>
          <a:ln w="9525">
            <a:noFill/>
          </a:ln>
        </p:spPr>
      </p:pic>
      <p:grpSp>
        <p:nvGrpSpPr>
          <p:cNvPr id="67" name="Group 66"/>
          <p:cNvGrpSpPr/>
          <p:nvPr/>
        </p:nvGrpSpPr>
        <p:grpSpPr>
          <a:xfrm>
            <a:off x="4556125" y="1162050"/>
            <a:ext cx="2327275" cy="3171825"/>
            <a:chOff x="4556452" y="1162095"/>
            <a:chExt cx="2326213" cy="3172030"/>
          </a:xfrm>
        </p:grpSpPr>
        <p:cxnSp>
          <p:nvCxnSpPr>
            <p:cNvPr id="179213" name="Straight Connector 46"/>
            <p:cNvCxnSpPr/>
            <p:nvPr/>
          </p:nvCxnSpPr>
          <p:spPr>
            <a:xfrm>
              <a:off x="5630098" y="2252175"/>
              <a:ext cx="0" cy="2081950"/>
            </a:xfrm>
            <a:prstGeom prst="line">
              <a:avLst/>
            </a:prstGeom>
            <a:ln w="25400" cap="flat" cmpd="sng">
              <a:solidFill>
                <a:srgbClr val="000090"/>
              </a:solidFill>
              <a:prstDash val="solid"/>
              <a:round/>
              <a:headEnd type="triangle" w="med" len="med"/>
              <a:tailEnd type="triangle" w="med" len="med"/>
            </a:ln>
          </p:spPr>
        </p:cxnSp>
        <p:grpSp>
          <p:nvGrpSpPr>
            <p:cNvPr id="179214" name="Group 31"/>
            <p:cNvGrpSpPr/>
            <p:nvPr/>
          </p:nvGrpSpPr>
          <p:grpSpPr>
            <a:xfrm>
              <a:off x="4635010" y="2856756"/>
              <a:ext cx="2190234" cy="1214863"/>
              <a:chOff x="3862510" y="4375664"/>
              <a:chExt cx="2190234" cy="1214863"/>
            </a:xfrm>
          </p:grpSpPr>
          <p:sp>
            <p:nvSpPr>
              <p:cNvPr id="179215" name="Rectangle 25"/>
              <p:cNvSpPr/>
              <p:nvPr/>
            </p:nvSpPr>
            <p:spPr>
              <a:xfrm>
                <a:off x="3871225" y="4425779"/>
                <a:ext cx="2164362" cy="1152600"/>
              </a:xfrm>
              <a:prstGeom prst="rect">
                <a:avLst/>
              </a:prstGeom>
              <a:solidFill>
                <a:schemeClr val="bg1"/>
              </a:solidFill>
              <a:ln w="9525" cap="flat" cmpd="sng">
                <a:solidFill>
                  <a:srgbClr val="000090"/>
                </a:solidFill>
                <a:prstDash val="solid"/>
                <a:round/>
                <a:headEnd type="none" w="med" len="med"/>
                <a:tailEnd type="none" w="med" len="med"/>
              </a:ln>
              <a:effectLst>
                <a:outerShdw dist="38100" dir="2699999" algn="tl" rotWithShape="0">
                  <a:srgbClr val="000090">
                    <a:alpha val="42999"/>
                  </a:srgbClr>
                </a:outerShdw>
              </a:effectLst>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79216" name="TextBox 26"/>
              <p:cNvSpPr txBox="1"/>
              <p:nvPr/>
            </p:nvSpPr>
            <p:spPr>
              <a:xfrm>
                <a:off x="3908617" y="4375664"/>
                <a:ext cx="2012565" cy="1214863"/>
              </a:xfrm>
              <a:prstGeom prst="rect">
                <a:avLst/>
              </a:prstGeom>
              <a:noFill/>
              <a:ln w="9525">
                <a:noFill/>
              </a:ln>
            </p:spPr>
            <p:txBody>
              <a:bodyPr wrap="none" anchor="t" anchorCtr="0">
                <a:spAutoFit/>
              </a:bodyPr>
              <a:p>
                <a:pPr algn="ctr" eaLnBrk="0" hangingPunct="0">
                  <a:lnSpc>
                    <a:spcPts val="2200"/>
                  </a:lnSpc>
                </a:pPr>
                <a:r>
                  <a:rPr lang="en-US" altLang="zh-CN" sz="1600" dirty="0">
                    <a:latin typeface="Arial" panose="020B0604020202020204" pitchFamily="34" charset="0"/>
                  </a:rPr>
                  <a:t>Transport</a:t>
                </a:r>
                <a:r>
                  <a:rPr lang="en-US" altLang="zh-CN" sz="1400" dirty="0">
                    <a:latin typeface="Arial" panose="020B0604020202020204" pitchFamily="34" charset="0"/>
                  </a:rPr>
                  <a:t> (TCP/UDP)</a:t>
                </a:r>
                <a:endParaRPr lang="en-US" altLang="zh-CN" sz="1400" dirty="0">
                  <a:latin typeface="Arial" panose="020B0604020202020204" pitchFamily="34" charset="0"/>
                </a:endParaRPr>
              </a:p>
              <a:p>
                <a:pPr algn="ctr" eaLnBrk="0" hangingPunct="0">
                  <a:lnSpc>
                    <a:spcPts val="2200"/>
                  </a:lnSpc>
                </a:pPr>
                <a:r>
                  <a:rPr lang="en-US" altLang="zh-CN" sz="1600" dirty="0">
                    <a:latin typeface="Arial" panose="020B0604020202020204" pitchFamily="34" charset="0"/>
                  </a:rPr>
                  <a:t>Network</a:t>
                </a:r>
                <a:r>
                  <a:rPr lang="en-US" altLang="zh-CN" sz="1400" dirty="0">
                    <a:latin typeface="Arial" panose="020B0604020202020204" pitchFamily="34" charset="0"/>
                  </a:rPr>
                  <a:t> (IP)</a:t>
                </a:r>
                <a:endParaRPr lang="en-US" altLang="zh-CN" sz="1400" dirty="0">
                  <a:latin typeface="Arial" panose="020B0604020202020204" pitchFamily="34" charset="0"/>
                </a:endParaRPr>
              </a:p>
              <a:p>
                <a:pPr algn="ctr" eaLnBrk="0" hangingPunct="0">
                  <a:lnSpc>
                    <a:spcPts val="2200"/>
                  </a:lnSpc>
                </a:pPr>
                <a:r>
                  <a:rPr lang="en-US" altLang="zh-CN" sz="1600" dirty="0">
                    <a:latin typeface="Arial" panose="020B0604020202020204" pitchFamily="34" charset="0"/>
                  </a:rPr>
                  <a:t>Link</a:t>
                </a:r>
                <a:r>
                  <a:rPr lang="en-US" altLang="zh-CN" sz="1400" dirty="0">
                    <a:latin typeface="Arial" panose="020B0604020202020204" pitchFamily="34" charset="0"/>
                  </a:rPr>
                  <a:t> (Ethernet)</a:t>
                </a:r>
                <a:endParaRPr lang="en-US" altLang="zh-CN" sz="1400" dirty="0">
                  <a:latin typeface="Arial" panose="020B0604020202020204" pitchFamily="34" charset="0"/>
                </a:endParaRPr>
              </a:p>
              <a:p>
                <a:pPr algn="ctr" eaLnBrk="0" hangingPunct="0">
                  <a:lnSpc>
                    <a:spcPts val="2200"/>
                  </a:lnSpc>
                </a:pPr>
                <a:r>
                  <a:rPr lang="en-US" altLang="zh-CN" sz="1600" dirty="0">
                    <a:latin typeface="Arial" panose="020B0604020202020204" pitchFamily="34" charset="0"/>
                  </a:rPr>
                  <a:t>Physical</a:t>
                </a:r>
                <a:endParaRPr lang="en-US" altLang="zh-CN" sz="1600" dirty="0">
                  <a:latin typeface="Arial" panose="020B0604020202020204" pitchFamily="34" charset="0"/>
                </a:endParaRPr>
              </a:p>
            </p:txBody>
          </p:sp>
          <p:cxnSp>
            <p:nvCxnSpPr>
              <p:cNvPr id="179217" name="Straight Connector 28"/>
              <p:cNvCxnSpPr/>
              <p:nvPr/>
            </p:nvCxnSpPr>
            <p:spPr>
              <a:xfrm>
                <a:off x="3862510" y="4740040"/>
                <a:ext cx="2173480" cy="0"/>
              </a:xfrm>
              <a:prstGeom prst="line">
                <a:avLst/>
              </a:prstGeom>
              <a:ln w="9525" cap="flat" cmpd="sng">
                <a:solidFill>
                  <a:schemeClr val="tx1"/>
                </a:solidFill>
                <a:prstDash val="solid"/>
                <a:round/>
                <a:headEnd type="none" w="med" len="med"/>
                <a:tailEnd type="none" w="med" len="med"/>
              </a:ln>
            </p:spPr>
          </p:cxnSp>
          <p:cxnSp>
            <p:nvCxnSpPr>
              <p:cNvPr id="179218" name="Straight Connector 29"/>
              <p:cNvCxnSpPr/>
              <p:nvPr/>
            </p:nvCxnSpPr>
            <p:spPr>
              <a:xfrm>
                <a:off x="3870887" y="5023380"/>
                <a:ext cx="2173480" cy="0"/>
              </a:xfrm>
              <a:prstGeom prst="line">
                <a:avLst/>
              </a:prstGeom>
              <a:ln w="9525" cap="flat" cmpd="sng">
                <a:solidFill>
                  <a:schemeClr val="tx1"/>
                </a:solidFill>
                <a:prstDash val="solid"/>
                <a:round/>
                <a:headEnd type="none" w="med" len="med"/>
                <a:tailEnd type="none" w="med" len="med"/>
              </a:ln>
            </p:spPr>
          </p:cxnSp>
          <p:cxnSp>
            <p:nvCxnSpPr>
              <p:cNvPr id="179219" name="Straight Connector 30"/>
              <p:cNvCxnSpPr/>
              <p:nvPr/>
            </p:nvCxnSpPr>
            <p:spPr>
              <a:xfrm>
                <a:off x="3879264" y="5306720"/>
                <a:ext cx="2173480" cy="0"/>
              </a:xfrm>
              <a:prstGeom prst="line">
                <a:avLst/>
              </a:prstGeom>
              <a:ln w="9525" cap="flat" cmpd="sng">
                <a:solidFill>
                  <a:schemeClr val="tx1"/>
                </a:solidFill>
                <a:prstDash val="solid"/>
                <a:round/>
                <a:headEnd type="none" w="med" len="med"/>
                <a:tailEnd type="none" w="med" len="med"/>
              </a:ln>
            </p:spPr>
          </p:cxnSp>
        </p:grpSp>
        <p:grpSp>
          <p:nvGrpSpPr>
            <p:cNvPr id="179220" name="Group 35"/>
            <p:cNvGrpSpPr/>
            <p:nvPr/>
          </p:nvGrpSpPr>
          <p:grpSpPr>
            <a:xfrm>
              <a:off x="4811526" y="1162095"/>
              <a:ext cx="1529986" cy="1021335"/>
              <a:chOff x="4130677" y="5836665"/>
              <a:chExt cx="1529986" cy="1021335"/>
            </a:xfrm>
          </p:grpSpPr>
          <p:sp>
            <p:nvSpPr>
              <p:cNvPr id="179221" name="Rectangle 33"/>
              <p:cNvSpPr/>
              <p:nvPr/>
            </p:nvSpPr>
            <p:spPr>
              <a:xfrm>
                <a:off x="4191372" y="5836665"/>
                <a:ext cx="1464594" cy="1020829"/>
              </a:xfrm>
              <a:prstGeom prst="rect">
                <a:avLst/>
              </a:prstGeom>
              <a:solidFill>
                <a:schemeClr val="bg1"/>
              </a:solidFill>
              <a:ln w="9525" cap="flat" cmpd="sng">
                <a:solidFill>
                  <a:srgbClr val="000090"/>
                </a:solidFill>
                <a:prstDash val="solid"/>
                <a:round/>
                <a:headEnd type="none" w="med" len="med"/>
                <a:tailEnd type="none" w="med" len="med"/>
              </a:ln>
              <a:effectLst>
                <a:outerShdw dist="38100" dir="2699999" algn="tl" rotWithShape="0">
                  <a:srgbClr val="000090">
                    <a:alpha val="42999"/>
                  </a:srgbClr>
                </a:outerShdw>
              </a:effectLst>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79222" name="TextBox 34"/>
              <p:cNvSpPr txBox="1"/>
              <p:nvPr/>
            </p:nvSpPr>
            <p:spPr>
              <a:xfrm>
                <a:off x="4130677" y="5913072"/>
                <a:ext cx="1529986" cy="892552"/>
              </a:xfrm>
              <a:prstGeom prst="rect">
                <a:avLst/>
              </a:prstGeom>
              <a:noFill/>
              <a:ln w="9525">
                <a:noFill/>
              </a:ln>
            </p:spPr>
            <p:txBody>
              <a:bodyPr wrap="none" anchor="t" anchorCtr="0">
                <a:spAutoFit/>
              </a:bodyPr>
              <a:p>
                <a:pPr algn="ctr" eaLnBrk="0" hangingPunct="0"/>
                <a:r>
                  <a:rPr lang="en-US" altLang="zh-CN" sz="1600" dirty="0">
                    <a:latin typeface="Arial" panose="020B0604020202020204" pitchFamily="34" charset="0"/>
                  </a:rPr>
                  <a:t>application</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(www browser, </a:t>
                </a:r>
                <a:endParaRPr lang="en-US" altLang="zh-CN" sz="1600" dirty="0">
                  <a:latin typeface="Arial" panose="020B0604020202020204" pitchFamily="34" charset="0"/>
                </a:endParaRPr>
              </a:p>
              <a:p>
                <a:pPr algn="ctr" eaLnBrk="0" hangingPunct="0"/>
                <a:r>
                  <a:rPr lang="en-US" altLang="zh-CN" sz="1600" dirty="0">
                    <a:latin typeface="Arial" panose="020B0604020202020204" pitchFamily="34" charset="0"/>
                  </a:rPr>
                  <a:t>email client</a:t>
                </a:r>
                <a:r>
                  <a:rPr lang="en-US" altLang="zh-CN" sz="2000" dirty="0">
                    <a:latin typeface="Arial" panose="020B0604020202020204" pitchFamily="34" charset="0"/>
                  </a:rPr>
                  <a:t>)</a:t>
                </a:r>
                <a:endParaRPr lang="en-US" altLang="zh-CN" sz="2000" dirty="0">
                  <a:latin typeface="Arial" panose="020B0604020202020204" pitchFamily="34" charset="0"/>
                </a:endParaRPr>
              </a:p>
            </p:txBody>
          </p:sp>
        </p:grpSp>
        <p:cxnSp>
          <p:nvCxnSpPr>
            <p:cNvPr id="179223" name="Straight Connector 37"/>
            <p:cNvCxnSpPr/>
            <p:nvPr/>
          </p:nvCxnSpPr>
          <p:spPr>
            <a:xfrm flipV="1">
              <a:off x="4556452" y="2631900"/>
              <a:ext cx="2108014" cy="13095"/>
            </a:xfrm>
            <a:prstGeom prst="line">
              <a:avLst/>
            </a:prstGeom>
            <a:ln w="9525" cap="flat" cmpd="sng">
              <a:solidFill>
                <a:schemeClr val="tx1"/>
              </a:solidFill>
              <a:prstDash val="dash"/>
              <a:round/>
              <a:headEnd type="none" w="med" len="med"/>
              <a:tailEnd type="none" w="med" len="med"/>
            </a:ln>
          </p:spPr>
        </p:cxnSp>
        <p:sp>
          <p:nvSpPr>
            <p:cNvPr id="179224" name="TextBox 38"/>
            <p:cNvSpPr txBox="1"/>
            <p:nvPr/>
          </p:nvSpPr>
          <p:spPr>
            <a:xfrm>
              <a:off x="5839591" y="2252173"/>
              <a:ext cx="1043074" cy="307777"/>
            </a:xfrm>
            <a:prstGeom prst="rect">
              <a:avLst/>
            </a:prstGeom>
            <a:noFill/>
            <a:ln w="9525">
              <a:noFill/>
            </a:ln>
          </p:spPr>
          <p:txBody>
            <a:bodyPr wrap="none" anchor="t" anchorCtr="0">
              <a:spAutoFit/>
            </a:bodyPr>
            <a:p>
              <a:pPr eaLnBrk="0" hangingPunct="0"/>
              <a:r>
                <a:rPr lang="en-US" altLang="zh-CN" sz="1400" dirty="0">
                  <a:latin typeface="Arial" panose="020B0604020202020204" pitchFamily="34" charset="0"/>
                </a:rPr>
                <a:t>application</a:t>
              </a:r>
              <a:endParaRPr lang="en-US" altLang="zh-CN" sz="1400" dirty="0">
                <a:latin typeface="Arial" panose="020B0604020202020204" pitchFamily="34" charset="0"/>
              </a:endParaRPr>
            </a:p>
          </p:txBody>
        </p:sp>
        <p:sp>
          <p:nvSpPr>
            <p:cNvPr id="179225" name="TextBox 39"/>
            <p:cNvSpPr txBox="1"/>
            <p:nvPr/>
          </p:nvSpPr>
          <p:spPr>
            <a:xfrm>
              <a:off x="6105684" y="2627171"/>
              <a:ext cx="444064" cy="307777"/>
            </a:xfrm>
            <a:prstGeom prst="rect">
              <a:avLst/>
            </a:prstGeom>
            <a:noFill/>
            <a:ln w="9525">
              <a:noFill/>
            </a:ln>
          </p:spPr>
          <p:txBody>
            <a:bodyPr wrap="none" anchor="t" anchorCtr="0">
              <a:spAutoFit/>
            </a:bodyPr>
            <a:p>
              <a:pPr algn="ctr" eaLnBrk="0" hangingPunct="0"/>
              <a:r>
                <a:rPr lang="en-US" altLang="zh-CN" sz="1400" dirty="0">
                  <a:latin typeface="Arial" panose="020B0604020202020204" pitchFamily="34" charset="0"/>
                </a:rPr>
                <a:t>OS</a:t>
              </a:r>
              <a:endParaRPr lang="en-US" altLang="zh-CN" sz="1400" dirty="0">
                <a:latin typeface="Arial" panose="020B0604020202020204" pitchFamily="34" charset="0"/>
              </a:endParaRPr>
            </a:p>
          </p:txBody>
        </p:sp>
      </p:grpSp>
      <p:grpSp>
        <p:nvGrpSpPr>
          <p:cNvPr id="66" name="Group 65"/>
          <p:cNvGrpSpPr/>
          <p:nvPr/>
        </p:nvGrpSpPr>
        <p:grpSpPr>
          <a:xfrm>
            <a:off x="1776413" y="877888"/>
            <a:ext cx="2806700" cy="3195637"/>
            <a:chOff x="1775964" y="877299"/>
            <a:chExt cx="2806675" cy="3196287"/>
          </a:xfrm>
        </p:grpSpPr>
        <p:grpSp>
          <p:nvGrpSpPr>
            <p:cNvPr id="179227" name="Group 44"/>
            <p:cNvGrpSpPr/>
            <p:nvPr/>
          </p:nvGrpSpPr>
          <p:grpSpPr>
            <a:xfrm>
              <a:off x="1846152" y="877299"/>
              <a:ext cx="1597376" cy="3168757"/>
              <a:chOff x="1636659" y="183316"/>
              <a:chExt cx="1597376" cy="3168757"/>
            </a:xfrm>
          </p:grpSpPr>
          <p:grpSp>
            <p:nvGrpSpPr>
              <p:cNvPr id="179228" name="Group 22"/>
              <p:cNvGrpSpPr/>
              <p:nvPr/>
            </p:nvGrpSpPr>
            <p:grpSpPr>
              <a:xfrm>
                <a:off x="1780683" y="2206785"/>
                <a:ext cx="1296233" cy="1040536"/>
                <a:chOff x="3116193" y="4275642"/>
                <a:chExt cx="1296233" cy="1040536"/>
              </a:xfrm>
            </p:grpSpPr>
            <p:sp>
              <p:nvSpPr>
                <p:cNvPr id="179229" name="Rectangle 13"/>
                <p:cNvSpPr/>
                <p:nvPr/>
              </p:nvSpPr>
              <p:spPr>
                <a:xfrm>
                  <a:off x="3116291" y="4298876"/>
                  <a:ext cx="1295389" cy="1017794"/>
                </a:xfrm>
                <a:prstGeom prst="rect">
                  <a:avLst/>
                </a:prstGeom>
                <a:solidFill>
                  <a:schemeClr val="bg1"/>
                </a:solidFill>
                <a:ln w="9525" cap="flat" cmpd="sng">
                  <a:solidFill>
                    <a:srgbClr val="000090"/>
                  </a:solidFill>
                  <a:prstDash val="solid"/>
                  <a:round/>
                  <a:headEnd type="none" w="med" len="med"/>
                  <a:tailEnd type="none" w="med" len="med"/>
                </a:ln>
                <a:effectLst>
                  <a:outerShdw dist="38100" dir="2699999" algn="tl" rotWithShape="0">
                    <a:srgbClr val="000090">
                      <a:alpha val="42999"/>
                    </a:srgbClr>
                  </a:outerShdw>
                </a:effectLst>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79230" name="TextBox 14"/>
                <p:cNvSpPr txBox="1"/>
                <p:nvPr/>
              </p:nvSpPr>
              <p:spPr>
                <a:xfrm>
                  <a:off x="3168721" y="4275642"/>
                  <a:ext cx="1197377" cy="1015663"/>
                </a:xfrm>
                <a:prstGeom prst="rect">
                  <a:avLst/>
                </a:prstGeom>
                <a:noFill/>
                <a:ln w="9525">
                  <a:noFill/>
                </a:ln>
              </p:spPr>
              <p:txBody>
                <a:bodyPr wrap="none" anchor="t" anchorCtr="0">
                  <a:spAutoFit/>
                </a:bodyPr>
                <a:p>
                  <a:pPr algn="ctr" eaLnBrk="0" hangingPunct="0"/>
                  <a:r>
                    <a:rPr lang="en-US" altLang="zh-CN" sz="2000" dirty="0">
                      <a:latin typeface="Arial" panose="020B0604020202020204" pitchFamily="34" charset="0"/>
                    </a:rPr>
                    <a:t>packet</a:t>
                  </a:r>
                  <a:endParaRPr lang="en-US" altLang="zh-CN" sz="2000" dirty="0">
                    <a:latin typeface="Arial" panose="020B0604020202020204" pitchFamily="34" charset="0"/>
                  </a:endParaRPr>
                </a:p>
                <a:p>
                  <a:pPr algn="ctr" eaLnBrk="0" hangingPunct="0"/>
                  <a:r>
                    <a:rPr lang="en-US" altLang="zh-CN" sz="2000" dirty="0">
                      <a:latin typeface="Arial" panose="020B0604020202020204" pitchFamily="34" charset="0"/>
                    </a:rPr>
                    <a:t>capture</a:t>
                  </a:r>
                  <a:endParaRPr lang="en-US" altLang="zh-CN" sz="2000" dirty="0">
                    <a:latin typeface="Arial" panose="020B0604020202020204" pitchFamily="34" charset="0"/>
                  </a:endParaRPr>
                </a:p>
                <a:p>
                  <a:pPr algn="ctr" eaLnBrk="0" hangingPunct="0"/>
                  <a:r>
                    <a:rPr lang="en-US" altLang="zh-CN" sz="2000" dirty="0">
                      <a:latin typeface="Arial" panose="020B0604020202020204" pitchFamily="34" charset="0"/>
                    </a:rPr>
                    <a:t>(pcap)</a:t>
                  </a:r>
                  <a:endParaRPr lang="en-US" altLang="zh-CN" sz="2000" dirty="0">
                    <a:latin typeface="Arial" panose="020B0604020202020204" pitchFamily="34" charset="0"/>
                  </a:endParaRPr>
                </a:p>
              </p:txBody>
            </p:sp>
          </p:grpSp>
          <p:grpSp>
            <p:nvGrpSpPr>
              <p:cNvPr id="179231" name="Group 23"/>
              <p:cNvGrpSpPr/>
              <p:nvPr/>
            </p:nvGrpSpPr>
            <p:grpSpPr>
              <a:xfrm>
                <a:off x="1773794" y="863478"/>
                <a:ext cx="1296233" cy="707886"/>
                <a:chOff x="865524" y="5161570"/>
                <a:chExt cx="1296233" cy="707886"/>
              </a:xfrm>
            </p:grpSpPr>
            <p:sp>
              <p:nvSpPr>
                <p:cNvPr id="179232" name="Rectangle 21"/>
                <p:cNvSpPr/>
                <p:nvPr/>
              </p:nvSpPr>
              <p:spPr>
                <a:xfrm>
                  <a:off x="861399" y="5200691"/>
                  <a:ext cx="1300151" cy="668474"/>
                </a:xfrm>
                <a:prstGeom prst="rect">
                  <a:avLst/>
                </a:prstGeom>
                <a:solidFill>
                  <a:schemeClr val="bg1"/>
                </a:solidFill>
                <a:ln w="9525" cap="flat" cmpd="sng">
                  <a:solidFill>
                    <a:srgbClr val="000090"/>
                  </a:solidFill>
                  <a:prstDash val="solid"/>
                  <a:round/>
                  <a:headEnd type="none" w="med" len="med"/>
                  <a:tailEnd type="none" w="med" len="med"/>
                </a:ln>
                <a:effectLst>
                  <a:outerShdw dist="38100" dir="2699999" algn="tl" rotWithShape="0">
                    <a:srgbClr val="000090">
                      <a:alpha val="42999"/>
                    </a:srgbClr>
                  </a:outerShdw>
                </a:effectLst>
              </p:spPr>
              <p:txBody>
                <a:bodyPr anchor="t" anchorCtr="0"/>
                <a:p>
                  <a:pPr eaLnBrk="0" hangingPunct="0"/>
                  <a:endParaRPr lang="zh-CN" altLang="zh-CN" dirty="0">
                    <a:latin typeface="Arial" panose="020B0604020202020204" pitchFamily="34" charset="0"/>
                    <a:ea typeface="MS PGothic" panose="020B0600070205080204" charset="-128"/>
                  </a:endParaRPr>
                </a:p>
              </p:txBody>
            </p:sp>
            <p:sp>
              <p:nvSpPr>
                <p:cNvPr id="179233" name="TextBox 16"/>
                <p:cNvSpPr txBox="1"/>
                <p:nvPr/>
              </p:nvSpPr>
              <p:spPr>
                <a:xfrm>
                  <a:off x="937846" y="5161570"/>
                  <a:ext cx="1159292" cy="707886"/>
                </a:xfrm>
                <a:prstGeom prst="rect">
                  <a:avLst/>
                </a:prstGeom>
                <a:noFill/>
                <a:ln w="9525">
                  <a:noFill/>
                </a:ln>
              </p:spPr>
              <p:txBody>
                <a:bodyPr wrap="none" anchor="t" anchorCtr="0">
                  <a:spAutoFit/>
                </a:bodyPr>
                <a:p>
                  <a:pPr algn="ctr" eaLnBrk="0" hangingPunct="0"/>
                  <a:r>
                    <a:rPr lang="en-US" altLang="zh-CN" sz="2000" dirty="0">
                      <a:latin typeface="Arial" panose="020B0604020202020204" pitchFamily="34" charset="0"/>
                    </a:rPr>
                    <a:t>packet</a:t>
                  </a:r>
                  <a:endParaRPr lang="en-US" altLang="zh-CN" sz="2000" dirty="0">
                    <a:latin typeface="Arial" panose="020B0604020202020204" pitchFamily="34" charset="0"/>
                  </a:endParaRPr>
                </a:p>
                <a:p>
                  <a:pPr algn="ctr" eaLnBrk="0" hangingPunct="0"/>
                  <a:r>
                    <a:rPr lang="en-US" altLang="zh-CN" sz="2000" dirty="0">
                      <a:latin typeface="Arial" panose="020B0604020202020204" pitchFamily="34" charset="0"/>
                    </a:rPr>
                    <a:t>analyzer</a:t>
                  </a:r>
                  <a:endParaRPr lang="en-US" altLang="zh-CN" sz="2000" dirty="0">
                    <a:latin typeface="Arial" panose="020B0604020202020204" pitchFamily="34" charset="0"/>
                  </a:endParaRPr>
                </a:p>
              </p:txBody>
            </p:sp>
          </p:grpSp>
          <p:sp>
            <p:nvSpPr>
              <p:cNvPr id="179234" name="Rectangle 42"/>
              <p:cNvSpPr/>
              <p:nvPr/>
            </p:nvSpPr>
            <p:spPr>
              <a:xfrm>
                <a:off x="1636659" y="183316"/>
                <a:ext cx="1597376" cy="3168757"/>
              </a:xfrm>
              <a:prstGeom prst="rect">
                <a:avLst/>
              </a:prstGeom>
              <a:noFill/>
              <a:ln w="22225" cap="flat" cmpd="sng">
                <a:solidFill>
                  <a:srgbClr val="000090"/>
                </a:solidFill>
                <a:prstDash val="sysDash"/>
                <a:round/>
                <a:headEnd type="none" w="med" len="med"/>
                <a:tailEnd type="none" w="med" len="med"/>
              </a:ln>
            </p:spPr>
            <p:txBody>
              <a:bodyPr anchor="t" anchorCtr="0"/>
              <a:p>
                <a:pPr eaLnBrk="0" hangingPunct="0"/>
                <a:endParaRPr lang="zh-CN" altLang="zh-CN" dirty="0">
                  <a:latin typeface="Arial" panose="020B0604020202020204" pitchFamily="34" charset="0"/>
                  <a:ea typeface="MS PGothic" panose="020B0600070205080204" charset="-128"/>
                </a:endParaRPr>
              </a:p>
            </p:txBody>
          </p:sp>
          <p:pic>
            <p:nvPicPr>
              <p:cNvPr id="179235" name="Picture 43"/>
              <p:cNvPicPr>
                <a:picLocks noChangeAspect="1"/>
              </p:cNvPicPr>
              <p:nvPr/>
            </p:nvPicPr>
            <p:blipFill>
              <a:blip r:embed="rId5"/>
              <a:stretch>
                <a:fillRect/>
              </a:stretch>
            </p:blipFill>
            <p:spPr>
              <a:xfrm>
                <a:off x="1859241" y="230951"/>
                <a:ext cx="1089265" cy="368548"/>
              </a:xfrm>
              <a:prstGeom prst="rect">
                <a:avLst/>
              </a:prstGeom>
              <a:noFill/>
              <a:ln w="9525">
                <a:noFill/>
              </a:ln>
            </p:spPr>
          </p:pic>
        </p:grpSp>
        <p:cxnSp>
          <p:nvCxnSpPr>
            <p:cNvPr id="179236" name="Straight Connector 47"/>
            <p:cNvCxnSpPr/>
            <p:nvPr/>
          </p:nvCxnSpPr>
          <p:spPr>
            <a:xfrm>
              <a:off x="2640118" y="2330738"/>
              <a:ext cx="0" cy="558315"/>
            </a:xfrm>
            <a:prstGeom prst="line">
              <a:avLst/>
            </a:prstGeom>
            <a:ln w="25400" cap="flat" cmpd="sng">
              <a:solidFill>
                <a:srgbClr val="000090"/>
              </a:solidFill>
              <a:prstDash val="solid"/>
              <a:round/>
              <a:headEnd type="triangle" w="med" len="med"/>
              <a:tailEnd type="triangle" w="med" len="med"/>
            </a:ln>
          </p:spPr>
        </p:cxnSp>
        <p:cxnSp>
          <p:nvCxnSpPr>
            <p:cNvPr id="179237" name="Straight Connector 50"/>
            <p:cNvCxnSpPr/>
            <p:nvPr/>
          </p:nvCxnSpPr>
          <p:spPr>
            <a:xfrm>
              <a:off x="3116195" y="3653236"/>
              <a:ext cx="1427164" cy="0"/>
            </a:xfrm>
            <a:prstGeom prst="line">
              <a:avLst/>
            </a:prstGeom>
            <a:ln w="25400" cap="flat" cmpd="sng">
              <a:solidFill>
                <a:srgbClr val="000090"/>
              </a:solidFill>
              <a:prstDash val="solid"/>
              <a:round/>
              <a:headEnd type="triangle" w="med" len="med"/>
              <a:tailEnd type="none" w="med" len="med"/>
            </a:ln>
          </p:spPr>
        </p:cxnSp>
        <p:sp>
          <p:nvSpPr>
            <p:cNvPr id="179238" name="TextBox 56"/>
            <p:cNvSpPr txBox="1"/>
            <p:nvPr/>
          </p:nvSpPr>
          <p:spPr>
            <a:xfrm>
              <a:off x="3504274" y="3242589"/>
              <a:ext cx="1078365" cy="830997"/>
            </a:xfrm>
            <a:prstGeom prst="rect">
              <a:avLst/>
            </a:prstGeom>
            <a:noFill/>
            <a:ln w="9525">
              <a:noFill/>
            </a:ln>
          </p:spPr>
          <p:txBody>
            <a:bodyPr anchor="t" anchorCtr="0">
              <a:spAutoFit/>
            </a:bodyPr>
            <a:p>
              <a:pPr algn="ctr" eaLnBrk="0" hangingPunct="0"/>
              <a:r>
                <a:rPr lang="en-US" altLang="zh-CN" sz="1200" dirty="0">
                  <a:latin typeface="Arial" panose="020B0604020202020204" pitchFamily="34" charset="0"/>
                </a:rPr>
                <a:t>copy of all Ethernet frames sent/received</a:t>
              </a:r>
              <a:endParaRPr lang="en-US" altLang="zh-CN" sz="1200" dirty="0">
                <a:latin typeface="Arial" panose="020B0604020202020204" pitchFamily="34" charset="0"/>
              </a:endParaRPr>
            </a:p>
          </p:txBody>
        </p:sp>
        <p:cxnSp>
          <p:nvCxnSpPr>
            <p:cNvPr id="179239" name="Straight Connector 64"/>
            <p:cNvCxnSpPr/>
            <p:nvPr/>
          </p:nvCxnSpPr>
          <p:spPr>
            <a:xfrm flipV="1">
              <a:off x="1775964" y="2640266"/>
              <a:ext cx="2108014" cy="13095"/>
            </a:xfrm>
            <a:prstGeom prst="line">
              <a:avLst/>
            </a:prstGeom>
            <a:ln w="9525" cap="flat" cmpd="sng">
              <a:solidFill>
                <a:schemeClr val="tx1"/>
              </a:solidFill>
              <a:prstDash val="dash"/>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 name="KSO_WM_UNIT_PLACING_PICTURE_USER_VIEWPORT" val="{&quot;height&quot;:3230,&quot;width&quot;:3263}"/>
</p:tagLst>
</file>

<file path=ppt/tags/tag2.xml><?xml version="1.0" encoding="utf-8"?>
<p:tagLst xmlns:p="http://schemas.openxmlformats.org/presentationml/2006/main">
  <p:tag name="REFSHAPE" val="530371340"/>
  <p:tag name="KSO_WM_UNIT_PLACING_PICTURE_USER_VIEWPORT" val="{&quot;height&quot;:7635,&quot;width&quot;:4890}"/>
</p:tagLst>
</file>

<file path=ppt/tags/tag3.xml><?xml version="1.0" encoding="utf-8"?>
<p:tagLst xmlns:p="http://schemas.openxmlformats.org/presentationml/2006/main">
  <p:tag name="REFSHAPE" val="530371340"/>
  <p:tag name="KSO_WM_UNIT_PLACING_PICTURE_USER_VIEWPORT" val="{&quot;height&quot;:7635,&quot;width&quot;:4890}"/>
</p:tagLst>
</file>

<file path=ppt/tags/tag4.xml><?xml version="1.0" encoding="utf-8"?>
<p:tagLst xmlns:p="http://schemas.openxmlformats.org/presentationml/2006/main">
  <p:tag name="KSO_WPP_MARK_KEY" val="17a35d1f-b181-43c8-9c38-b66814a53b83"/>
  <p:tag name="COMMONDATA" val="eyJoZGlkIjoiZGI5ODI4Zjg5ZTA3YzhjMjFlM2U4MTNhMTM5ZTNhOTEifQ=="/>
</p:tagLst>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Arial" panose="020B0604020202020204" pitchFamily="34" charset="0"/>
          </a:defRPr>
        </a:defPPr>
      </a:lstStyle>
    </a:spDef>
    <a:lnDef>
      <a:spPr bwMode="auto">
        <a:solidFill>
          <a:schemeClr val="accent1"/>
        </a:solidFill>
        <a:ln w="9525" cap="flat" cmpd="sng" algn="ctr">
          <a:solidFill>
            <a:schemeClr val="tx1"/>
          </a:solidFill>
          <a:prstDash val="solid"/>
          <a:round/>
          <a:headEnd type="none" w="med" len="med"/>
          <a:tailEnd type="none" w="med" len="med"/>
        </a:ln>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Arial" panose="020B0604020202020204" pitchFamily="34" charset="0"/>
          </a:defRPr>
        </a:defPPr>
      </a:lstStyle>
    </a:spDef>
    <a:lnDef>
      <a:spPr bwMode="auto">
        <a:solidFill>
          <a:schemeClr val="accent1"/>
        </a:solidFill>
        <a:ln w="9525" cap="flat" cmpd="sng" algn="ctr">
          <a:solidFill>
            <a:schemeClr val="tx1"/>
          </a:solidFill>
          <a:prstDash val="solid"/>
          <a:round/>
          <a:headEnd type="none" w="med" len="med"/>
          <a:tailEnd type="none" w="med" len="med"/>
        </a:ln>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0</TotalTime>
  <Words>29367</Words>
  <Application>WPS 演示</Application>
  <PresentationFormat/>
  <Paragraphs>2521</Paragraphs>
  <Slides>93</Slides>
  <Notes>62</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93</vt:i4>
      </vt:variant>
    </vt:vector>
  </HeadingPairs>
  <TitlesOfParts>
    <vt:vector size="112" baseType="lpstr">
      <vt:lpstr>Arial</vt:lpstr>
      <vt:lpstr>宋体</vt:lpstr>
      <vt:lpstr>Wingdings</vt:lpstr>
      <vt:lpstr>MS PGothic</vt:lpstr>
      <vt:lpstr>Times New Roman</vt:lpstr>
      <vt:lpstr>Tahoma</vt:lpstr>
      <vt:lpstr>Gill Sans MT</vt:lpstr>
      <vt:lpstr>Wingdings</vt:lpstr>
      <vt:lpstr>Comic Sans MS</vt:lpstr>
      <vt:lpstr>微软雅黑</vt:lpstr>
      <vt:lpstr>Arial Unicode MS</vt:lpstr>
      <vt:lpstr>Arial</vt:lpstr>
      <vt:lpstr>Calibri</vt:lpstr>
      <vt:lpstr>Calibri</vt:lpstr>
      <vt:lpstr>Courier New</vt:lpstr>
      <vt:lpstr>ZapfDingbats</vt:lpstr>
      <vt:lpstr>12_Default Design</vt:lpstr>
      <vt:lpstr>1_Default Design</vt:lpstr>
      <vt:lpstr>MS_ClipArt_Gallery.2</vt:lpstr>
      <vt:lpstr>      计算机网络原理与编程</vt:lpstr>
      <vt:lpstr>主讲老师简介</vt:lpstr>
      <vt:lpstr>主要学习内容</vt:lpstr>
      <vt:lpstr>学习方式</vt:lpstr>
      <vt:lpstr>什么是计算机网络</vt:lpstr>
      <vt:lpstr>计算机网络的功能</vt:lpstr>
      <vt:lpstr>课程目标</vt:lpstr>
      <vt:lpstr>教材和参考资料</vt:lpstr>
      <vt:lpstr>思考问题</vt:lpstr>
      <vt:lpstr>课程主要内容</vt:lpstr>
      <vt:lpstr>课程主要内容</vt:lpstr>
      <vt:lpstr>高级专题</vt:lpstr>
      <vt:lpstr>对同学们的要求</vt:lpstr>
      <vt:lpstr>考核方式</vt:lpstr>
      <vt:lpstr>Chapter 1: introduction</vt:lpstr>
      <vt:lpstr>Chapter 1: roadmap</vt:lpstr>
      <vt:lpstr>What’s the Internet: “nuts and bolts” view   具体构成的角度看</vt:lpstr>
      <vt:lpstr>“Fun” Internet-connected devices</vt:lpstr>
      <vt:lpstr>PowerPoint 演示文稿</vt:lpstr>
      <vt:lpstr>What’s the Internet: a service view</vt:lpstr>
      <vt:lpstr>What’s a protocol?（什么是协议？）</vt:lpstr>
      <vt:lpstr>PowerPoint 演示文稿</vt:lpstr>
      <vt:lpstr>Chapter 1: roadmap</vt:lpstr>
      <vt:lpstr>A closer look at network structure:</vt:lpstr>
      <vt:lpstr>Access networks and physical media</vt:lpstr>
      <vt:lpstr>Access network: digital subscriber line (DSL)（数字用户线） </vt:lpstr>
      <vt:lpstr>PowerPoint 演示文稿</vt:lpstr>
      <vt:lpstr>PowerPoint 演示文稿</vt:lpstr>
      <vt:lpstr>PowerPoint 演示文稿</vt:lpstr>
      <vt:lpstr>Enterprise access networks (Ethernet) 以太网</vt:lpstr>
      <vt:lpstr>Wireless access networks</vt:lpstr>
      <vt:lpstr>Host: sends packets（分组） of data</vt:lpstr>
      <vt:lpstr>Physical media（物理媒介）</vt:lpstr>
      <vt:lpstr>Physical media: coax, fiber</vt:lpstr>
      <vt:lpstr>Physical media: radio（无线电波）</vt:lpstr>
      <vt:lpstr>课后作业</vt:lpstr>
      <vt:lpstr>Chapter 1: roadmap</vt:lpstr>
      <vt:lpstr>The network core</vt:lpstr>
      <vt:lpstr>Packet-switching: store-and-forward （存储转发）</vt:lpstr>
      <vt:lpstr>Packet Switching: queueing delay, loss</vt:lpstr>
      <vt:lpstr>Two key network-core functions</vt:lpstr>
      <vt:lpstr>Alternative core: circuit switching（电路交换）</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Chapter 1: roadmap</vt:lpstr>
      <vt:lpstr>How do loss（丢包）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Packet loss</vt:lpstr>
      <vt:lpstr>Throughput（吞吐）</vt:lpstr>
      <vt:lpstr>Throughput (more)</vt:lpstr>
      <vt:lpstr>Throughput: Internet scenario</vt:lpstr>
      <vt:lpstr>课堂作业</vt:lpstr>
      <vt:lpstr>Chapter 1: roadmap</vt:lpstr>
      <vt:lpstr>Protocol “layers”</vt:lpstr>
      <vt:lpstr>Organization of air travel</vt:lpstr>
      <vt:lpstr>Layering of airline functionality</vt:lpstr>
      <vt:lpstr>Why layering?</vt:lpstr>
      <vt:lpstr>Internet protocol stack（协议栈）</vt:lpstr>
      <vt:lpstr>ISO/OSI reference model</vt:lpstr>
      <vt:lpstr>Encapsulation</vt:lpstr>
      <vt:lpstr>Chapter 1: roadmap</vt:lpstr>
      <vt:lpstr>Network security（网络安全）</vt:lpstr>
      <vt:lpstr>Bad guys: put malware(恶意软件)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课后习题</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张召</cp:lastModifiedBy>
  <cp:revision>531</cp:revision>
  <dcterms:created xsi:type="dcterms:W3CDTF">1999-10-08T19:08:00Z</dcterms:created>
  <dcterms:modified xsi:type="dcterms:W3CDTF">2023-03-01T00:38:18Z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8110E2DE004C414383D06CBF4CA2FD15</vt:lpwstr>
  </property>
</Properties>
</file>